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5.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6.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8.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9.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7.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8.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9.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64" r:id="rId1"/>
    <p:sldMasterId id="2147484277" r:id="rId2"/>
    <p:sldMasterId id="2147484289" r:id="rId3"/>
    <p:sldMasterId id="2147484304" r:id="rId4"/>
    <p:sldMasterId id="2147484339" r:id="rId5"/>
    <p:sldMasterId id="2147484351" r:id="rId6"/>
    <p:sldMasterId id="2147484363" r:id="rId7"/>
    <p:sldMasterId id="2147484375" r:id="rId8"/>
    <p:sldMasterId id="2147484387" r:id="rId9"/>
    <p:sldMasterId id="2147484399" r:id="rId10"/>
  </p:sldMasterIdLst>
  <p:notesMasterIdLst>
    <p:notesMasterId r:id="rId43"/>
  </p:notesMasterIdLst>
  <p:sldIdLst>
    <p:sldId id="310" r:id="rId11"/>
    <p:sldId id="509" r:id="rId12"/>
    <p:sldId id="307" r:id="rId13"/>
    <p:sldId id="256" r:id="rId14"/>
    <p:sldId id="517" r:id="rId15"/>
    <p:sldId id="518" r:id="rId16"/>
    <p:sldId id="317" r:id="rId17"/>
    <p:sldId id="522" r:id="rId18"/>
    <p:sldId id="523" r:id="rId19"/>
    <p:sldId id="524" r:id="rId20"/>
    <p:sldId id="511" r:id="rId21"/>
    <p:sldId id="525" r:id="rId22"/>
    <p:sldId id="506" r:id="rId23"/>
    <p:sldId id="527" r:id="rId24"/>
    <p:sldId id="528" r:id="rId25"/>
    <p:sldId id="526" r:id="rId26"/>
    <p:sldId id="409" r:id="rId27"/>
    <p:sldId id="519" r:id="rId28"/>
    <p:sldId id="510" r:id="rId29"/>
    <p:sldId id="529" r:id="rId30"/>
    <p:sldId id="456" r:id="rId31"/>
    <p:sldId id="512" r:id="rId32"/>
    <p:sldId id="520" r:id="rId33"/>
    <p:sldId id="503" r:id="rId34"/>
    <p:sldId id="521" r:id="rId35"/>
    <p:sldId id="507" r:id="rId36"/>
    <p:sldId id="513" r:id="rId37"/>
    <p:sldId id="530" r:id="rId38"/>
    <p:sldId id="531" r:id="rId39"/>
    <p:sldId id="295" r:id="rId40"/>
    <p:sldId id="296" r:id="rId41"/>
    <p:sldId id="516" r:id="rId42"/>
  </p:sldIdLst>
  <p:sldSz cx="9144000" cy="5143500" type="screen16x9"/>
  <p:notesSz cx="6858000" cy="9144000"/>
  <p:custShowLst>
    <p:custShow name="自定义放映 1" id="0">
      <p:sldLst>
        <p:sld r:id="rId14"/>
        <p:sld r:id="rId17"/>
      </p:sldLst>
    </p:custShow>
  </p:custShowLst>
  <p:custDataLst>
    <p:tags r:id="rId44"/>
  </p:custDataLst>
  <p:defaultTextStyle>
    <a:defPPr>
      <a:defRPr lang="en-US"/>
    </a:defPPr>
    <a:lvl1pPr algn="l" rtl="0" fontAlgn="base">
      <a:spcBef>
        <a:spcPct val="0"/>
      </a:spcBef>
      <a:spcAft>
        <a:spcPct val="0"/>
      </a:spcAft>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p:defaultTextStyle>
  <p:extLst>
    <p:ext uri="{EFAFB233-063F-42B5-8137-9DF3F51BA10A}">
      <p15:sldGuideLst xmlns:p15="http://schemas.microsoft.com/office/powerpoint/2012/main">
        <p15:guide id="1" orient="horz" pos="1511" userDrawn="1">
          <p15:clr>
            <a:srgbClr val="A4A3A4"/>
          </p15:clr>
        </p15:guide>
        <p15:guide id="2" pos="294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4E7F1"/>
    <a:srgbClr val="8C3012"/>
    <a:srgbClr val="0000FF"/>
    <a:srgbClr val="088EDE"/>
    <a:srgbClr val="FF9900"/>
    <a:srgbClr val="590000"/>
    <a:srgbClr val="FDD903"/>
    <a:srgbClr val="FFFFFF"/>
    <a:srgbClr val="B2B2B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10" autoAdjust="0"/>
    <p:restoredTop sz="93364" autoAdjust="0"/>
  </p:normalViewPr>
  <p:slideViewPr>
    <p:cSldViewPr>
      <p:cViewPr varScale="1">
        <p:scale>
          <a:sx n="107" d="100"/>
          <a:sy n="107" d="100"/>
        </p:scale>
        <p:origin x="230" y="72"/>
      </p:cViewPr>
      <p:guideLst>
        <p:guide orient="horz" pos="1511"/>
        <p:guide pos="2947"/>
      </p:guideLst>
    </p:cSldViewPr>
  </p:slideViewPr>
  <p:notesTextViewPr>
    <p:cViewPr>
      <p:scale>
        <a:sx n="1" d="1"/>
        <a:sy n="1" d="1"/>
      </p:scale>
      <p:origin x="0" y="0"/>
    </p:cViewPr>
  </p:notesTextViewPr>
  <p:sorterViewPr>
    <p:cViewPr>
      <p:scale>
        <a:sx n="50" d="100"/>
        <a:sy n="50" d="100"/>
      </p:scale>
      <p:origin x="0" y="0"/>
    </p:cViewPr>
  </p:sorterViewPr>
  <p:gridSpacing cx="76198" cy="7619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FD69A2-549A-492F-9C57-BCD5A93AF671}" type="doc">
      <dgm:prSet loTypeId="urn:microsoft.com/office/officeart/2005/8/layout/process1" loCatId="process" qsTypeId="urn:microsoft.com/office/officeart/2005/8/quickstyle/3d1" qsCatId="3D" csTypeId="urn:microsoft.com/office/officeart/2005/8/colors/accent1_2" csCatId="accent1" phldr="1"/>
      <dgm:spPr/>
    </dgm:pt>
    <dgm:pt modelId="{4E9C91EB-21D2-4B6E-8F6B-6A78408D62B5}">
      <dgm:prSet phldrT="[Text]"/>
      <dgm:spPr/>
      <dgm:t>
        <a:bodyPr/>
        <a:lstStyle/>
        <a:p>
          <a:r>
            <a:rPr lang="en-US" dirty="0"/>
            <a:t>Think</a:t>
          </a:r>
        </a:p>
      </dgm:t>
    </dgm:pt>
    <dgm:pt modelId="{4471B473-3547-4376-ABB2-2701700C6DA3}" type="parTrans" cxnId="{9E6456B5-175B-4F95-8D85-3D9B777AADD5}">
      <dgm:prSet/>
      <dgm:spPr/>
      <dgm:t>
        <a:bodyPr/>
        <a:lstStyle/>
        <a:p>
          <a:endParaRPr lang="en-US"/>
        </a:p>
      </dgm:t>
    </dgm:pt>
    <dgm:pt modelId="{4BBECE99-1BA4-45AC-907F-5C7311B0A4B8}" type="sibTrans" cxnId="{9E6456B5-175B-4F95-8D85-3D9B777AADD5}">
      <dgm:prSet/>
      <dgm:spPr/>
      <dgm:t>
        <a:bodyPr/>
        <a:lstStyle/>
        <a:p>
          <a:endParaRPr lang="en-US"/>
        </a:p>
      </dgm:t>
    </dgm:pt>
    <dgm:pt modelId="{634BDC12-B0CA-49A6-A407-60479C38DBDA}">
      <dgm:prSet phldrT="[Text]"/>
      <dgm:spPr/>
      <dgm:t>
        <a:bodyPr/>
        <a:lstStyle/>
        <a:p>
          <a:r>
            <a:rPr lang="en-US" dirty="0"/>
            <a:t>Pair</a:t>
          </a:r>
        </a:p>
      </dgm:t>
    </dgm:pt>
    <dgm:pt modelId="{EFBB454B-E732-43D8-BBC1-3D61F511A171}" type="parTrans" cxnId="{249EAF35-7BBF-49D1-A1E1-6AA439A46B2C}">
      <dgm:prSet/>
      <dgm:spPr/>
      <dgm:t>
        <a:bodyPr/>
        <a:lstStyle/>
        <a:p>
          <a:endParaRPr lang="en-US"/>
        </a:p>
      </dgm:t>
    </dgm:pt>
    <dgm:pt modelId="{3D47400F-3736-424B-B982-34AFC752973A}" type="sibTrans" cxnId="{249EAF35-7BBF-49D1-A1E1-6AA439A46B2C}">
      <dgm:prSet/>
      <dgm:spPr/>
      <dgm:t>
        <a:bodyPr/>
        <a:lstStyle/>
        <a:p>
          <a:endParaRPr lang="en-US"/>
        </a:p>
      </dgm:t>
    </dgm:pt>
    <dgm:pt modelId="{CFFD7438-0D12-495C-A2B6-7F4FF4089EBA}">
      <dgm:prSet phldrT="[Text]"/>
      <dgm:spPr/>
      <dgm:t>
        <a:bodyPr/>
        <a:lstStyle/>
        <a:p>
          <a:r>
            <a:rPr lang="en-US" dirty="0"/>
            <a:t>Share</a:t>
          </a:r>
        </a:p>
      </dgm:t>
    </dgm:pt>
    <dgm:pt modelId="{48E367E3-662A-4A91-8AD7-CA245BDB2247}" type="parTrans" cxnId="{507E37B0-C18B-43E3-815A-924AE76E2142}">
      <dgm:prSet/>
      <dgm:spPr/>
      <dgm:t>
        <a:bodyPr/>
        <a:lstStyle/>
        <a:p>
          <a:endParaRPr lang="en-US"/>
        </a:p>
      </dgm:t>
    </dgm:pt>
    <dgm:pt modelId="{4A1D8C45-3012-492C-AF62-FA3856D51F76}" type="sibTrans" cxnId="{507E37B0-C18B-43E3-815A-924AE76E2142}">
      <dgm:prSet/>
      <dgm:spPr/>
      <dgm:t>
        <a:bodyPr/>
        <a:lstStyle/>
        <a:p>
          <a:endParaRPr lang="en-US"/>
        </a:p>
      </dgm:t>
    </dgm:pt>
    <dgm:pt modelId="{EB839806-5509-4694-A0F3-CA4217CD99AE}" type="pres">
      <dgm:prSet presAssocID="{B1FD69A2-549A-492F-9C57-BCD5A93AF671}" presName="Name0" presStyleCnt="0">
        <dgm:presLayoutVars>
          <dgm:dir/>
          <dgm:resizeHandles val="exact"/>
        </dgm:presLayoutVars>
      </dgm:prSet>
      <dgm:spPr/>
    </dgm:pt>
    <dgm:pt modelId="{67EF1A71-FA84-483A-9EB0-052131C2DFD3}" type="pres">
      <dgm:prSet presAssocID="{4E9C91EB-21D2-4B6E-8F6B-6A78408D62B5}" presName="node" presStyleLbl="node1" presStyleIdx="0" presStyleCnt="3">
        <dgm:presLayoutVars>
          <dgm:bulletEnabled val="1"/>
        </dgm:presLayoutVars>
      </dgm:prSet>
      <dgm:spPr/>
    </dgm:pt>
    <dgm:pt modelId="{6970EC00-A2AC-4227-AE52-1C25796BDC84}" type="pres">
      <dgm:prSet presAssocID="{4BBECE99-1BA4-45AC-907F-5C7311B0A4B8}" presName="sibTrans" presStyleLbl="sibTrans2D1" presStyleIdx="0" presStyleCnt="2"/>
      <dgm:spPr/>
    </dgm:pt>
    <dgm:pt modelId="{2FDDDC94-D669-4C7C-A4C2-2901C12AD7F3}" type="pres">
      <dgm:prSet presAssocID="{4BBECE99-1BA4-45AC-907F-5C7311B0A4B8}" presName="connectorText" presStyleLbl="sibTrans2D1" presStyleIdx="0" presStyleCnt="2"/>
      <dgm:spPr/>
    </dgm:pt>
    <dgm:pt modelId="{7730E568-4139-4F88-9706-C8662CAB60B2}" type="pres">
      <dgm:prSet presAssocID="{634BDC12-B0CA-49A6-A407-60479C38DBDA}" presName="node" presStyleLbl="node1" presStyleIdx="1" presStyleCnt="3">
        <dgm:presLayoutVars>
          <dgm:bulletEnabled val="1"/>
        </dgm:presLayoutVars>
      </dgm:prSet>
      <dgm:spPr/>
    </dgm:pt>
    <dgm:pt modelId="{07F5D01C-35A5-42BB-A31C-AC6DA0DA1292}" type="pres">
      <dgm:prSet presAssocID="{3D47400F-3736-424B-B982-34AFC752973A}" presName="sibTrans" presStyleLbl="sibTrans2D1" presStyleIdx="1" presStyleCnt="2"/>
      <dgm:spPr/>
    </dgm:pt>
    <dgm:pt modelId="{B085A710-4F1F-4D8F-9BAC-93F1B0EF3029}" type="pres">
      <dgm:prSet presAssocID="{3D47400F-3736-424B-B982-34AFC752973A}" presName="connectorText" presStyleLbl="sibTrans2D1" presStyleIdx="1" presStyleCnt="2"/>
      <dgm:spPr/>
    </dgm:pt>
    <dgm:pt modelId="{FB51FFAF-0816-4838-A43E-011152000716}" type="pres">
      <dgm:prSet presAssocID="{CFFD7438-0D12-495C-A2B6-7F4FF4089EBA}" presName="node" presStyleLbl="node1" presStyleIdx="2" presStyleCnt="3">
        <dgm:presLayoutVars>
          <dgm:bulletEnabled val="1"/>
        </dgm:presLayoutVars>
      </dgm:prSet>
      <dgm:spPr/>
    </dgm:pt>
  </dgm:ptLst>
  <dgm:cxnLst>
    <dgm:cxn modelId="{3E3FE300-5C2E-437C-9B50-EFB4AD1DF0F4}" type="presOf" srcId="{4E9C91EB-21D2-4B6E-8F6B-6A78408D62B5}" destId="{67EF1A71-FA84-483A-9EB0-052131C2DFD3}" srcOrd="0" destOrd="0" presId="urn:microsoft.com/office/officeart/2005/8/layout/process1"/>
    <dgm:cxn modelId="{8053310B-3A6C-46BF-8145-A3380CD928D8}" type="presOf" srcId="{4BBECE99-1BA4-45AC-907F-5C7311B0A4B8}" destId="{2FDDDC94-D669-4C7C-A4C2-2901C12AD7F3}" srcOrd="1" destOrd="0" presId="urn:microsoft.com/office/officeart/2005/8/layout/process1"/>
    <dgm:cxn modelId="{52F3492D-C008-4C7E-BDBC-6F13042A79DC}" type="presOf" srcId="{3D47400F-3736-424B-B982-34AFC752973A}" destId="{07F5D01C-35A5-42BB-A31C-AC6DA0DA1292}" srcOrd="0" destOrd="0" presId="urn:microsoft.com/office/officeart/2005/8/layout/process1"/>
    <dgm:cxn modelId="{249EAF35-7BBF-49D1-A1E1-6AA439A46B2C}" srcId="{B1FD69A2-549A-492F-9C57-BCD5A93AF671}" destId="{634BDC12-B0CA-49A6-A407-60479C38DBDA}" srcOrd="1" destOrd="0" parTransId="{EFBB454B-E732-43D8-BBC1-3D61F511A171}" sibTransId="{3D47400F-3736-424B-B982-34AFC752973A}"/>
    <dgm:cxn modelId="{BF12776E-D130-4160-8F97-BBED02D8F204}" type="presOf" srcId="{634BDC12-B0CA-49A6-A407-60479C38DBDA}" destId="{7730E568-4139-4F88-9706-C8662CAB60B2}" srcOrd="0" destOrd="0" presId="urn:microsoft.com/office/officeart/2005/8/layout/process1"/>
    <dgm:cxn modelId="{C0207687-9030-4B98-996E-416FCB072011}" type="presOf" srcId="{4BBECE99-1BA4-45AC-907F-5C7311B0A4B8}" destId="{6970EC00-A2AC-4227-AE52-1C25796BDC84}" srcOrd="0" destOrd="0" presId="urn:microsoft.com/office/officeart/2005/8/layout/process1"/>
    <dgm:cxn modelId="{C95CBB96-1ADB-4610-89CE-6F2F23249EEB}" type="presOf" srcId="{B1FD69A2-549A-492F-9C57-BCD5A93AF671}" destId="{EB839806-5509-4694-A0F3-CA4217CD99AE}" srcOrd="0" destOrd="0" presId="urn:microsoft.com/office/officeart/2005/8/layout/process1"/>
    <dgm:cxn modelId="{7C0C74A3-FF5A-438E-9643-8C6282488EF7}" type="presOf" srcId="{CFFD7438-0D12-495C-A2B6-7F4FF4089EBA}" destId="{FB51FFAF-0816-4838-A43E-011152000716}" srcOrd="0" destOrd="0" presId="urn:microsoft.com/office/officeart/2005/8/layout/process1"/>
    <dgm:cxn modelId="{507E37B0-C18B-43E3-815A-924AE76E2142}" srcId="{B1FD69A2-549A-492F-9C57-BCD5A93AF671}" destId="{CFFD7438-0D12-495C-A2B6-7F4FF4089EBA}" srcOrd="2" destOrd="0" parTransId="{48E367E3-662A-4A91-8AD7-CA245BDB2247}" sibTransId="{4A1D8C45-3012-492C-AF62-FA3856D51F76}"/>
    <dgm:cxn modelId="{9E6456B5-175B-4F95-8D85-3D9B777AADD5}" srcId="{B1FD69A2-549A-492F-9C57-BCD5A93AF671}" destId="{4E9C91EB-21D2-4B6E-8F6B-6A78408D62B5}" srcOrd="0" destOrd="0" parTransId="{4471B473-3547-4376-ABB2-2701700C6DA3}" sibTransId="{4BBECE99-1BA4-45AC-907F-5C7311B0A4B8}"/>
    <dgm:cxn modelId="{70D070B7-A3C8-4BE0-9A00-75394B1FB57B}" type="presOf" srcId="{3D47400F-3736-424B-B982-34AFC752973A}" destId="{B085A710-4F1F-4D8F-9BAC-93F1B0EF3029}" srcOrd="1" destOrd="0" presId="urn:microsoft.com/office/officeart/2005/8/layout/process1"/>
    <dgm:cxn modelId="{7CF0143E-B77F-4794-94C5-558D360AEC2D}" type="presParOf" srcId="{EB839806-5509-4694-A0F3-CA4217CD99AE}" destId="{67EF1A71-FA84-483A-9EB0-052131C2DFD3}" srcOrd="0" destOrd="0" presId="urn:microsoft.com/office/officeart/2005/8/layout/process1"/>
    <dgm:cxn modelId="{C2443BFB-3531-46F3-B427-A48476D077A5}" type="presParOf" srcId="{EB839806-5509-4694-A0F3-CA4217CD99AE}" destId="{6970EC00-A2AC-4227-AE52-1C25796BDC84}" srcOrd="1" destOrd="0" presId="urn:microsoft.com/office/officeart/2005/8/layout/process1"/>
    <dgm:cxn modelId="{3DC3FBA9-AA27-4E0A-93A3-4CCFAE05F818}" type="presParOf" srcId="{6970EC00-A2AC-4227-AE52-1C25796BDC84}" destId="{2FDDDC94-D669-4C7C-A4C2-2901C12AD7F3}" srcOrd="0" destOrd="0" presId="urn:microsoft.com/office/officeart/2005/8/layout/process1"/>
    <dgm:cxn modelId="{DAA53149-04B6-49FE-B32F-0B8CCD6451F8}" type="presParOf" srcId="{EB839806-5509-4694-A0F3-CA4217CD99AE}" destId="{7730E568-4139-4F88-9706-C8662CAB60B2}" srcOrd="2" destOrd="0" presId="urn:microsoft.com/office/officeart/2005/8/layout/process1"/>
    <dgm:cxn modelId="{D44E9DEC-768C-4641-952C-28A620A9BBF3}" type="presParOf" srcId="{EB839806-5509-4694-A0F3-CA4217CD99AE}" destId="{07F5D01C-35A5-42BB-A31C-AC6DA0DA1292}" srcOrd="3" destOrd="0" presId="urn:microsoft.com/office/officeart/2005/8/layout/process1"/>
    <dgm:cxn modelId="{67F767A8-ECF9-4779-B176-DAC2DBDF0F60}" type="presParOf" srcId="{07F5D01C-35A5-42BB-A31C-AC6DA0DA1292}" destId="{B085A710-4F1F-4D8F-9BAC-93F1B0EF3029}" srcOrd="0" destOrd="0" presId="urn:microsoft.com/office/officeart/2005/8/layout/process1"/>
    <dgm:cxn modelId="{4A2DF0B0-6984-466B-B3F2-6BA991CB6B6D}" type="presParOf" srcId="{EB839806-5509-4694-A0F3-CA4217CD99AE}" destId="{FB51FFAF-0816-4838-A43E-011152000716}" srcOrd="4"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EF1A71-FA84-483A-9EB0-052131C2DFD3}">
      <dsp:nvSpPr>
        <dsp:cNvPr id="0" name=""/>
        <dsp:cNvSpPr/>
      </dsp:nvSpPr>
      <dsp:spPr>
        <a:xfrm>
          <a:off x="5029" y="0"/>
          <a:ext cx="1503395" cy="39582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Think</a:t>
          </a:r>
        </a:p>
      </dsp:txBody>
      <dsp:txXfrm>
        <a:off x="16622" y="11593"/>
        <a:ext cx="1480209" cy="372636"/>
      </dsp:txXfrm>
    </dsp:sp>
    <dsp:sp modelId="{6970EC00-A2AC-4227-AE52-1C25796BDC84}">
      <dsp:nvSpPr>
        <dsp:cNvPr id="0" name=""/>
        <dsp:cNvSpPr/>
      </dsp:nvSpPr>
      <dsp:spPr>
        <a:xfrm>
          <a:off x="1658764" y="11490"/>
          <a:ext cx="318719" cy="372841"/>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658764" y="86058"/>
        <a:ext cx="223103" cy="223705"/>
      </dsp:txXfrm>
    </dsp:sp>
    <dsp:sp modelId="{7730E568-4139-4F88-9706-C8662CAB60B2}">
      <dsp:nvSpPr>
        <dsp:cNvPr id="0" name=""/>
        <dsp:cNvSpPr/>
      </dsp:nvSpPr>
      <dsp:spPr>
        <a:xfrm>
          <a:off x="2109782" y="0"/>
          <a:ext cx="1503395" cy="39582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Pair</a:t>
          </a:r>
        </a:p>
      </dsp:txBody>
      <dsp:txXfrm>
        <a:off x="2121375" y="11593"/>
        <a:ext cx="1480209" cy="372636"/>
      </dsp:txXfrm>
    </dsp:sp>
    <dsp:sp modelId="{07F5D01C-35A5-42BB-A31C-AC6DA0DA1292}">
      <dsp:nvSpPr>
        <dsp:cNvPr id="0" name=""/>
        <dsp:cNvSpPr/>
      </dsp:nvSpPr>
      <dsp:spPr>
        <a:xfrm>
          <a:off x="3763517" y="11490"/>
          <a:ext cx="318719" cy="372841"/>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763517" y="86058"/>
        <a:ext cx="223103" cy="223705"/>
      </dsp:txXfrm>
    </dsp:sp>
    <dsp:sp modelId="{FB51FFAF-0816-4838-A43E-011152000716}">
      <dsp:nvSpPr>
        <dsp:cNvPr id="0" name=""/>
        <dsp:cNvSpPr/>
      </dsp:nvSpPr>
      <dsp:spPr>
        <a:xfrm>
          <a:off x="4214536" y="0"/>
          <a:ext cx="1503395" cy="395822"/>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Share</a:t>
          </a:r>
        </a:p>
      </dsp:txBody>
      <dsp:txXfrm>
        <a:off x="4226129" y="11593"/>
        <a:ext cx="1480209" cy="37263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0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r>
              <a:rPr lang="zh-CN" altLang="en-US"/>
              <a:t>单击此处添加标题</a:t>
            </a:r>
          </a:p>
        </p:txBody>
      </p:sp>
      <p:sp>
        <p:nvSpPr>
          <p:cNvPr id="3075" name="Rectangle 3"/>
          <p:cNvSpPr>
            <a:spLocks noGrp="1" noChangeArrowheads="1"/>
          </p:cNvSpPr>
          <p:nvPr>
            <p:ph type="dt" idx="1"/>
          </p:nvPr>
        </p:nvSpPr>
        <p:spPr bwMode="auto">
          <a:xfrm>
            <a:off x="3883025" y="0"/>
            <a:ext cx="2973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p:cNvSpPr>
          <p:nvPr>
            <p:ph type="sldImg" idx="2"/>
          </p:nvPr>
        </p:nvSpPr>
        <p:spPr bwMode="auto">
          <a:xfrm>
            <a:off x="381000" y="685800"/>
            <a:ext cx="6096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3077" name="Rectangle 5"/>
          <p:cNvSpPr>
            <a:spLocks noGrp="1" noRot="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685213"/>
            <a:ext cx="2970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3025" y="8685213"/>
            <a:ext cx="2973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A930D33-079D-4CA9-A1E7-7078CAC5F2FE}" type="slidenum">
              <a:rPr lang="zh-CN" altLang="en-US"/>
              <a:pPr/>
              <a:t>‹#›</a:t>
            </a:fld>
            <a:endParaRPr lang="en-US"/>
          </a:p>
        </p:txBody>
      </p:sp>
    </p:spTree>
    <p:extLst>
      <p:ext uri="{BB962C8B-B14F-4D97-AF65-F5344CB8AC3E}">
        <p14:creationId xmlns:p14="http://schemas.microsoft.com/office/powerpoint/2010/main" val="36194739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a:t>
            </a:fld>
            <a:endParaRPr lang="en-US"/>
          </a:p>
        </p:txBody>
      </p:sp>
    </p:spTree>
    <p:extLst>
      <p:ext uri="{BB962C8B-B14F-4D97-AF65-F5344CB8AC3E}">
        <p14:creationId xmlns:p14="http://schemas.microsoft.com/office/powerpoint/2010/main" val="892347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116082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964454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977220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17</a:t>
            </a:fld>
            <a:endParaRPr lang="en-US"/>
          </a:p>
        </p:txBody>
      </p:sp>
    </p:spTree>
    <p:extLst>
      <p:ext uri="{BB962C8B-B14F-4D97-AF65-F5344CB8AC3E}">
        <p14:creationId xmlns:p14="http://schemas.microsoft.com/office/powerpoint/2010/main" val="3394935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18</a:t>
            </a:fld>
            <a:endParaRPr lang="en-US"/>
          </a:p>
        </p:txBody>
      </p:sp>
    </p:spTree>
    <p:extLst>
      <p:ext uri="{BB962C8B-B14F-4D97-AF65-F5344CB8AC3E}">
        <p14:creationId xmlns:p14="http://schemas.microsoft.com/office/powerpoint/2010/main" val="1192573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19</a:t>
            </a:fld>
            <a:endParaRPr lang="en-US"/>
          </a:p>
        </p:txBody>
      </p:sp>
    </p:spTree>
    <p:extLst>
      <p:ext uri="{BB962C8B-B14F-4D97-AF65-F5344CB8AC3E}">
        <p14:creationId xmlns:p14="http://schemas.microsoft.com/office/powerpoint/2010/main" val="3267778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33106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21</a:t>
            </a:fld>
            <a:endParaRPr lang="en-US"/>
          </a:p>
        </p:txBody>
      </p:sp>
    </p:spTree>
    <p:extLst>
      <p:ext uri="{BB962C8B-B14F-4D97-AF65-F5344CB8AC3E}">
        <p14:creationId xmlns:p14="http://schemas.microsoft.com/office/powerpoint/2010/main" val="35653545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22</a:t>
            </a:fld>
            <a:endParaRPr lang="en-US"/>
          </a:p>
        </p:txBody>
      </p:sp>
    </p:spTree>
    <p:extLst>
      <p:ext uri="{BB962C8B-B14F-4D97-AF65-F5344CB8AC3E}">
        <p14:creationId xmlns:p14="http://schemas.microsoft.com/office/powerpoint/2010/main" val="1368045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23</a:t>
            </a:fld>
            <a:endParaRPr lang="en-US"/>
          </a:p>
        </p:txBody>
      </p:sp>
    </p:spTree>
    <p:extLst>
      <p:ext uri="{BB962C8B-B14F-4D97-AF65-F5344CB8AC3E}">
        <p14:creationId xmlns:p14="http://schemas.microsoft.com/office/powerpoint/2010/main" val="1200528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600" kern="1200" noProof="0" dirty="0">
                <a:solidFill>
                  <a:srgbClr val="002060"/>
                </a:solidFill>
                <a:effectLst/>
                <a:latin typeface="+mn-lt"/>
                <a:ea typeface="+mn-ea"/>
                <a:cs typeface="+mn-cs"/>
              </a:rPr>
              <a:t>Qua video ta nhận thấy có thể làm cho một vật cách điện trở thành vật nhiễm điện. Khi một vật trở thành vật nhiễm điện, nó sẽ có những tính chất gì? Chúng ta cùng tìm hiểu trong bài học hôm nay: Bài 20. Hiện tượng nhiễm điện do cọ xát.</a:t>
            </a:r>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F775A4-DBCA-43D6-BDA5-B5DAC751E2D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24</a:t>
            </a:fld>
            <a:endParaRPr lang="en-US"/>
          </a:p>
        </p:txBody>
      </p:sp>
    </p:spTree>
    <p:extLst>
      <p:ext uri="{BB962C8B-B14F-4D97-AF65-F5344CB8AC3E}">
        <p14:creationId xmlns:p14="http://schemas.microsoft.com/office/powerpoint/2010/main" val="4224594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25</a:t>
            </a:fld>
            <a:endParaRPr lang="en-US"/>
          </a:p>
        </p:txBody>
      </p:sp>
    </p:spTree>
    <p:extLst>
      <p:ext uri="{BB962C8B-B14F-4D97-AF65-F5344CB8AC3E}">
        <p14:creationId xmlns:p14="http://schemas.microsoft.com/office/powerpoint/2010/main" val="1685286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26</a:t>
            </a:fld>
            <a:endParaRPr lang="en-US"/>
          </a:p>
        </p:txBody>
      </p:sp>
    </p:spTree>
    <p:extLst>
      <p:ext uri="{BB962C8B-B14F-4D97-AF65-F5344CB8AC3E}">
        <p14:creationId xmlns:p14="http://schemas.microsoft.com/office/powerpoint/2010/main" val="5947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27</a:t>
            </a:fld>
            <a:endParaRPr lang="en-US"/>
          </a:p>
        </p:txBody>
      </p:sp>
    </p:spTree>
    <p:extLst>
      <p:ext uri="{BB962C8B-B14F-4D97-AF65-F5344CB8AC3E}">
        <p14:creationId xmlns:p14="http://schemas.microsoft.com/office/powerpoint/2010/main" val="2389358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7393829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35363465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476170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4</a:t>
            </a:fld>
            <a:endParaRPr lang="en-US"/>
          </a:p>
        </p:txBody>
      </p:sp>
    </p:spTree>
    <p:extLst>
      <p:ext uri="{BB962C8B-B14F-4D97-AF65-F5344CB8AC3E}">
        <p14:creationId xmlns:p14="http://schemas.microsoft.com/office/powerpoint/2010/main" val="4287663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5</a:t>
            </a:fld>
            <a:endParaRPr lang="en-US"/>
          </a:p>
        </p:txBody>
      </p:sp>
    </p:spTree>
    <p:extLst>
      <p:ext uri="{BB962C8B-B14F-4D97-AF65-F5344CB8AC3E}">
        <p14:creationId xmlns:p14="http://schemas.microsoft.com/office/powerpoint/2010/main" val="2195734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6</a:t>
            </a:fld>
            <a:endParaRPr lang="en-US"/>
          </a:p>
        </p:txBody>
      </p:sp>
    </p:spTree>
    <p:extLst>
      <p:ext uri="{BB962C8B-B14F-4D97-AF65-F5344CB8AC3E}">
        <p14:creationId xmlns:p14="http://schemas.microsoft.com/office/powerpoint/2010/main" val="447290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7</a:t>
            </a:fld>
            <a:endParaRPr lang="en-US"/>
          </a:p>
        </p:txBody>
      </p:sp>
    </p:spTree>
    <p:extLst>
      <p:ext uri="{BB962C8B-B14F-4D97-AF65-F5344CB8AC3E}">
        <p14:creationId xmlns:p14="http://schemas.microsoft.com/office/powerpoint/2010/main" val="2841374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930D33-079D-4CA9-A1E7-7078CAC5F2FE}" type="slidenum">
              <a:rPr kumimoji="0" lang="zh-CN" altLang="en-US" sz="1200" b="0" i="0" u="none" strike="noStrike" kern="1200" cap="none" spc="0" normalizeH="0" baseline="0" noProof="0" smtClean="0">
                <a:ln>
                  <a:noFill/>
                </a:ln>
                <a:solidFill>
                  <a:srgbClr val="000000"/>
                </a:solidFill>
                <a:effectLst/>
                <a:uLnTx/>
                <a:uFillTx/>
                <a:latin typeface="Arial" pitchFamily="34"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Tree>
    <p:extLst>
      <p:ext uri="{BB962C8B-B14F-4D97-AF65-F5344CB8AC3E}">
        <p14:creationId xmlns:p14="http://schemas.microsoft.com/office/powerpoint/2010/main" val="1956435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11</a:t>
            </a:fld>
            <a:endParaRPr lang="en-US"/>
          </a:p>
        </p:txBody>
      </p:sp>
    </p:spTree>
    <p:extLst>
      <p:ext uri="{BB962C8B-B14F-4D97-AF65-F5344CB8AC3E}">
        <p14:creationId xmlns:p14="http://schemas.microsoft.com/office/powerpoint/2010/main" val="2406052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A930D33-079D-4CA9-A1E7-7078CAC5F2FE}" type="slidenum">
              <a:rPr lang="zh-CN" altLang="en-US" smtClean="0"/>
              <a:pPr/>
              <a:t>13</a:t>
            </a:fld>
            <a:endParaRPr lang="en-US"/>
          </a:p>
        </p:txBody>
      </p:sp>
    </p:spTree>
    <p:extLst>
      <p:ext uri="{BB962C8B-B14F-4D97-AF65-F5344CB8AC3E}">
        <p14:creationId xmlns:p14="http://schemas.microsoft.com/office/powerpoint/2010/main" val="4203957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hyperlink" Target="https://www.freepik.com/" TargetMode="External"/><Relationship Id="rId2" Type="http://schemas.openxmlformats.org/officeDocument/2006/relationships/image" Target="../media/image18.png"/><Relationship Id="rId1" Type="http://schemas.openxmlformats.org/officeDocument/2006/relationships/slideMaster" Target="../slideMasters/slideMaster3.xml"/><Relationship Id="rId6" Type="http://schemas.openxmlformats.org/officeDocument/2006/relationships/hyperlink" Target="https://www.flaticon.com/" TargetMode="External"/><Relationship Id="rId5" Type="http://schemas.openxmlformats.org/officeDocument/2006/relationships/hyperlink" Target="https://slidesgo.com/" TargetMode="External"/><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3.xml"/><Relationship Id="rId4"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1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968576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9359875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663153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51333470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80"/>
            <a:ext cx="6019800" cy="438864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82815925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379523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844"/>
            <a:ext cx="9144000" cy="5140757"/>
          </a:xfrm>
          <a:prstGeom prst="rect">
            <a:avLst/>
          </a:prstGeom>
        </p:spPr>
      </p:pic>
      <p:sp>
        <p:nvSpPr>
          <p:cNvPr id="5" name="标题 1"/>
          <p:cNvSpPr txBox="1">
            <a:spLocks/>
          </p:cNvSpPr>
          <p:nvPr userDrawn="1"/>
        </p:nvSpPr>
        <p:spPr bwMode="auto">
          <a:xfrm>
            <a:off x="228716" y="17345"/>
            <a:ext cx="30479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800" b="1" i="0" u="none" strike="noStrike" kern="1200" cap="none" spc="0" normalizeH="0" baseline="0" noProof="0" dirty="0">
                <a:ln>
                  <a:noFill/>
                </a:ln>
                <a:solidFill>
                  <a:sysClr val="windowText" lastClr="000000"/>
                </a:solidFill>
                <a:effectLst/>
                <a:uLnTx/>
                <a:uFillTx/>
                <a:latin typeface="Verdana"/>
                <a:ea typeface="微软雅黑"/>
                <a:cs typeface="+mn-cs"/>
              </a:rPr>
              <a:t>单击此处添加目录</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102571">
            <a:off x="6566988" y="37998"/>
            <a:ext cx="2266391" cy="847281"/>
          </a:xfrm>
          <a:prstGeom prst="rect">
            <a:avLst/>
          </a:prstGeom>
        </p:spPr>
      </p:pic>
      <p:sp>
        <p:nvSpPr>
          <p:cNvPr id="6" name="矩形 5"/>
          <p:cNvSpPr/>
          <p:nvPr userDrawn="1"/>
        </p:nvSpPr>
        <p:spPr bwMode="auto">
          <a:xfrm>
            <a:off x="152517" y="565965"/>
            <a:ext cx="8838968" cy="4474600"/>
          </a:xfrm>
          <a:prstGeom prst="rect">
            <a:avLst/>
          </a:prstGeom>
          <a:solidFill>
            <a:schemeClr val="bg1">
              <a:alpha val="9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85" y="4054432"/>
            <a:ext cx="1130715" cy="1119134"/>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44107" y="4217627"/>
            <a:ext cx="1199893" cy="937974"/>
          </a:xfrm>
          <a:prstGeom prst="rect">
            <a:avLst/>
          </a:prstGeom>
        </p:spPr>
      </p:pic>
    </p:spTree>
    <p:extLst>
      <p:ext uri="{BB962C8B-B14F-4D97-AF65-F5344CB8AC3E}">
        <p14:creationId xmlns:p14="http://schemas.microsoft.com/office/powerpoint/2010/main" val="276852525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85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350"/>
                            </p:stCondLst>
                            <p:childTnLst>
                              <p:par>
                                <p:cTn id="14" presetID="42"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235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343431457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145798974"/>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8"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8"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352181814"/>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3677069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957750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80"/>
            <a:ext cx="6019800" cy="438864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23338133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9"/>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3" y="1076327"/>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42780552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7241945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00975646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80"/>
            <a:ext cx="6019800" cy="438864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75557618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66ABAC0-E6A6-4DF4-850D-E0F621988E6A}"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78051481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ABAC0-E6A6-4DF4-850D-E0F621988E6A}"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26918941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7" y="3442099"/>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66ABAC0-E6A6-4DF4-850D-E0F621988E6A}"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90565276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8"/>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8"/>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66ABAC0-E6A6-4DF4-850D-E0F621988E6A}" type="datetimeFigureOut">
              <a:rPr lang="en-US" smtClean="0"/>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385580222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1"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1"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66ABAC0-E6A6-4DF4-850D-E0F621988E6A}" type="datetimeFigureOut">
              <a:rPr lang="en-US" smtClean="0"/>
              <a:t>7/10/2023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237791995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66ABAC0-E6A6-4DF4-850D-E0F621988E6A}" type="datetimeFigureOut">
              <a:rPr lang="en-US" smtClean="0"/>
              <a:t>7/10/2023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559742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5" name="页脚占位符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235024579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6ABAC0-E6A6-4DF4-850D-E0F621988E6A}" type="datetimeFigureOut">
              <a:rPr lang="en-US" smtClean="0"/>
              <a:t>7/10/2023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417291998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66ABAC0-E6A6-4DF4-850D-E0F621988E6A}" type="datetimeFigureOut">
              <a:rPr lang="en-US" smtClean="0"/>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189298709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70"/>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66ABAC0-E6A6-4DF4-850D-E0F621988E6A}" type="datetimeFigureOut">
              <a:rPr lang="en-US" smtClean="0"/>
              <a:t>7/10/2023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41700290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ABAC0-E6A6-4DF4-850D-E0F621988E6A}"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61132220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3"/>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273843"/>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66ABAC0-E6A6-4DF4-850D-E0F621988E6A}" type="datetimeFigureOut">
              <a:rPr lang="en-US" smtClean="0"/>
              <a:t>7/10/2023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4CC308-E279-4371-94AB-40AF8178AA81}" type="slidenum">
              <a:rPr lang="en-US" smtClean="0"/>
              <a:t>‹#›</a:t>
            </a:fld>
            <a:endParaRPr lang="en-US"/>
          </a:p>
        </p:txBody>
      </p:sp>
    </p:spTree>
    <p:extLst>
      <p:ext uri="{BB962C8B-B14F-4D97-AF65-F5344CB8AC3E}">
        <p14:creationId xmlns:p14="http://schemas.microsoft.com/office/powerpoint/2010/main" val="3610562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5" name="页脚占位符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122263475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5" name="页脚占位符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96519673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6" name="页脚占位符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178676190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8" name="页脚占位符 7"/>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9" name="灯片编号占位符 8"/>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241284920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4" name="页脚占位符 3"/>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5" name="灯片编号占位符 4"/>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262675333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3" name="页脚占位符 2"/>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4" name="灯片编号占位符 3"/>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334131980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6" name="页脚占位符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79505388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844"/>
            <a:ext cx="9144000" cy="5140757"/>
          </a:xfrm>
          <a:prstGeom prst="rect">
            <a:avLst/>
          </a:prstGeom>
        </p:spPr>
      </p:pic>
      <p:sp>
        <p:nvSpPr>
          <p:cNvPr id="5" name="标题 1"/>
          <p:cNvSpPr txBox="1">
            <a:spLocks/>
          </p:cNvSpPr>
          <p:nvPr userDrawn="1"/>
        </p:nvSpPr>
        <p:spPr bwMode="auto">
          <a:xfrm>
            <a:off x="228716" y="17345"/>
            <a:ext cx="30479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800" b="1" i="0" u="none" strike="noStrike" kern="1200" cap="none" spc="0" normalizeH="0" baseline="0" noProof="0" dirty="0">
                <a:ln>
                  <a:noFill/>
                </a:ln>
                <a:solidFill>
                  <a:sysClr val="windowText" lastClr="000000"/>
                </a:solidFill>
                <a:effectLst/>
                <a:uLnTx/>
                <a:uFillTx/>
                <a:latin typeface="Verdana"/>
                <a:ea typeface="微软雅黑"/>
                <a:cs typeface="+mn-cs"/>
              </a:rPr>
              <a:t>单击此处添加目录</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102571">
            <a:off x="6566988" y="37998"/>
            <a:ext cx="2266391" cy="847281"/>
          </a:xfrm>
          <a:prstGeom prst="rect">
            <a:avLst/>
          </a:prstGeom>
        </p:spPr>
      </p:pic>
      <p:sp>
        <p:nvSpPr>
          <p:cNvPr id="6" name="矩形 5"/>
          <p:cNvSpPr/>
          <p:nvPr userDrawn="1"/>
        </p:nvSpPr>
        <p:spPr bwMode="auto">
          <a:xfrm>
            <a:off x="152517" y="565965"/>
            <a:ext cx="8838968" cy="4474600"/>
          </a:xfrm>
          <a:prstGeom prst="rect">
            <a:avLst/>
          </a:prstGeom>
          <a:solidFill>
            <a:schemeClr val="bg1">
              <a:alpha val="9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85" y="4054432"/>
            <a:ext cx="1130715" cy="1119134"/>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44107" y="4217627"/>
            <a:ext cx="1199893" cy="937974"/>
          </a:xfrm>
          <a:prstGeom prst="rect">
            <a:avLst/>
          </a:prstGeom>
        </p:spPr>
      </p:pic>
    </p:spTree>
    <p:extLst>
      <p:ext uri="{BB962C8B-B14F-4D97-AF65-F5344CB8AC3E}">
        <p14:creationId xmlns:p14="http://schemas.microsoft.com/office/powerpoint/2010/main" val="297243156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85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350"/>
                            </p:stCondLst>
                            <p:childTnLst>
                              <p:par>
                                <p:cTn id="14" presetID="42"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235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6" name="页脚占位符 5"/>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7" name="灯片编号占位符 6"/>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217585982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5" name="页脚占位符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251606214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4"/>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5" name="页脚占位符 4"/>
          <p:cNvSpPr>
            <a:spLocks noGrp="1"/>
          </p:cNvSpPr>
          <p:nvPr>
            <p:ph type="ftr" sz="quarter" idx="11"/>
          </p:nvPr>
        </p:nvSpPr>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6" name="灯片编号占位符 5"/>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236303690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26500" y="1130675"/>
            <a:ext cx="62910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600">
                <a:latin typeface="#9Slide07 IcielCadena" panose="02000503000000020004" pitchFamily="2"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0" name="Google Shape;10;p2"/>
          <p:cNvSpPr txBox="1">
            <a:spLocks noGrp="1"/>
          </p:cNvSpPr>
          <p:nvPr>
            <p:ph type="subTitle" idx="1"/>
          </p:nvPr>
        </p:nvSpPr>
        <p:spPr>
          <a:xfrm>
            <a:off x="720000" y="3220225"/>
            <a:ext cx="7704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atin typeface="#9Slide03 Arima Madurai Black" panose="00000A00000000000000" pitchFamily="2" charset="0"/>
                <a:cs typeface="#9Slide03 Arima Madurai Black" panose="00000A00000000000000" pitchFamily="2" charset="0"/>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dirty="0"/>
          </a:p>
        </p:txBody>
      </p:sp>
      <p:pic>
        <p:nvPicPr>
          <p:cNvPr id="11" name="Google Shape;11;p2"/>
          <p:cNvPicPr preferRelativeResize="0"/>
          <p:nvPr/>
        </p:nvPicPr>
        <p:blipFill>
          <a:blip r:embed="rId2">
            <a:alphaModFix amt="66000"/>
          </a:blip>
          <a:stretch>
            <a:fillRect/>
          </a:stretch>
        </p:blipFill>
        <p:spPr>
          <a:xfrm rot="1326165" flipH="1">
            <a:off x="-1328944" y="-932567"/>
            <a:ext cx="3297389" cy="2276634"/>
          </a:xfrm>
          <a:prstGeom prst="rect">
            <a:avLst/>
          </a:prstGeom>
          <a:noFill/>
          <a:ln>
            <a:noFill/>
          </a:ln>
        </p:spPr>
      </p:pic>
      <p:pic>
        <p:nvPicPr>
          <p:cNvPr id="12" name="Google Shape;12;p2"/>
          <p:cNvPicPr preferRelativeResize="0"/>
          <p:nvPr/>
        </p:nvPicPr>
        <p:blipFill>
          <a:blip r:embed="rId3">
            <a:alphaModFix amt="64000"/>
          </a:blip>
          <a:stretch>
            <a:fillRect/>
          </a:stretch>
        </p:blipFill>
        <p:spPr>
          <a:xfrm rot="2440329">
            <a:off x="6865876" y="-711274"/>
            <a:ext cx="3592175" cy="3021601"/>
          </a:xfrm>
          <a:prstGeom prst="rect">
            <a:avLst/>
          </a:prstGeom>
          <a:noFill/>
          <a:ln>
            <a:noFill/>
          </a:ln>
        </p:spPr>
      </p:pic>
      <p:pic>
        <p:nvPicPr>
          <p:cNvPr id="13" name="Google Shape;13;p2"/>
          <p:cNvPicPr preferRelativeResize="0"/>
          <p:nvPr/>
        </p:nvPicPr>
        <p:blipFill>
          <a:blip r:embed="rId4">
            <a:alphaModFix amt="67000"/>
          </a:blip>
          <a:stretch>
            <a:fillRect/>
          </a:stretch>
        </p:blipFill>
        <p:spPr>
          <a:xfrm rot="5400000" flipH="1">
            <a:off x="-1871710" y="-356575"/>
            <a:ext cx="2894875" cy="2593326"/>
          </a:xfrm>
          <a:prstGeom prst="rect">
            <a:avLst/>
          </a:prstGeom>
          <a:noFill/>
          <a:ln>
            <a:noFill/>
          </a:ln>
        </p:spPr>
      </p:pic>
      <p:pic>
        <p:nvPicPr>
          <p:cNvPr id="14" name="Google Shape;14;p2"/>
          <p:cNvPicPr preferRelativeResize="0"/>
          <p:nvPr/>
        </p:nvPicPr>
        <p:blipFill>
          <a:blip r:embed="rId2">
            <a:alphaModFix amt="66000"/>
          </a:blip>
          <a:stretch>
            <a:fillRect/>
          </a:stretch>
        </p:blipFill>
        <p:spPr>
          <a:xfrm rot="1326165" flipH="1">
            <a:off x="-889245" y="3430558"/>
            <a:ext cx="3297389" cy="2276634"/>
          </a:xfrm>
          <a:prstGeom prst="rect">
            <a:avLst/>
          </a:prstGeom>
          <a:noFill/>
          <a:ln>
            <a:noFill/>
          </a:ln>
        </p:spPr>
      </p:pic>
      <p:pic>
        <p:nvPicPr>
          <p:cNvPr id="15" name="Google Shape;15;p2"/>
          <p:cNvPicPr preferRelativeResize="0"/>
          <p:nvPr/>
        </p:nvPicPr>
        <p:blipFill>
          <a:blip r:embed="rId5">
            <a:alphaModFix amt="82000"/>
          </a:blip>
          <a:stretch>
            <a:fillRect/>
          </a:stretch>
        </p:blipFill>
        <p:spPr>
          <a:xfrm rot="10670981">
            <a:off x="6959827" y="3022524"/>
            <a:ext cx="3632875" cy="2999026"/>
          </a:xfrm>
          <a:prstGeom prst="rect">
            <a:avLst/>
          </a:prstGeom>
          <a:noFill/>
          <a:ln>
            <a:noFill/>
          </a:ln>
        </p:spPr>
      </p:pic>
      <p:grpSp>
        <p:nvGrpSpPr>
          <p:cNvPr id="16" name="Google Shape;16;p2"/>
          <p:cNvGrpSpPr/>
          <p:nvPr/>
        </p:nvGrpSpPr>
        <p:grpSpPr>
          <a:xfrm rot="-2700000">
            <a:off x="381981" y="2801012"/>
            <a:ext cx="1344349" cy="2469678"/>
            <a:chOff x="272875" y="1419395"/>
            <a:chExt cx="255950" cy="563168"/>
          </a:xfrm>
        </p:grpSpPr>
        <p:sp>
          <p:nvSpPr>
            <p:cNvPr id="17" name="Google Shape;17;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 name="Google Shape;18;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 name="Google Shape;19;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 name="Google Shape;22;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3" name="Google Shape;23;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24;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 name="Google Shape;25;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 name="Google Shape;26;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 name="Google Shape;27;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 name="Google Shape;28;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 name="Google Shape;29;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 name="Google Shape;30;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 name="Google Shape;31;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 name="Google Shape;32;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 name="Google Shape;33;p2"/>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4" name="Google Shape;34;p2"/>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 name="Google Shape;35;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6" name="Google Shape;36;p2"/>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 name="Google Shape;38;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 name="Google Shape;39;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 name="Google Shape;40;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 name="Google Shape;41;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 name="Google Shape;42;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 name="Google Shape;43;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 name="Google Shape;44;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 name="Google Shape;45;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 name="Google Shape;46;p2"/>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 name="Google Shape;47;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 name="Google Shape;48;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 name="Google Shape;49;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 name="Google Shape;50;p2"/>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2"/>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52" name="Google Shape;52;p2"/>
          <p:cNvGrpSpPr/>
          <p:nvPr/>
        </p:nvGrpSpPr>
        <p:grpSpPr>
          <a:xfrm rot="-2700000">
            <a:off x="7112114" y="-364316"/>
            <a:ext cx="1344349" cy="1995327"/>
            <a:chOff x="272875" y="1527563"/>
            <a:chExt cx="255950" cy="455000"/>
          </a:xfrm>
        </p:grpSpPr>
        <p:sp>
          <p:nvSpPr>
            <p:cNvPr id="53" name="Google Shape;53;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 name="Google Shape;54;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 name="Google Shape;55;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 name="Google Shape;56;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 name="Google Shape;57;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 name="Google Shape;58;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 name="Google Shape;59;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 name="Google Shape;60;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 name="Google Shape;61;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 name="Google Shape;62;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 name="Google Shape;63;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4" name="Google Shape;64;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 name="Google Shape;65;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6" name="Google Shape;66;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 name="Google Shape;67;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 name="Google Shape;68;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 name="Google Shape;69;p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0" name="Google Shape;70;p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1" name="Google Shape;71;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2" name="Google Shape;72;p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3" name="Google Shape;73;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 name="Google Shape;74;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5" name="Google Shape;75;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6" name="Google Shape;76;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 name="Google Shape;77;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 name="Google Shape;78;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 name="Google Shape;79;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 name="Google Shape;80;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 name="Google Shape;81;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 name="Google Shape;82;p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 name="Google Shape;83;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 name="Google Shape;84;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5" name="Google Shape;85;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6" name="Google Shape;86;p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7" name="Google Shape;87;p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8" name="Google Shape;88;p2"/>
          <p:cNvSpPr/>
          <p:nvPr/>
        </p:nvSpPr>
        <p:spPr>
          <a:xfrm rot="10800000">
            <a:off x="4793600" y="4568875"/>
            <a:ext cx="2265082" cy="2165834"/>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3625194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 header">
    <p:spTree>
      <p:nvGrpSpPr>
        <p:cNvPr id="1" name="Shape 89"/>
        <p:cNvGrpSpPr/>
        <p:nvPr/>
      </p:nvGrpSpPr>
      <p:grpSpPr>
        <a:xfrm>
          <a:off x="0" y="0"/>
          <a:ext cx="0" cy="0"/>
          <a:chOff x="0" y="0"/>
          <a:chExt cx="0" cy="0"/>
        </a:xfrm>
      </p:grpSpPr>
      <p:pic>
        <p:nvPicPr>
          <p:cNvPr id="90" name="Google Shape;90;p3"/>
          <p:cNvPicPr preferRelativeResize="0"/>
          <p:nvPr/>
        </p:nvPicPr>
        <p:blipFill>
          <a:blip r:embed="rId2">
            <a:alphaModFix amt="76000"/>
          </a:blip>
          <a:stretch>
            <a:fillRect/>
          </a:stretch>
        </p:blipFill>
        <p:spPr>
          <a:xfrm>
            <a:off x="345175" y="3258080"/>
            <a:ext cx="8158656" cy="3038275"/>
          </a:xfrm>
          <a:prstGeom prst="rect">
            <a:avLst/>
          </a:prstGeom>
          <a:noFill/>
          <a:ln>
            <a:noFill/>
          </a:ln>
        </p:spPr>
      </p:pic>
      <p:pic>
        <p:nvPicPr>
          <p:cNvPr id="91" name="Google Shape;91;p3"/>
          <p:cNvPicPr preferRelativeResize="0"/>
          <p:nvPr/>
        </p:nvPicPr>
        <p:blipFill>
          <a:blip r:embed="rId3">
            <a:alphaModFix amt="47000"/>
          </a:blip>
          <a:stretch>
            <a:fillRect/>
          </a:stretch>
        </p:blipFill>
        <p:spPr>
          <a:xfrm>
            <a:off x="1630989" y="143889"/>
            <a:ext cx="5882026" cy="4855727"/>
          </a:xfrm>
          <a:prstGeom prst="rect">
            <a:avLst/>
          </a:prstGeom>
          <a:noFill/>
          <a:ln>
            <a:noFill/>
          </a:ln>
        </p:spPr>
      </p:pic>
      <p:sp>
        <p:nvSpPr>
          <p:cNvPr id="92" name="Google Shape;92;p3"/>
          <p:cNvSpPr/>
          <p:nvPr/>
        </p:nvSpPr>
        <p:spPr>
          <a:xfrm>
            <a:off x="4379244" y="-2465274"/>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93" name="Google Shape;93;p3"/>
          <p:cNvGrpSpPr/>
          <p:nvPr/>
        </p:nvGrpSpPr>
        <p:grpSpPr>
          <a:xfrm rot="-2700000">
            <a:off x="473131" y="2695837"/>
            <a:ext cx="1344349" cy="2469678"/>
            <a:chOff x="272875" y="1419395"/>
            <a:chExt cx="255950" cy="563168"/>
          </a:xfrm>
        </p:grpSpPr>
        <p:sp>
          <p:nvSpPr>
            <p:cNvPr id="94" name="Google Shape;94;p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 name="Google Shape;95;p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 name="Google Shape;96;p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 name="Google Shape;97;p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 name="Google Shape;98;p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 name="Google Shape;99;p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 name="Google Shape;100;p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1" name="Google Shape;101;p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2" name="Google Shape;102;p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3" name="Google Shape;103;p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4" name="Google Shape;104;p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5" name="Google Shape;105;p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6" name="Google Shape;106;p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7" name="Google Shape;107;p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8" name="Google Shape;108;p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9" name="Google Shape;109;p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0" name="Google Shape;110;p3"/>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1" name="Google Shape;111;p3"/>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 name="Google Shape;112;p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 name="Google Shape;113;p3"/>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4" name="Google Shape;114;p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5" name="Google Shape;115;p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6" name="Google Shape;116;p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7" name="Google Shape;117;p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8" name="Google Shape;118;p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 name="Google Shape;119;p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 name="Google Shape;120;p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 name="Google Shape;121;p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 name="Google Shape;122;p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 name="Google Shape;123;p3"/>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 name="Google Shape;124;p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5" name="Google Shape;125;p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6" name="Google Shape;126;p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7" name="Google Shape;127;p3"/>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8" name="Google Shape;128;p3"/>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29" name="Google Shape;129;p3"/>
          <p:cNvGrpSpPr/>
          <p:nvPr/>
        </p:nvGrpSpPr>
        <p:grpSpPr>
          <a:xfrm rot="-2700000">
            <a:off x="8026514" y="-183341"/>
            <a:ext cx="1344349" cy="1995327"/>
            <a:chOff x="272875" y="1527563"/>
            <a:chExt cx="255950" cy="455000"/>
          </a:xfrm>
        </p:grpSpPr>
        <p:sp>
          <p:nvSpPr>
            <p:cNvPr id="130" name="Google Shape;130;p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1" name="Google Shape;131;p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2" name="Google Shape;132;p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3" name="Google Shape;133;p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4" name="Google Shape;134;p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5" name="Google Shape;135;p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6" name="Google Shape;136;p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 name="Google Shape;137;p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 name="Google Shape;138;p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 name="Google Shape;140;p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 name="Google Shape;141;p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 name="Google Shape;142;p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 name="Google Shape;144;p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5" name="Google Shape;145;p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7" name="Google Shape;147;p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8" name="Google Shape;148;p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0" name="Google Shape;150;p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1" name="Google Shape;151;p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3" name="Google Shape;153;p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4" name="Google Shape;154;p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5" name="Google Shape;155;p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6" name="Google Shape;156;p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7" name="Google Shape;157;p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8" name="Google Shape;158;p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9" name="Google Shape;159;p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65" name="Google Shape;165;p3"/>
          <p:cNvSpPr txBox="1">
            <a:spLocks noGrp="1"/>
          </p:cNvSpPr>
          <p:nvPr>
            <p:ph type="subTitle" idx="1"/>
          </p:nvPr>
        </p:nvSpPr>
        <p:spPr>
          <a:xfrm>
            <a:off x="2646000" y="3114137"/>
            <a:ext cx="3852000" cy="86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atin typeface="#9Slide03 Arima Madurai Black" panose="00000A00000000000000" pitchFamily="2" charset="0"/>
                <a:cs typeface="#9Slide03 Arima Madurai Black" panose="00000A00000000000000" pitchFamily="2" charset="0"/>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dirty="0"/>
          </a:p>
        </p:txBody>
      </p:sp>
      <p:sp>
        <p:nvSpPr>
          <p:cNvPr id="166" name="Google Shape;166;p3"/>
          <p:cNvSpPr txBox="1">
            <a:spLocks noGrp="1"/>
          </p:cNvSpPr>
          <p:nvPr>
            <p:ph type="ctrTitle"/>
          </p:nvPr>
        </p:nvSpPr>
        <p:spPr>
          <a:xfrm>
            <a:off x="2646000" y="2594236"/>
            <a:ext cx="3852000" cy="79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solidFill>
                  <a:srgbClr val="1C4587"/>
                </a:solidFill>
                <a:latin typeface="#9Slide07 IcielCadena" panose="02000503000000020004" pitchFamily="2" charset="0"/>
              </a:defRPr>
            </a:lvl1pPr>
            <a:lvl2pPr lvl="1" algn="ctr" rtl="0">
              <a:spcBef>
                <a:spcPts val="0"/>
              </a:spcBef>
              <a:spcAft>
                <a:spcPts val="0"/>
              </a:spcAft>
              <a:buClr>
                <a:srgbClr val="3C78D8"/>
              </a:buClr>
              <a:buSzPts val="800"/>
              <a:buNone/>
              <a:defRPr sz="800">
                <a:solidFill>
                  <a:srgbClr val="3C78D8"/>
                </a:solidFill>
              </a:defRPr>
            </a:lvl2pPr>
            <a:lvl3pPr lvl="2" algn="ctr" rtl="0">
              <a:spcBef>
                <a:spcPts val="0"/>
              </a:spcBef>
              <a:spcAft>
                <a:spcPts val="0"/>
              </a:spcAft>
              <a:buClr>
                <a:srgbClr val="3C78D8"/>
              </a:buClr>
              <a:buSzPts val="800"/>
              <a:buNone/>
              <a:defRPr sz="800">
                <a:solidFill>
                  <a:srgbClr val="3C78D8"/>
                </a:solidFill>
              </a:defRPr>
            </a:lvl3pPr>
            <a:lvl4pPr lvl="3" algn="ctr" rtl="0">
              <a:spcBef>
                <a:spcPts val="0"/>
              </a:spcBef>
              <a:spcAft>
                <a:spcPts val="0"/>
              </a:spcAft>
              <a:buClr>
                <a:srgbClr val="3C78D8"/>
              </a:buClr>
              <a:buSzPts val="800"/>
              <a:buNone/>
              <a:defRPr sz="800">
                <a:solidFill>
                  <a:srgbClr val="3C78D8"/>
                </a:solidFill>
              </a:defRPr>
            </a:lvl4pPr>
            <a:lvl5pPr lvl="4" algn="ctr" rtl="0">
              <a:spcBef>
                <a:spcPts val="0"/>
              </a:spcBef>
              <a:spcAft>
                <a:spcPts val="0"/>
              </a:spcAft>
              <a:buClr>
                <a:srgbClr val="3C78D8"/>
              </a:buClr>
              <a:buSzPts val="800"/>
              <a:buNone/>
              <a:defRPr sz="800">
                <a:solidFill>
                  <a:srgbClr val="3C78D8"/>
                </a:solidFill>
              </a:defRPr>
            </a:lvl5pPr>
            <a:lvl6pPr lvl="5" algn="ctr" rtl="0">
              <a:spcBef>
                <a:spcPts val="0"/>
              </a:spcBef>
              <a:spcAft>
                <a:spcPts val="0"/>
              </a:spcAft>
              <a:buClr>
                <a:srgbClr val="3C78D8"/>
              </a:buClr>
              <a:buSzPts val="800"/>
              <a:buNone/>
              <a:defRPr sz="800">
                <a:solidFill>
                  <a:srgbClr val="3C78D8"/>
                </a:solidFill>
              </a:defRPr>
            </a:lvl6pPr>
            <a:lvl7pPr lvl="6" algn="ctr" rtl="0">
              <a:spcBef>
                <a:spcPts val="0"/>
              </a:spcBef>
              <a:spcAft>
                <a:spcPts val="0"/>
              </a:spcAft>
              <a:buClr>
                <a:srgbClr val="3C78D8"/>
              </a:buClr>
              <a:buSzPts val="800"/>
              <a:buNone/>
              <a:defRPr sz="800">
                <a:solidFill>
                  <a:srgbClr val="3C78D8"/>
                </a:solidFill>
              </a:defRPr>
            </a:lvl7pPr>
            <a:lvl8pPr lvl="7" algn="ctr" rtl="0">
              <a:spcBef>
                <a:spcPts val="0"/>
              </a:spcBef>
              <a:spcAft>
                <a:spcPts val="0"/>
              </a:spcAft>
              <a:buClr>
                <a:srgbClr val="3C78D8"/>
              </a:buClr>
              <a:buSzPts val="800"/>
              <a:buNone/>
              <a:defRPr sz="800">
                <a:solidFill>
                  <a:srgbClr val="3C78D8"/>
                </a:solidFill>
              </a:defRPr>
            </a:lvl8pPr>
            <a:lvl9pPr lvl="8" algn="ctr" rtl="0">
              <a:spcBef>
                <a:spcPts val="0"/>
              </a:spcBef>
              <a:spcAft>
                <a:spcPts val="0"/>
              </a:spcAft>
              <a:buClr>
                <a:srgbClr val="3C78D8"/>
              </a:buClr>
              <a:buSzPts val="800"/>
              <a:buNone/>
              <a:defRPr sz="800">
                <a:solidFill>
                  <a:srgbClr val="3C78D8"/>
                </a:solidFill>
              </a:defRPr>
            </a:lvl9pPr>
          </a:lstStyle>
          <a:p>
            <a:endParaRPr dirty="0"/>
          </a:p>
        </p:txBody>
      </p:sp>
      <p:sp>
        <p:nvSpPr>
          <p:cNvPr id="167" name="Google Shape;167;p3"/>
          <p:cNvSpPr txBox="1">
            <a:spLocks noGrp="1"/>
          </p:cNvSpPr>
          <p:nvPr>
            <p:ph type="title" idx="2" hasCustomPrompt="1"/>
          </p:nvPr>
        </p:nvSpPr>
        <p:spPr>
          <a:xfrm>
            <a:off x="2646000" y="894175"/>
            <a:ext cx="3852000" cy="2031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15000">
                <a:solidFill>
                  <a:srgbClr val="1C4587"/>
                </a:solidFill>
                <a:latin typeface="#9Slide07 IcielCadena" panose="02000503000000020004" pitchFamily="2" charset="0"/>
              </a:defRPr>
            </a:lvl1pPr>
            <a:lvl2pPr lvl="1"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FDB2AD"/>
              </a:buClr>
              <a:buSzPts val="4800"/>
              <a:buFont typeface="Fira Sans Extra Condensed Medium"/>
              <a:buNone/>
              <a:defRPr sz="4800">
                <a:solidFill>
                  <a:srgbClr val="FDB2AD"/>
                </a:solidFill>
                <a:latin typeface="Fira Sans Extra Condensed Medium"/>
                <a:ea typeface="Fira Sans Extra Condensed Medium"/>
                <a:cs typeface="Fira Sans Extra Condensed Medium"/>
                <a:sym typeface="Fira Sans Extra Condensed Medium"/>
              </a:defRPr>
            </a:lvl9pPr>
          </a:lstStyle>
          <a:p>
            <a:r>
              <a:rPr dirty="0"/>
              <a:t>xx%</a:t>
            </a:r>
          </a:p>
        </p:txBody>
      </p:sp>
    </p:spTree>
    <p:extLst>
      <p:ext uri="{BB962C8B-B14F-4D97-AF65-F5344CB8AC3E}">
        <p14:creationId xmlns:p14="http://schemas.microsoft.com/office/powerpoint/2010/main" val="8176974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168"/>
        <p:cNvGrpSpPr/>
        <p:nvPr/>
      </p:nvGrpSpPr>
      <p:grpSpPr>
        <a:xfrm>
          <a:off x="0" y="0"/>
          <a:ext cx="0" cy="0"/>
          <a:chOff x="0" y="0"/>
          <a:chExt cx="0" cy="0"/>
        </a:xfrm>
      </p:grpSpPr>
      <p:sp>
        <p:nvSpPr>
          <p:cNvPr id="169" name="Google Shape;169;p4"/>
          <p:cNvSpPr txBox="1">
            <a:spLocks noGrp="1"/>
          </p:cNvSpPr>
          <p:nvPr>
            <p:ph type="body" idx="1"/>
          </p:nvPr>
        </p:nvSpPr>
        <p:spPr>
          <a:xfrm>
            <a:off x="720000" y="1055850"/>
            <a:ext cx="7704000" cy="3513000"/>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accent1"/>
              </a:buClr>
              <a:buSzPts val="1400"/>
              <a:buChar char="●"/>
              <a:defRPr sz="1200">
                <a:solidFill>
                  <a:srgbClr val="434343"/>
                </a:solidFill>
                <a:latin typeface="#9Slide03 Arima Madurai Black" panose="00000A00000000000000" pitchFamily="2" charset="0"/>
                <a:cs typeface="#9Slide03 Arima Madurai Black" panose="00000A00000000000000" pitchFamily="2" charset="0"/>
              </a:defRPr>
            </a:lvl1pPr>
            <a:lvl2pPr marL="914378" lvl="1" indent="-317492" rtl="0">
              <a:lnSpc>
                <a:spcPct val="100000"/>
              </a:lnSpc>
              <a:spcBef>
                <a:spcPts val="1600"/>
              </a:spcBef>
              <a:spcAft>
                <a:spcPts val="0"/>
              </a:spcAft>
              <a:buClr>
                <a:srgbClr val="434343"/>
              </a:buClr>
              <a:buSzPts val="1400"/>
              <a:buChar char="○"/>
              <a:defRPr>
                <a:solidFill>
                  <a:srgbClr val="434343"/>
                </a:solidFill>
              </a:defRPr>
            </a:lvl2pPr>
            <a:lvl3pPr marL="1371566" lvl="2" indent="-317492" rtl="0">
              <a:lnSpc>
                <a:spcPct val="100000"/>
              </a:lnSpc>
              <a:spcBef>
                <a:spcPts val="1600"/>
              </a:spcBef>
              <a:spcAft>
                <a:spcPts val="0"/>
              </a:spcAft>
              <a:buClr>
                <a:srgbClr val="434343"/>
              </a:buClr>
              <a:buSzPts val="1400"/>
              <a:buChar char="■"/>
              <a:defRPr>
                <a:solidFill>
                  <a:srgbClr val="434343"/>
                </a:solidFill>
              </a:defRPr>
            </a:lvl3pPr>
            <a:lvl4pPr marL="1828754" lvl="3" indent="-317492" rtl="0">
              <a:lnSpc>
                <a:spcPct val="100000"/>
              </a:lnSpc>
              <a:spcBef>
                <a:spcPts val="1600"/>
              </a:spcBef>
              <a:spcAft>
                <a:spcPts val="0"/>
              </a:spcAft>
              <a:buClr>
                <a:srgbClr val="434343"/>
              </a:buClr>
              <a:buSzPts val="1400"/>
              <a:buChar char="●"/>
              <a:defRPr>
                <a:solidFill>
                  <a:srgbClr val="434343"/>
                </a:solidFill>
              </a:defRPr>
            </a:lvl4pPr>
            <a:lvl5pPr marL="2285943" lvl="4" indent="-317492" rtl="0">
              <a:lnSpc>
                <a:spcPct val="100000"/>
              </a:lnSpc>
              <a:spcBef>
                <a:spcPts val="1600"/>
              </a:spcBef>
              <a:spcAft>
                <a:spcPts val="0"/>
              </a:spcAft>
              <a:buClr>
                <a:srgbClr val="434343"/>
              </a:buClr>
              <a:buSzPts val="1400"/>
              <a:buChar char="○"/>
              <a:defRPr>
                <a:solidFill>
                  <a:srgbClr val="434343"/>
                </a:solidFill>
              </a:defRPr>
            </a:lvl5pPr>
            <a:lvl6pPr marL="2743132" lvl="5" indent="-317492" rtl="0">
              <a:lnSpc>
                <a:spcPct val="100000"/>
              </a:lnSpc>
              <a:spcBef>
                <a:spcPts val="1600"/>
              </a:spcBef>
              <a:spcAft>
                <a:spcPts val="0"/>
              </a:spcAft>
              <a:buClr>
                <a:srgbClr val="434343"/>
              </a:buClr>
              <a:buSzPts val="1400"/>
              <a:buChar char="■"/>
              <a:defRPr>
                <a:solidFill>
                  <a:srgbClr val="434343"/>
                </a:solidFill>
              </a:defRPr>
            </a:lvl6pPr>
            <a:lvl7pPr marL="3200320" lvl="6" indent="-317492" rtl="0">
              <a:lnSpc>
                <a:spcPct val="100000"/>
              </a:lnSpc>
              <a:spcBef>
                <a:spcPts val="1600"/>
              </a:spcBef>
              <a:spcAft>
                <a:spcPts val="0"/>
              </a:spcAft>
              <a:buClr>
                <a:srgbClr val="434343"/>
              </a:buClr>
              <a:buSzPts val="1400"/>
              <a:buChar char="●"/>
              <a:defRPr>
                <a:solidFill>
                  <a:srgbClr val="434343"/>
                </a:solidFill>
              </a:defRPr>
            </a:lvl7pPr>
            <a:lvl8pPr marL="3657509" lvl="7" indent="-317492" rtl="0">
              <a:lnSpc>
                <a:spcPct val="100000"/>
              </a:lnSpc>
              <a:spcBef>
                <a:spcPts val="1600"/>
              </a:spcBef>
              <a:spcAft>
                <a:spcPts val="0"/>
              </a:spcAft>
              <a:buClr>
                <a:srgbClr val="434343"/>
              </a:buClr>
              <a:buSzPts val="1400"/>
              <a:buChar char="○"/>
              <a:defRPr>
                <a:solidFill>
                  <a:srgbClr val="434343"/>
                </a:solidFill>
              </a:defRPr>
            </a:lvl8pPr>
            <a:lvl9pPr marL="4114697" lvl="8" indent="-317492" rtl="0">
              <a:lnSpc>
                <a:spcPct val="100000"/>
              </a:lnSpc>
              <a:spcBef>
                <a:spcPts val="1600"/>
              </a:spcBef>
              <a:spcAft>
                <a:spcPts val="1600"/>
              </a:spcAft>
              <a:buClr>
                <a:srgbClr val="434343"/>
              </a:buClr>
              <a:buSzPts val="1400"/>
              <a:buChar char="■"/>
              <a:defRPr>
                <a:solidFill>
                  <a:srgbClr val="434343"/>
                </a:solidFill>
              </a:defRPr>
            </a:lvl9pPr>
          </a:lstStyle>
          <a:p>
            <a:endParaRPr dirty="0"/>
          </a:p>
        </p:txBody>
      </p:sp>
      <p:pic>
        <p:nvPicPr>
          <p:cNvPr id="170" name="Google Shape;170;p4"/>
          <p:cNvPicPr preferRelativeResize="0"/>
          <p:nvPr/>
        </p:nvPicPr>
        <p:blipFill>
          <a:blip r:embed="rId2">
            <a:alphaModFix amt="66000"/>
          </a:blip>
          <a:stretch>
            <a:fillRect/>
          </a:stretch>
        </p:blipFill>
        <p:spPr>
          <a:xfrm rot="1326165" flipH="1">
            <a:off x="7658781" y="-1091242"/>
            <a:ext cx="3297389" cy="2276634"/>
          </a:xfrm>
          <a:prstGeom prst="rect">
            <a:avLst/>
          </a:prstGeom>
          <a:noFill/>
          <a:ln>
            <a:noFill/>
          </a:ln>
        </p:spPr>
      </p:pic>
      <p:pic>
        <p:nvPicPr>
          <p:cNvPr id="171" name="Google Shape;171;p4"/>
          <p:cNvPicPr preferRelativeResize="0"/>
          <p:nvPr/>
        </p:nvPicPr>
        <p:blipFill>
          <a:blip r:embed="rId3">
            <a:alphaModFix amt="67000"/>
          </a:blip>
          <a:stretch>
            <a:fillRect/>
          </a:stretch>
        </p:blipFill>
        <p:spPr>
          <a:xfrm rot="5400000" flipH="1">
            <a:off x="7116015" y="-515250"/>
            <a:ext cx="2894875" cy="2593326"/>
          </a:xfrm>
          <a:prstGeom prst="rect">
            <a:avLst/>
          </a:prstGeom>
          <a:noFill/>
          <a:ln>
            <a:noFill/>
          </a:ln>
        </p:spPr>
      </p:pic>
      <p:pic>
        <p:nvPicPr>
          <p:cNvPr id="172" name="Google Shape;172;p4"/>
          <p:cNvPicPr preferRelativeResize="0"/>
          <p:nvPr/>
        </p:nvPicPr>
        <p:blipFill>
          <a:blip r:embed="rId2">
            <a:alphaModFix amt="66000"/>
          </a:blip>
          <a:stretch>
            <a:fillRect/>
          </a:stretch>
        </p:blipFill>
        <p:spPr>
          <a:xfrm rot="5547182" flipH="1">
            <a:off x="-1959644" y="2413034"/>
            <a:ext cx="3297391" cy="2276632"/>
          </a:xfrm>
          <a:prstGeom prst="rect">
            <a:avLst/>
          </a:prstGeom>
          <a:noFill/>
          <a:ln>
            <a:noFill/>
          </a:ln>
        </p:spPr>
      </p:pic>
      <p:pic>
        <p:nvPicPr>
          <p:cNvPr id="173" name="Google Shape;173;p4"/>
          <p:cNvPicPr preferRelativeResize="0"/>
          <p:nvPr/>
        </p:nvPicPr>
        <p:blipFill>
          <a:blip r:embed="rId4">
            <a:alphaModFix amt="82000"/>
          </a:blip>
          <a:stretch>
            <a:fillRect/>
          </a:stretch>
        </p:blipFill>
        <p:spPr>
          <a:xfrm rot="7617396">
            <a:off x="7156577" y="3425250"/>
            <a:ext cx="3632874" cy="2999026"/>
          </a:xfrm>
          <a:prstGeom prst="rect">
            <a:avLst/>
          </a:prstGeom>
          <a:noFill/>
          <a:ln>
            <a:noFill/>
          </a:ln>
        </p:spPr>
      </p:pic>
      <p:grpSp>
        <p:nvGrpSpPr>
          <p:cNvPr id="174" name="Google Shape;174;p4"/>
          <p:cNvGrpSpPr/>
          <p:nvPr/>
        </p:nvGrpSpPr>
        <p:grpSpPr>
          <a:xfrm>
            <a:off x="-624369" y="1649584"/>
            <a:ext cx="1344377" cy="1995312"/>
            <a:chOff x="272875" y="1527563"/>
            <a:chExt cx="255950" cy="455000"/>
          </a:xfrm>
        </p:grpSpPr>
        <p:sp>
          <p:nvSpPr>
            <p:cNvPr id="175" name="Google Shape;175;p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 name="Google Shape;179;p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 name="Google Shape;181;p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 name="Google Shape;182;p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 name="Google Shape;183;p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 name="Google Shape;184;p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 name="Google Shape;185;p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 name="Google Shape;186;p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 name="Google Shape;187;p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 name="Google Shape;188;p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 name="Google Shape;206;p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 name="Google Shape;207;p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 name="Google Shape;209;p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10" name="Google Shape;210;p4"/>
          <p:cNvSpPr/>
          <p:nvPr/>
        </p:nvSpPr>
        <p:spPr>
          <a:xfrm rot="2491995">
            <a:off x="8061862" y="3895420"/>
            <a:ext cx="2265111" cy="2165862"/>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 name="Google Shape;211;p4"/>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dirty="0"/>
          </a:p>
        </p:txBody>
      </p:sp>
    </p:spTree>
    <p:extLst>
      <p:ext uri="{BB962C8B-B14F-4D97-AF65-F5344CB8AC3E}">
        <p14:creationId xmlns:p14="http://schemas.microsoft.com/office/powerpoint/2010/main" val="13006137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Main point">
  <p:cSld name="Main point">
    <p:spTree>
      <p:nvGrpSpPr>
        <p:cNvPr id="1" name="Shape 459"/>
        <p:cNvGrpSpPr/>
        <p:nvPr/>
      </p:nvGrpSpPr>
      <p:grpSpPr>
        <a:xfrm>
          <a:off x="0" y="0"/>
          <a:ext cx="0" cy="0"/>
          <a:chOff x="0" y="0"/>
          <a:chExt cx="0" cy="0"/>
        </a:xfrm>
      </p:grpSpPr>
      <p:pic>
        <p:nvPicPr>
          <p:cNvPr id="460" name="Google Shape;460;p8"/>
          <p:cNvPicPr preferRelativeResize="0"/>
          <p:nvPr/>
        </p:nvPicPr>
        <p:blipFill>
          <a:blip r:embed="rId2">
            <a:alphaModFix amt="74000"/>
          </a:blip>
          <a:stretch>
            <a:fillRect/>
          </a:stretch>
        </p:blipFill>
        <p:spPr>
          <a:xfrm rot="-10162003" flipH="1">
            <a:off x="301118" y="56641"/>
            <a:ext cx="2894871" cy="2593322"/>
          </a:xfrm>
          <a:prstGeom prst="rect">
            <a:avLst/>
          </a:prstGeom>
          <a:noFill/>
          <a:ln>
            <a:noFill/>
          </a:ln>
        </p:spPr>
      </p:pic>
      <p:pic>
        <p:nvPicPr>
          <p:cNvPr id="461" name="Google Shape;461;p8"/>
          <p:cNvPicPr preferRelativeResize="0"/>
          <p:nvPr/>
        </p:nvPicPr>
        <p:blipFill>
          <a:blip r:embed="rId3">
            <a:alphaModFix amt="33000"/>
          </a:blip>
          <a:stretch>
            <a:fillRect/>
          </a:stretch>
        </p:blipFill>
        <p:spPr>
          <a:xfrm rot="10800000" flipH="1">
            <a:off x="2309117" y="4"/>
            <a:ext cx="6114874" cy="5143500"/>
          </a:xfrm>
          <a:prstGeom prst="rect">
            <a:avLst/>
          </a:prstGeom>
          <a:noFill/>
          <a:ln>
            <a:noFill/>
          </a:ln>
        </p:spPr>
      </p:pic>
      <p:pic>
        <p:nvPicPr>
          <p:cNvPr id="462" name="Google Shape;462;p8"/>
          <p:cNvPicPr preferRelativeResize="0"/>
          <p:nvPr/>
        </p:nvPicPr>
        <p:blipFill>
          <a:blip r:embed="rId4">
            <a:alphaModFix amt="58000"/>
          </a:blip>
          <a:stretch>
            <a:fillRect/>
          </a:stretch>
        </p:blipFill>
        <p:spPr>
          <a:xfrm rot="-8962532">
            <a:off x="7553885" y="2352524"/>
            <a:ext cx="1462806" cy="3509154"/>
          </a:xfrm>
          <a:prstGeom prst="rect">
            <a:avLst/>
          </a:prstGeom>
          <a:noFill/>
          <a:ln>
            <a:noFill/>
          </a:ln>
        </p:spPr>
      </p:pic>
      <p:pic>
        <p:nvPicPr>
          <p:cNvPr id="463" name="Google Shape;463;p8"/>
          <p:cNvPicPr preferRelativeResize="0"/>
          <p:nvPr/>
        </p:nvPicPr>
        <p:blipFill>
          <a:blip r:embed="rId5">
            <a:alphaModFix amt="62000"/>
          </a:blip>
          <a:stretch>
            <a:fillRect/>
          </a:stretch>
        </p:blipFill>
        <p:spPr>
          <a:xfrm rot="-10162003" flipH="1">
            <a:off x="-1091107" y="-1133759"/>
            <a:ext cx="2894871" cy="2593322"/>
          </a:xfrm>
          <a:prstGeom prst="rect">
            <a:avLst/>
          </a:prstGeom>
          <a:noFill/>
          <a:ln>
            <a:noFill/>
          </a:ln>
        </p:spPr>
      </p:pic>
      <p:sp>
        <p:nvSpPr>
          <p:cNvPr id="464" name="Google Shape;464;p8"/>
          <p:cNvSpPr/>
          <p:nvPr/>
        </p:nvSpPr>
        <p:spPr>
          <a:xfrm rot="-6681487">
            <a:off x="8044373" y="2590906"/>
            <a:ext cx="2265023" cy="2165778"/>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465" name="Google Shape;465;p8"/>
          <p:cNvGrpSpPr/>
          <p:nvPr/>
        </p:nvGrpSpPr>
        <p:grpSpPr>
          <a:xfrm rot="8100046">
            <a:off x="-12029" y="3450662"/>
            <a:ext cx="1344367" cy="1995327"/>
            <a:chOff x="272875" y="1527563"/>
            <a:chExt cx="255950" cy="455000"/>
          </a:xfrm>
        </p:grpSpPr>
        <p:sp>
          <p:nvSpPr>
            <p:cNvPr id="466" name="Google Shape;466;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7" name="Google Shape;467;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8" name="Google Shape;468;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9" name="Google Shape;469;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0" name="Google Shape;470;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1" name="Google Shape;471;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2" name="Google Shape;472;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3" name="Google Shape;473;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4" name="Google Shape;474;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5" name="Google Shape;475;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6" name="Google Shape;476;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7" name="Google Shape;477;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8" name="Google Shape;478;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9" name="Google Shape;479;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0" name="Google Shape;480;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1" name="Google Shape;481;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2" name="Google Shape;482;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3" name="Google Shape;483;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4" name="Google Shape;484;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5" name="Google Shape;485;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6" name="Google Shape;486;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7" name="Google Shape;487;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8" name="Google Shape;488;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9" name="Google Shape;489;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0" name="Google Shape;490;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1" name="Google Shape;491;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2" name="Google Shape;492;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3" name="Google Shape;493;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4" name="Google Shape;494;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5" name="Google Shape;495;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6" name="Google Shape;496;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7" name="Google Shape;497;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8" name="Google Shape;498;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9" name="Google Shape;499;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0" name="Google Shape;500;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501" name="Google Shape;501;p8"/>
          <p:cNvGrpSpPr/>
          <p:nvPr/>
        </p:nvGrpSpPr>
        <p:grpSpPr>
          <a:xfrm rot="-987768">
            <a:off x="7751818" y="-266278"/>
            <a:ext cx="1344359" cy="1995308"/>
            <a:chOff x="272875" y="1527563"/>
            <a:chExt cx="255950" cy="455000"/>
          </a:xfrm>
        </p:grpSpPr>
        <p:sp>
          <p:nvSpPr>
            <p:cNvPr id="502" name="Google Shape;502;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3" name="Google Shape;503;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4" name="Google Shape;504;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5" name="Google Shape;505;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6" name="Google Shape;506;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7" name="Google Shape;507;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8" name="Google Shape;508;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9" name="Google Shape;509;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0" name="Google Shape;510;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1" name="Google Shape;511;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2" name="Google Shape;512;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3" name="Google Shape;513;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4" name="Google Shape;514;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5" name="Google Shape;515;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6" name="Google Shape;516;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7" name="Google Shape;517;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8" name="Google Shape;518;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9" name="Google Shape;519;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0" name="Google Shape;520;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1" name="Google Shape;521;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2" name="Google Shape;522;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3" name="Google Shape;523;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4" name="Google Shape;524;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5" name="Google Shape;525;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6" name="Google Shape;526;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7" name="Google Shape;527;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8" name="Google Shape;528;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9" name="Google Shape;529;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0" name="Google Shape;530;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1" name="Google Shape;531;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2" name="Google Shape;532;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3" name="Google Shape;533;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4" name="Google Shape;534;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5" name="Google Shape;535;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6" name="Google Shape;536;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pic>
        <p:nvPicPr>
          <p:cNvPr id="537" name="Google Shape;537;p8"/>
          <p:cNvPicPr preferRelativeResize="0"/>
          <p:nvPr/>
        </p:nvPicPr>
        <p:blipFill>
          <a:blip r:embed="rId6">
            <a:alphaModFix amt="62000"/>
          </a:blip>
          <a:stretch>
            <a:fillRect/>
          </a:stretch>
        </p:blipFill>
        <p:spPr>
          <a:xfrm rot="5400000">
            <a:off x="1054425" y="-334421"/>
            <a:ext cx="4474637" cy="5143502"/>
          </a:xfrm>
          <a:prstGeom prst="rect">
            <a:avLst/>
          </a:prstGeom>
          <a:noFill/>
          <a:ln>
            <a:noFill/>
          </a:ln>
        </p:spPr>
      </p:pic>
      <p:sp>
        <p:nvSpPr>
          <p:cNvPr id="538" name="Google Shape;538;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atin typeface="#9Slide07 IcielCadena" panose="02000503000000020004" pitchFamily="2"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539" name="Google Shape;539;p8"/>
          <p:cNvSpPr/>
          <p:nvPr/>
        </p:nvSpPr>
        <p:spPr>
          <a:xfrm rot="231922" flipH="1">
            <a:off x="-1189243" y="-3465582"/>
            <a:ext cx="4623938" cy="7256951"/>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044724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66"/>
        <p:cNvGrpSpPr/>
        <p:nvPr/>
      </p:nvGrpSpPr>
      <p:grpSpPr>
        <a:xfrm>
          <a:off x="0" y="0"/>
          <a:ext cx="0" cy="0"/>
          <a:chOff x="0" y="0"/>
          <a:chExt cx="0" cy="0"/>
        </a:xfrm>
      </p:grpSpPr>
    </p:spTree>
    <p:extLst>
      <p:ext uri="{BB962C8B-B14F-4D97-AF65-F5344CB8AC3E}">
        <p14:creationId xmlns:p14="http://schemas.microsoft.com/office/powerpoint/2010/main" val="41311611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able of contents">
  <p:cSld name="Table of contents">
    <p:spTree>
      <p:nvGrpSpPr>
        <p:cNvPr id="1" name="Shape 667"/>
        <p:cNvGrpSpPr/>
        <p:nvPr/>
      </p:nvGrpSpPr>
      <p:grpSpPr>
        <a:xfrm>
          <a:off x="0" y="0"/>
          <a:ext cx="0" cy="0"/>
          <a:chOff x="0" y="0"/>
          <a:chExt cx="0" cy="0"/>
        </a:xfrm>
      </p:grpSpPr>
      <p:pic>
        <p:nvPicPr>
          <p:cNvPr id="668" name="Google Shape;668;p13"/>
          <p:cNvPicPr preferRelativeResize="0"/>
          <p:nvPr/>
        </p:nvPicPr>
        <p:blipFill>
          <a:blip r:embed="rId2">
            <a:alphaModFix amt="66000"/>
          </a:blip>
          <a:stretch>
            <a:fillRect/>
          </a:stretch>
        </p:blipFill>
        <p:spPr>
          <a:xfrm rot="-1538275" flipH="1">
            <a:off x="-1241959" y="-985040"/>
            <a:ext cx="3297390" cy="2276635"/>
          </a:xfrm>
          <a:prstGeom prst="rect">
            <a:avLst/>
          </a:prstGeom>
          <a:noFill/>
          <a:ln>
            <a:noFill/>
          </a:ln>
        </p:spPr>
      </p:pic>
      <p:sp>
        <p:nvSpPr>
          <p:cNvPr id="669" name="Google Shape;669;p13"/>
          <p:cNvSpPr/>
          <p:nvPr/>
        </p:nvSpPr>
        <p:spPr>
          <a:xfrm rot="3011561">
            <a:off x="8474813" y="4330186"/>
            <a:ext cx="1345837" cy="128686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670" name="Google Shape;670;p13"/>
          <p:cNvGrpSpPr/>
          <p:nvPr/>
        </p:nvGrpSpPr>
        <p:grpSpPr>
          <a:xfrm rot="3559955">
            <a:off x="-42012" y="-631342"/>
            <a:ext cx="1344348" cy="1995332"/>
            <a:chOff x="272875" y="1527563"/>
            <a:chExt cx="255950" cy="455000"/>
          </a:xfrm>
        </p:grpSpPr>
        <p:sp>
          <p:nvSpPr>
            <p:cNvPr id="671" name="Google Shape;671;p1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2" name="Google Shape;672;p1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3" name="Google Shape;673;p1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4" name="Google Shape;674;p1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5" name="Google Shape;675;p1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6" name="Google Shape;676;p1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7" name="Google Shape;677;p1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8" name="Google Shape;678;p1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9" name="Google Shape;679;p1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0" name="Google Shape;680;p1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1" name="Google Shape;681;p1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2" name="Google Shape;682;p1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3" name="Google Shape;683;p1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4" name="Google Shape;684;p1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5" name="Google Shape;685;p1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6" name="Google Shape;686;p1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7" name="Google Shape;687;p1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8" name="Google Shape;688;p1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9" name="Google Shape;689;p1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0" name="Google Shape;690;p1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1" name="Google Shape;691;p1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2" name="Google Shape;692;p1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3" name="Google Shape;693;p1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4" name="Google Shape;694;p1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5" name="Google Shape;695;p1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6" name="Google Shape;696;p1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7" name="Google Shape;697;p1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8" name="Google Shape;698;p1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9" name="Google Shape;699;p1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00" name="Google Shape;700;p1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01" name="Google Shape;701;p1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02" name="Google Shape;702;p1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03" name="Google Shape;703;p1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04" name="Google Shape;704;p1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05" name="Google Shape;705;p1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pic>
        <p:nvPicPr>
          <p:cNvPr id="706" name="Google Shape;706;p13"/>
          <p:cNvPicPr preferRelativeResize="0"/>
          <p:nvPr/>
        </p:nvPicPr>
        <p:blipFill>
          <a:blip r:embed="rId3">
            <a:alphaModFix amt="74000"/>
          </a:blip>
          <a:stretch>
            <a:fillRect/>
          </a:stretch>
        </p:blipFill>
        <p:spPr>
          <a:xfrm rot="-10024386">
            <a:off x="7156214" y="-1143377"/>
            <a:ext cx="2894879" cy="2593329"/>
          </a:xfrm>
          <a:prstGeom prst="rect">
            <a:avLst/>
          </a:prstGeom>
          <a:noFill/>
          <a:ln>
            <a:noFill/>
          </a:ln>
        </p:spPr>
      </p:pic>
      <p:pic>
        <p:nvPicPr>
          <p:cNvPr id="707" name="Google Shape;707;p13"/>
          <p:cNvPicPr preferRelativeResize="0"/>
          <p:nvPr/>
        </p:nvPicPr>
        <p:blipFill>
          <a:blip r:embed="rId4">
            <a:alphaModFix amt="74000"/>
          </a:blip>
          <a:stretch>
            <a:fillRect/>
          </a:stretch>
        </p:blipFill>
        <p:spPr>
          <a:xfrm rot="-7120613" flipH="1">
            <a:off x="5305666" y="-1758349"/>
            <a:ext cx="2894876" cy="2593327"/>
          </a:xfrm>
          <a:prstGeom prst="rect">
            <a:avLst/>
          </a:prstGeom>
          <a:noFill/>
          <a:ln>
            <a:noFill/>
          </a:ln>
        </p:spPr>
      </p:pic>
      <p:sp>
        <p:nvSpPr>
          <p:cNvPr id="708" name="Google Shape;708;p13"/>
          <p:cNvSpPr txBox="1">
            <a:spLocks noGrp="1"/>
          </p:cNvSpPr>
          <p:nvPr>
            <p:ph type="title" hasCustomPrompt="1"/>
          </p:nvPr>
        </p:nvSpPr>
        <p:spPr>
          <a:xfrm>
            <a:off x="3170031"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atin typeface="#9Slide07 IcielCadena" panose="02000503000000020004" pitchFamily="2" charset="0"/>
              </a:defRPr>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rPr dirty="0"/>
              <a:t>xx%</a:t>
            </a:r>
          </a:p>
        </p:txBody>
      </p:sp>
      <p:sp>
        <p:nvSpPr>
          <p:cNvPr id="709" name="Google Shape;709;p13"/>
          <p:cNvSpPr txBox="1">
            <a:spLocks noGrp="1"/>
          </p:cNvSpPr>
          <p:nvPr>
            <p:ph type="title" idx="2" hasCustomPrompt="1"/>
          </p:nvPr>
        </p:nvSpPr>
        <p:spPr>
          <a:xfrm>
            <a:off x="5686543"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atin typeface="#9Slide07 IcielCadena" panose="02000503000000020004" pitchFamily="2" charset="0"/>
              </a:defRPr>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0" name="Google Shape;710;p13"/>
          <p:cNvSpPr txBox="1">
            <a:spLocks noGrp="1"/>
          </p:cNvSpPr>
          <p:nvPr>
            <p:ph type="title" idx="3" hasCustomPrompt="1"/>
          </p:nvPr>
        </p:nvSpPr>
        <p:spPr>
          <a:xfrm>
            <a:off x="5697526"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atin typeface="#9Slide07 IcielCadena" panose="02000503000000020004" pitchFamily="2" charset="0"/>
              </a:defRPr>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1" name="Google Shape;711;p13"/>
          <p:cNvSpPr txBox="1">
            <a:spLocks noGrp="1"/>
          </p:cNvSpPr>
          <p:nvPr>
            <p:ph type="title" idx="4" hasCustomPrompt="1"/>
          </p:nvPr>
        </p:nvSpPr>
        <p:spPr>
          <a:xfrm>
            <a:off x="637282" y="34442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atin typeface="#9Slide07 IcielCadena" panose="02000503000000020004" pitchFamily="2" charset="0"/>
              </a:defRPr>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2" name="Google Shape;712;p13"/>
          <p:cNvSpPr txBox="1">
            <a:spLocks noGrp="1"/>
          </p:cNvSpPr>
          <p:nvPr>
            <p:ph type="title" idx="5" hasCustomPrompt="1"/>
          </p:nvPr>
        </p:nvSpPr>
        <p:spPr>
          <a:xfrm>
            <a:off x="637282"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atin typeface="#9Slide07 IcielCadena" panose="02000503000000020004" pitchFamily="2" charset="0"/>
              </a:defRPr>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3" name="Google Shape;713;p13"/>
          <p:cNvSpPr txBox="1">
            <a:spLocks noGrp="1"/>
          </p:cNvSpPr>
          <p:nvPr>
            <p:ph type="title" idx="6" hasCustomPrompt="1"/>
          </p:nvPr>
        </p:nvSpPr>
        <p:spPr>
          <a:xfrm>
            <a:off x="3170031"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atin typeface="#9Slide07 IcielCadena" panose="02000503000000020004" pitchFamily="2" charset="0"/>
              </a:defRPr>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rPr dirty="0"/>
              <a:t>xx%</a:t>
            </a:r>
          </a:p>
        </p:txBody>
      </p:sp>
      <p:sp>
        <p:nvSpPr>
          <p:cNvPr id="714" name="Google Shape;714;p13"/>
          <p:cNvSpPr txBox="1">
            <a:spLocks noGrp="1"/>
          </p:cNvSpPr>
          <p:nvPr>
            <p:ph type="ctrTitle" idx="7"/>
          </p:nvPr>
        </p:nvSpPr>
        <p:spPr>
          <a:xfrm>
            <a:off x="416024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atin typeface="#9Slide07 IcielCadena" panose="02000503000000020004" pitchFamily="2" charset="0"/>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dirty="0"/>
          </a:p>
        </p:txBody>
      </p:sp>
      <p:sp>
        <p:nvSpPr>
          <p:cNvPr id="715" name="Google Shape;715;p13"/>
          <p:cNvSpPr txBox="1">
            <a:spLocks noGrp="1"/>
          </p:cNvSpPr>
          <p:nvPr>
            <p:ph type="subTitle" idx="1"/>
          </p:nvPr>
        </p:nvSpPr>
        <p:spPr>
          <a:xfrm>
            <a:off x="4160247"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16" name="Google Shape;716;p13"/>
          <p:cNvSpPr txBox="1">
            <a:spLocks noGrp="1"/>
          </p:cNvSpPr>
          <p:nvPr>
            <p:ph type="ctrTitle" idx="8"/>
          </p:nvPr>
        </p:nvSpPr>
        <p:spPr>
          <a:xfrm>
            <a:off x="6688381"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atin typeface="#9Slide07 IcielCadena" panose="02000503000000020004" pitchFamily="2" charset="0"/>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dirty="0"/>
          </a:p>
        </p:txBody>
      </p:sp>
      <p:sp>
        <p:nvSpPr>
          <p:cNvPr id="717" name="Google Shape;717;p13"/>
          <p:cNvSpPr txBox="1">
            <a:spLocks noGrp="1"/>
          </p:cNvSpPr>
          <p:nvPr>
            <p:ph type="subTitle" idx="9"/>
          </p:nvPr>
        </p:nvSpPr>
        <p:spPr>
          <a:xfrm>
            <a:off x="6688378"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18" name="Google Shape;718;p13"/>
          <p:cNvSpPr/>
          <p:nvPr/>
        </p:nvSpPr>
        <p:spPr>
          <a:xfrm>
            <a:off x="1150176" y="2700901"/>
            <a:ext cx="2525" cy="25"/>
          </a:xfrm>
          <a:custGeom>
            <a:avLst/>
            <a:gdLst/>
            <a:ahLst/>
            <a:cxnLst/>
            <a:rect l="l" t="t" r="r" b="b"/>
            <a:pathLst>
              <a:path w="101" h="1" extrusionOk="0">
                <a:moveTo>
                  <a:pt x="101" y="1"/>
                </a:moveTo>
                <a:lnTo>
                  <a:pt x="0" y="1"/>
                </a:lnTo>
                <a:lnTo>
                  <a:pt x="0" y="1"/>
                </a:lnTo>
                <a:close/>
              </a:path>
            </a:pathLst>
          </a:custGeom>
          <a:solidFill>
            <a:srgbClr val="CEF2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dk2"/>
              </a:solidFill>
            </a:endParaRPr>
          </a:p>
        </p:txBody>
      </p:sp>
      <p:sp>
        <p:nvSpPr>
          <p:cNvPr id="719" name="Google Shape;719;p13"/>
          <p:cNvSpPr txBox="1">
            <a:spLocks noGrp="1"/>
          </p:cNvSpPr>
          <p:nvPr>
            <p:ph type="ctrTitle" idx="13"/>
          </p:nvPr>
        </p:nvSpPr>
        <p:spPr>
          <a:xfrm>
            <a:off x="6688650"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atin typeface="#9Slide07 IcielCadena" panose="02000503000000020004" pitchFamily="2" charset="0"/>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dirty="0"/>
          </a:p>
        </p:txBody>
      </p:sp>
      <p:sp>
        <p:nvSpPr>
          <p:cNvPr id="720" name="Google Shape;720;p13"/>
          <p:cNvSpPr txBox="1">
            <a:spLocks noGrp="1"/>
          </p:cNvSpPr>
          <p:nvPr>
            <p:ph type="subTitle" idx="14"/>
          </p:nvPr>
        </p:nvSpPr>
        <p:spPr>
          <a:xfrm>
            <a:off x="6688665"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21" name="Google Shape;721;p13"/>
          <p:cNvSpPr txBox="1">
            <a:spLocks noGrp="1"/>
          </p:cNvSpPr>
          <p:nvPr>
            <p:ph type="ctrTitle" idx="15"/>
          </p:nvPr>
        </p:nvSpPr>
        <p:spPr>
          <a:xfrm>
            <a:off x="162266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atin typeface="#9Slide07 IcielCadena" panose="02000503000000020004" pitchFamily="2" charset="0"/>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dirty="0"/>
          </a:p>
        </p:txBody>
      </p:sp>
      <p:sp>
        <p:nvSpPr>
          <p:cNvPr id="722" name="Google Shape;722;p13"/>
          <p:cNvSpPr txBox="1">
            <a:spLocks noGrp="1"/>
          </p:cNvSpPr>
          <p:nvPr>
            <p:ph type="subTitle" idx="16"/>
          </p:nvPr>
        </p:nvSpPr>
        <p:spPr>
          <a:xfrm>
            <a:off x="1622669"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23" name="Google Shape;723;p13"/>
          <p:cNvSpPr txBox="1">
            <a:spLocks noGrp="1"/>
          </p:cNvSpPr>
          <p:nvPr>
            <p:ph type="ctrTitle" idx="17"/>
          </p:nvPr>
        </p:nvSpPr>
        <p:spPr>
          <a:xfrm>
            <a:off x="1622668"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atin typeface="#9Slide07 IcielCadena" panose="02000503000000020004" pitchFamily="2" charset="0"/>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dirty="0"/>
          </a:p>
        </p:txBody>
      </p:sp>
      <p:sp>
        <p:nvSpPr>
          <p:cNvPr id="724" name="Google Shape;724;p13"/>
          <p:cNvSpPr txBox="1">
            <a:spLocks noGrp="1"/>
          </p:cNvSpPr>
          <p:nvPr>
            <p:ph type="subTitle" idx="18"/>
          </p:nvPr>
        </p:nvSpPr>
        <p:spPr>
          <a:xfrm>
            <a:off x="1622669"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25" name="Google Shape;725;p13"/>
          <p:cNvSpPr txBox="1">
            <a:spLocks noGrp="1"/>
          </p:cNvSpPr>
          <p:nvPr>
            <p:ph type="ctrTitle" idx="19"/>
          </p:nvPr>
        </p:nvSpPr>
        <p:spPr>
          <a:xfrm>
            <a:off x="4160243"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atin typeface="#9Slide07 IcielCadena" panose="02000503000000020004" pitchFamily="2" charset="0"/>
              </a:defRPr>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dirty="0"/>
          </a:p>
        </p:txBody>
      </p:sp>
      <p:sp>
        <p:nvSpPr>
          <p:cNvPr id="726" name="Google Shape;726;p13"/>
          <p:cNvSpPr txBox="1">
            <a:spLocks noGrp="1"/>
          </p:cNvSpPr>
          <p:nvPr>
            <p:ph type="subTitle" idx="20"/>
          </p:nvPr>
        </p:nvSpPr>
        <p:spPr>
          <a:xfrm>
            <a:off x="4160258"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9Slide03 Arima Madurai Black" panose="00000A00000000000000" pitchFamily="2" charset="0"/>
                <a:cs typeface="#9Slide03 Arima Madurai Black" panose="00000A00000000000000" pitchFamily="2" charset="0"/>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dirty="0"/>
          </a:p>
        </p:txBody>
      </p:sp>
      <p:sp>
        <p:nvSpPr>
          <p:cNvPr id="727" name="Google Shape;727;p13"/>
          <p:cNvSpPr txBox="1">
            <a:spLocks noGrp="1"/>
          </p:cNvSpPr>
          <p:nvPr>
            <p:ph type="ctrTitle" idx="21"/>
          </p:nvPr>
        </p:nvSpPr>
        <p:spPr>
          <a:xfrm>
            <a:off x="720000" y="342524"/>
            <a:ext cx="77040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dirty="0"/>
          </a:p>
        </p:txBody>
      </p:sp>
    </p:spTree>
    <p:extLst>
      <p:ext uri="{BB962C8B-B14F-4D97-AF65-F5344CB8AC3E}">
        <p14:creationId xmlns:p14="http://schemas.microsoft.com/office/powerpoint/2010/main" val="42244549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itle only 2">
  <p:cSld name="Title only 2">
    <p:spTree>
      <p:nvGrpSpPr>
        <p:cNvPr id="1" name="Shape 770"/>
        <p:cNvGrpSpPr/>
        <p:nvPr/>
      </p:nvGrpSpPr>
      <p:grpSpPr>
        <a:xfrm>
          <a:off x="0" y="0"/>
          <a:ext cx="0" cy="0"/>
          <a:chOff x="0" y="0"/>
          <a:chExt cx="0" cy="0"/>
        </a:xfrm>
      </p:grpSpPr>
      <p:pic>
        <p:nvPicPr>
          <p:cNvPr id="771" name="Google Shape;771;p15"/>
          <p:cNvPicPr preferRelativeResize="0"/>
          <p:nvPr/>
        </p:nvPicPr>
        <p:blipFill>
          <a:blip r:embed="rId2">
            <a:alphaModFix amt="66000"/>
          </a:blip>
          <a:stretch>
            <a:fillRect/>
          </a:stretch>
        </p:blipFill>
        <p:spPr>
          <a:xfrm rot="8456486" flipH="1">
            <a:off x="7252442" y="4177106"/>
            <a:ext cx="3297389" cy="2276638"/>
          </a:xfrm>
          <a:prstGeom prst="rect">
            <a:avLst/>
          </a:prstGeom>
          <a:noFill/>
          <a:ln>
            <a:noFill/>
          </a:ln>
        </p:spPr>
      </p:pic>
      <p:grpSp>
        <p:nvGrpSpPr>
          <p:cNvPr id="772" name="Google Shape;772;p15"/>
          <p:cNvGrpSpPr/>
          <p:nvPr/>
        </p:nvGrpSpPr>
        <p:grpSpPr>
          <a:xfrm rot="2700046">
            <a:off x="8023489" y="3760130"/>
            <a:ext cx="1344367" cy="1995327"/>
            <a:chOff x="272875" y="1527563"/>
            <a:chExt cx="255950" cy="455000"/>
          </a:xfrm>
        </p:grpSpPr>
        <p:sp>
          <p:nvSpPr>
            <p:cNvPr id="773" name="Google Shape;773;p1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4" name="Google Shape;774;p1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5" name="Google Shape;775;p1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6" name="Google Shape;776;p1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7" name="Google Shape;777;p1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8" name="Google Shape;778;p1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79" name="Google Shape;779;p1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0" name="Google Shape;780;p1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1" name="Google Shape;781;p1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2" name="Google Shape;782;p1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3" name="Google Shape;783;p1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4" name="Google Shape;784;p1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5" name="Google Shape;785;p1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6" name="Google Shape;786;p1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7" name="Google Shape;787;p1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8" name="Google Shape;788;p1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89" name="Google Shape;789;p1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0" name="Google Shape;790;p1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1" name="Google Shape;791;p1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2" name="Google Shape;792;p1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3" name="Google Shape;793;p1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4" name="Google Shape;794;p1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5" name="Google Shape;795;p1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6" name="Google Shape;796;p1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7" name="Google Shape;797;p1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8" name="Google Shape;798;p1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9" name="Google Shape;799;p1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0" name="Google Shape;800;p1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1" name="Google Shape;801;p1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2" name="Google Shape;802;p1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3" name="Google Shape;803;p1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4" name="Google Shape;804;p1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5" name="Google Shape;805;p1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6" name="Google Shape;806;p1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07" name="Google Shape;807;p1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pic>
        <p:nvPicPr>
          <p:cNvPr id="808" name="Google Shape;808;p15"/>
          <p:cNvPicPr preferRelativeResize="0"/>
          <p:nvPr/>
        </p:nvPicPr>
        <p:blipFill>
          <a:blip r:embed="rId3">
            <a:alphaModFix amt="74000"/>
          </a:blip>
          <a:stretch>
            <a:fillRect/>
          </a:stretch>
        </p:blipFill>
        <p:spPr>
          <a:xfrm rot="-5809801" flipH="1">
            <a:off x="7609918" y="-1097657"/>
            <a:ext cx="2894870" cy="2593321"/>
          </a:xfrm>
          <a:prstGeom prst="rect">
            <a:avLst/>
          </a:prstGeom>
          <a:noFill/>
          <a:ln>
            <a:noFill/>
          </a:ln>
        </p:spPr>
      </p:pic>
      <p:pic>
        <p:nvPicPr>
          <p:cNvPr id="809" name="Google Shape;809;p15"/>
          <p:cNvPicPr preferRelativeResize="0"/>
          <p:nvPr/>
        </p:nvPicPr>
        <p:blipFill>
          <a:blip r:embed="rId4">
            <a:alphaModFix amt="76000"/>
          </a:blip>
          <a:stretch>
            <a:fillRect/>
          </a:stretch>
        </p:blipFill>
        <p:spPr>
          <a:xfrm rot="9663874">
            <a:off x="-3354178" y="-1777728"/>
            <a:ext cx="7605805" cy="2832382"/>
          </a:xfrm>
          <a:prstGeom prst="rect">
            <a:avLst/>
          </a:prstGeom>
          <a:noFill/>
          <a:ln>
            <a:noFill/>
          </a:ln>
        </p:spPr>
      </p:pic>
      <p:grpSp>
        <p:nvGrpSpPr>
          <p:cNvPr id="810" name="Google Shape;810;p15"/>
          <p:cNvGrpSpPr/>
          <p:nvPr/>
        </p:nvGrpSpPr>
        <p:grpSpPr>
          <a:xfrm rot="-7181356">
            <a:off x="474922" y="-1462433"/>
            <a:ext cx="1344356" cy="2469645"/>
            <a:chOff x="272875" y="1419395"/>
            <a:chExt cx="255950" cy="563168"/>
          </a:xfrm>
        </p:grpSpPr>
        <p:sp>
          <p:nvSpPr>
            <p:cNvPr id="811" name="Google Shape;811;p1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2" name="Google Shape;812;p1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3" name="Google Shape;813;p1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4" name="Google Shape;814;p1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5" name="Google Shape;815;p1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6" name="Google Shape;816;p1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7" name="Google Shape;817;p1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8" name="Google Shape;818;p1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19" name="Google Shape;819;p1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0" name="Google Shape;820;p1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1" name="Google Shape;821;p1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2" name="Google Shape;822;p1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3" name="Google Shape;823;p1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4" name="Google Shape;824;p1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5" name="Google Shape;825;p1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6" name="Google Shape;826;p1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7" name="Google Shape;827;p15"/>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8" name="Google Shape;828;p15"/>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9" name="Google Shape;829;p1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0" name="Google Shape;830;p15"/>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1" name="Google Shape;831;p1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2" name="Google Shape;832;p1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3" name="Google Shape;833;p1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4" name="Google Shape;834;p1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5" name="Google Shape;835;p1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6" name="Google Shape;836;p1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7" name="Google Shape;837;p1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8" name="Google Shape;838;p1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9" name="Google Shape;839;p1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0" name="Google Shape;840;p15"/>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1" name="Google Shape;841;p1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2" name="Google Shape;842;p1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3" name="Google Shape;843;p1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4" name="Google Shape;844;p15"/>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5" name="Google Shape;845;p15"/>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46" name="Google Shape;846;p15"/>
          <p:cNvSpPr/>
          <p:nvPr/>
        </p:nvSpPr>
        <p:spPr>
          <a:xfrm rot="3011561">
            <a:off x="8384438" y="-796489"/>
            <a:ext cx="1345837" cy="128686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47" name="Google Shape;847;p15"/>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dirty="0"/>
          </a:p>
        </p:txBody>
      </p:sp>
    </p:spTree>
    <p:extLst>
      <p:ext uri="{BB962C8B-B14F-4D97-AF65-F5344CB8AC3E}">
        <p14:creationId xmlns:p14="http://schemas.microsoft.com/office/powerpoint/2010/main" val="4063492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242964624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 only 4">
  <p:cSld name="Title only 4">
    <p:spTree>
      <p:nvGrpSpPr>
        <p:cNvPr id="1" name="Shape 926"/>
        <p:cNvGrpSpPr/>
        <p:nvPr/>
      </p:nvGrpSpPr>
      <p:grpSpPr>
        <a:xfrm>
          <a:off x="0" y="0"/>
          <a:ext cx="0" cy="0"/>
          <a:chOff x="0" y="0"/>
          <a:chExt cx="0" cy="0"/>
        </a:xfrm>
      </p:grpSpPr>
      <p:pic>
        <p:nvPicPr>
          <p:cNvPr id="927" name="Google Shape;927;p17"/>
          <p:cNvPicPr preferRelativeResize="0"/>
          <p:nvPr/>
        </p:nvPicPr>
        <p:blipFill>
          <a:blip r:embed="rId2">
            <a:alphaModFix amt="66000"/>
          </a:blip>
          <a:stretch>
            <a:fillRect/>
          </a:stretch>
        </p:blipFill>
        <p:spPr>
          <a:xfrm rot="-2343514" flipH="1">
            <a:off x="-1166544" y="-1270720"/>
            <a:ext cx="3297389" cy="2276638"/>
          </a:xfrm>
          <a:prstGeom prst="rect">
            <a:avLst/>
          </a:prstGeom>
          <a:noFill/>
          <a:ln>
            <a:noFill/>
          </a:ln>
        </p:spPr>
      </p:pic>
      <p:grpSp>
        <p:nvGrpSpPr>
          <p:cNvPr id="928" name="Google Shape;928;p17"/>
          <p:cNvGrpSpPr/>
          <p:nvPr/>
        </p:nvGrpSpPr>
        <p:grpSpPr>
          <a:xfrm rot="-8099954">
            <a:off x="15432" y="-572435"/>
            <a:ext cx="1344367" cy="1995327"/>
            <a:chOff x="272875" y="1527563"/>
            <a:chExt cx="255950" cy="455000"/>
          </a:xfrm>
        </p:grpSpPr>
        <p:sp>
          <p:nvSpPr>
            <p:cNvPr id="929" name="Google Shape;929;p1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0" name="Google Shape;930;p1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1" name="Google Shape;931;p1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2" name="Google Shape;932;p1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3" name="Google Shape;933;p1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4" name="Google Shape;934;p1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5" name="Google Shape;935;p1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6" name="Google Shape;936;p1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7" name="Google Shape;937;p1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8" name="Google Shape;938;p1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39" name="Google Shape;939;p1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0" name="Google Shape;940;p1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1" name="Google Shape;941;p1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2" name="Google Shape;942;p1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3" name="Google Shape;943;p1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4" name="Google Shape;944;p1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5" name="Google Shape;945;p1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6" name="Google Shape;946;p1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7" name="Google Shape;947;p1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8" name="Google Shape;948;p1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49" name="Google Shape;949;p1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0" name="Google Shape;950;p1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1" name="Google Shape;951;p1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2" name="Google Shape;952;p1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3" name="Google Shape;953;p1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4" name="Google Shape;954;p1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5" name="Google Shape;955;p1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6" name="Google Shape;956;p1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7" name="Google Shape;957;p1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8" name="Google Shape;958;p1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59" name="Google Shape;959;p1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0" name="Google Shape;960;p1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1" name="Google Shape;961;p1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2" name="Google Shape;962;p1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63" name="Google Shape;963;p1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pic>
        <p:nvPicPr>
          <p:cNvPr id="964" name="Google Shape;964;p17"/>
          <p:cNvPicPr preferRelativeResize="0"/>
          <p:nvPr/>
        </p:nvPicPr>
        <p:blipFill>
          <a:blip r:embed="rId3">
            <a:alphaModFix amt="74000"/>
          </a:blip>
          <a:stretch>
            <a:fillRect/>
          </a:stretch>
        </p:blipFill>
        <p:spPr>
          <a:xfrm rot="-5809801" flipH="1">
            <a:off x="7609918" y="-1097657"/>
            <a:ext cx="2894870" cy="2593321"/>
          </a:xfrm>
          <a:prstGeom prst="rect">
            <a:avLst/>
          </a:prstGeom>
          <a:noFill/>
          <a:ln>
            <a:noFill/>
          </a:ln>
        </p:spPr>
      </p:pic>
      <p:sp>
        <p:nvSpPr>
          <p:cNvPr id="965" name="Google Shape;965;p17"/>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dirty="0"/>
          </a:p>
        </p:txBody>
      </p:sp>
    </p:spTree>
    <p:extLst>
      <p:ext uri="{BB962C8B-B14F-4D97-AF65-F5344CB8AC3E}">
        <p14:creationId xmlns:p14="http://schemas.microsoft.com/office/powerpoint/2010/main" val="7556079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only 5">
  <p:cSld name="Title only 5">
    <p:spTree>
      <p:nvGrpSpPr>
        <p:cNvPr id="1" name="Shape 1360"/>
        <p:cNvGrpSpPr/>
        <p:nvPr/>
      </p:nvGrpSpPr>
      <p:grpSpPr>
        <a:xfrm>
          <a:off x="0" y="0"/>
          <a:ext cx="0" cy="0"/>
          <a:chOff x="0" y="0"/>
          <a:chExt cx="0" cy="0"/>
        </a:xfrm>
      </p:grpSpPr>
      <p:pic>
        <p:nvPicPr>
          <p:cNvPr id="1361" name="Google Shape;1361;p23"/>
          <p:cNvPicPr preferRelativeResize="0"/>
          <p:nvPr/>
        </p:nvPicPr>
        <p:blipFill>
          <a:blip r:embed="rId2">
            <a:alphaModFix amt="66000"/>
          </a:blip>
          <a:stretch>
            <a:fillRect/>
          </a:stretch>
        </p:blipFill>
        <p:spPr>
          <a:xfrm rot="-2343514" flipH="1">
            <a:off x="-1641552" y="-1719908"/>
            <a:ext cx="3297389" cy="2276638"/>
          </a:xfrm>
          <a:prstGeom prst="rect">
            <a:avLst/>
          </a:prstGeom>
          <a:noFill/>
          <a:ln>
            <a:noFill/>
          </a:ln>
        </p:spPr>
      </p:pic>
      <p:grpSp>
        <p:nvGrpSpPr>
          <p:cNvPr id="1362" name="Google Shape;1362;p23"/>
          <p:cNvGrpSpPr/>
          <p:nvPr/>
        </p:nvGrpSpPr>
        <p:grpSpPr>
          <a:xfrm rot="-8099954">
            <a:off x="-459577" y="-1021622"/>
            <a:ext cx="1344367" cy="1995327"/>
            <a:chOff x="272875" y="1527563"/>
            <a:chExt cx="255950" cy="455000"/>
          </a:xfrm>
        </p:grpSpPr>
        <p:sp>
          <p:nvSpPr>
            <p:cNvPr id="1363" name="Google Shape;1363;p2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64" name="Google Shape;1364;p2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65" name="Google Shape;1365;p2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66" name="Google Shape;1366;p2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67" name="Google Shape;1367;p2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68" name="Google Shape;1368;p2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69" name="Google Shape;1369;p2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0" name="Google Shape;1370;p2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1" name="Google Shape;1371;p2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2" name="Google Shape;1372;p2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3" name="Google Shape;1373;p2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4" name="Google Shape;1374;p2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5" name="Google Shape;1375;p2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6" name="Google Shape;1376;p2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7" name="Google Shape;1377;p2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8" name="Google Shape;1378;p2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9" name="Google Shape;1379;p2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0" name="Google Shape;1380;p2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1" name="Google Shape;1381;p2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2" name="Google Shape;1382;p2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3" name="Google Shape;1383;p2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4" name="Google Shape;1384;p2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5" name="Google Shape;1385;p2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6" name="Google Shape;1386;p2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7" name="Google Shape;1387;p2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8" name="Google Shape;1388;p2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9" name="Google Shape;1389;p2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0" name="Google Shape;1390;p2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1" name="Google Shape;1391;p2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2" name="Google Shape;1392;p2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3" name="Google Shape;1393;p2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4" name="Google Shape;1394;p2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5" name="Google Shape;1395;p2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6" name="Google Shape;1396;p2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7" name="Google Shape;1397;p2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pic>
        <p:nvPicPr>
          <p:cNvPr id="1398" name="Google Shape;1398;p23"/>
          <p:cNvPicPr preferRelativeResize="0"/>
          <p:nvPr/>
        </p:nvPicPr>
        <p:blipFill>
          <a:blip r:embed="rId3">
            <a:alphaModFix amt="74000"/>
          </a:blip>
          <a:stretch>
            <a:fillRect/>
          </a:stretch>
        </p:blipFill>
        <p:spPr>
          <a:xfrm rot="4990199" flipH="1">
            <a:off x="-1127360" y="4108622"/>
            <a:ext cx="2894870" cy="2593321"/>
          </a:xfrm>
          <a:prstGeom prst="rect">
            <a:avLst/>
          </a:prstGeom>
          <a:noFill/>
          <a:ln>
            <a:noFill/>
          </a:ln>
        </p:spPr>
      </p:pic>
      <p:pic>
        <p:nvPicPr>
          <p:cNvPr id="1399" name="Google Shape;1399;p23"/>
          <p:cNvPicPr preferRelativeResize="0"/>
          <p:nvPr/>
        </p:nvPicPr>
        <p:blipFill>
          <a:blip r:embed="rId4">
            <a:alphaModFix amt="74000"/>
          </a:blip>
          <a:stretch>
            <a:fillRect/>
          </a:stretch>
        </p:blipFill>
        <p:spPr>
          <a:xfrm rot="4990199" flipH="1">
            <a:off x="7307616" y="-922015"/>
            <a:ext cx="2894870" cy="2593321"/>
          </a:xfrm>
          <a:prstGeom prst="rect">
            <a:avLst/>
          </a:prstGeom>
          <a:noFill/>
          <a:ln>
            <a:noFill/>
          </a:ln>
        </p:spPr>
      </p:pic>
      <p:sp>
        <p:nvSpPr>
          <p:cNvPr id="1400" name="Google Shape;1400;p23"/>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dirty="0"/>
          </a:p>
        </p:txBody>
      </p:sp>
      <p:sp>
        <p:nvSpPr>
          <p:cNvPr id="1401" name="Google Shape;1401;p23"/>
          <p:cNvSpPr/>
          <p:nvPr/>
        </p:nvSpPr>
        <p:spPr>
          <a:xfrm rot="231922" flipH="1">
            <a:off x="7473457" y="-6437206"/>
            <a:ext cx="4623938" cy="7256951"/>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1402" name="Google Shape;1402;p23"/>
          <p:cNvPicPr preferRelativeResize="0"/>
          <p:nvPr/>
        </p:nvPicPr>
        <p:blipFill>
          <a:blip r:embed="rId2">
            <a:alphaModFix amt="66000"/>
          </a:blip>
          <a:stretch>
            <a:fillRect/>
          </a:stretch>
        </p:blipFill>
        <p:spPr>
          <a:xfrm rot="-2343514" flipH="1">
            <a:off x="7272348" y="3430568"/>
            <a:ext cx="3297389" cy="2276638"/>
          </a:xfrm>
          <a:prstGeom prst="rect">
            <a:avLst/>
          </a:prstGeom>
          <a:noFill/>
          <a:ln>
            <a:noFill/>
          </a:ln>
        </p:spPr>
      </p:pic>
      <p:grpSp>
        <p:nvGrpSpPr>
          <p:cNvPr id="1403" name="Google Shape;1403;p23"/>
          <p:cNvGrpSpPr/>
          <p:nvPr/>
        </p:nvGrpSpPr>
        <p:grpSpPr>
          <a:xfrm rot="-8099954">
            <a:off x="8454324" y="4128853"/>
            <a:ext cx="1344367" cy="1995327"/>
            <a:chOff x="272875" y="1527563"/>
            <a:chExt cx="255950" cy="455000"/>
          </a:xfrm>
        </p:grpSpPr>
        <p:sp>
          <p:nvSpPr>
            <p:cNvPr id="1404" name="Google Shape;1404;p2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5" name="Google Shape;1405;p2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6" name="Google Shape;1406;p2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7" name="Google Shape;1407;p2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8" name="Google Shape;1408;p2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9" name="Google Shape;1409;p2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0" name="Google Shape;1410;p2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1" name="Google Shape;1411;p2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2" name="Google Shape;1412;p2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3" name="Google Shape;1413;p2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4" name="Google Shape;1414;p2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5" name="Google Shape;1415;p2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6" name="Google Shape;1416;p2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7" name="Google Shape;1417;p2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8" name="Google Shape;1418;p2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9" name="Google Shape;1419;p2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0" name="Google Shape;1420;p2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1" name="Google Shape;1421;p2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2" name="Google Shape;1422;p2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3" name="Google Shape;1423;p2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4" name="Google Shape;1424;p2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5" name="Google Shape;1425;p2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6" name="Google Shape;1426;p2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7" name="Google Shape;1427;p2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8" name="Google Shape;1428;p2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9" name="Google Shape;1429;p2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0" name="Google Shape;1430;p2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1" name="Google Shape;1431;p2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2" name="Google Shape;1432;p2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3" name="Google Shape;1433;p2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4" name="Google Shape;1434;p2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5" name="Google Shape;1435;p2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6" name="Google Shape;1436;p2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7" name="Google Shape;1437;p2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8" name="Google Shape;1438;p2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41416955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Title and text 2">
  <p:cSld name="Title and text 2">
    <p:spTree>
      <p:nvGrpSpPr>
        <p:cNvPr id="1" name="Shape 1714"/>
        <p:cNvGrpSpPr/>
        <p:nvPr/>
      </p:nvGrpSpPr>
      <p:grpSpPr>
        <a:xfrm>
          <a:off x="0" y="0"/>
          <a:ext cx="0" cy="0"/>
          <a:chOff x="0" y="0"/>
          <a:chExt cx="0" cy="0"/>
        </a:xfrm>
      </p:grpSpPr>
      <p:pic>
        <p:nvPicPr>
          <p:cNvPr id="1715" name="Google Shape;1715;p29"/>
          <p:cNvPicPr preferRelativeResize="0"/>
          <p:nvPr/>
        </p:nvPicPr>
        <p:blipFill>
          <a:blip r:embed="rId2">
            <a:alphaModFix amt="66000"/>
          </a:blip>
          <a:stretch>
            <a:fillRect/>
          </a:stretch>
        </p:blipFill>
        <p:spPr>
          <a:xfrm rot="5399990" flipH="1">
            <a:off x="7705517" y="-598319"/>
            <a:ext cx="3297389" cy="2276637"/>
          </a:xfrm>
          <a:prstGeom prst="rect">
            <a:avLst/>
          </a:prstGeom>
          <a:noFill/>
          <a:ln>
            <a:noFill/>
          </a:ln>
        </p:spPr>
      </p:pic>
      <p:grpSp>
        <p:nvGrpSpPr>
          <p:cNvPr id="1716" name="Google Shape;1716;p29"/>
          <p:cNvGrpSpPr/>
          <p:nvPr/>
        </p:nvGrpSpPr>
        <p:grpSpPr>
          <a:xfrm rot="-987768">
            <a:off x="7751818" y="-266278"/>
            <a:ext cx="1344359" cy="1995308"/>
            <a:chOff x="272875" y="1527563"/>
            <a:chExt cx="255950" cy="455000"/>
          </a:xfrm>
        </p:grpSpPr>
        <p:sp>
          <p:nvSpPr>
            <p:cNvPr id="1717" name="Google Shape;1717;p29"/>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8" name="Google Shape;1718;p29"/>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9" name="Google Shape;1719;p29"/>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0" name="Google Shape;1720;p29"/>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1" name="Google Shape;1721;p29"/>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2" name="Google Shape;1722;p29"/>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3" name="Google Shape;1723;p29"/>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4" name="Google Shape;1724;p29"/>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5" name="Google Shape;1725;p29"/>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6" name="Google Shape;1726;p29"/>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7" name="Google Shape;1727;p29"/>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8" name="Google Shape;1728;p29"/>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9" name="Google Shape;1729;p29"/>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0" name="Google Shape;1730;p29"/>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1" name="Google Shape;1731;p29"/>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2" name="Google Shape;1732;p29"/>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3" name="Google Shape;1733;p29"/>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4" name="Google Shape;1734;p29"/>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5" name="Google Shape;1735;p29"/>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6" name="Google Shape;1736;p29"/>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7" name="Google Shape;1737;p29"/>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8" name="Google Shape;1738;p29"/>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9" name="Google Shape;1739;p29"/>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0" name="Google Shape;1740;p29"/>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1" name="Google Shape;1741;p29"/>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2" name="Google Shape;1742;p29"/>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3" name="Google Shape;1743;p29"/>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4" name="Google Shape;1744;p29"/>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5" name="Google Shape;1745;p29"/>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6" name="Google Shape;1746;p29"/>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7" name="Google Shape;1747;p29"/>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8" name="Google Shape;1748;p29"/>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9" name="Google Shape;1749;p29"/>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0" name="Google Shape;1750;p29"/>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1" name="Google Shape;1751;p29"/>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pic>
        <p:nvPicPr>
          <p:cNvPr id="1752" name="Google Shape;1752;p29"/>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1753" name="Google Shape;1753;p29"/>
          <p:cNvPicPr preferRelativeResize="0"/>
          <p:nvPr/>
        </p:nvPicPr>
        <p:blipFill>
          <a:blip r:embed="rId4">
            <a:alphaModFix amt="76000"/>
          </a:blip>
          <a:stretch>
            <a:fillRect/>
          </a:stretch>
        </p:blipFill>
        <p:spPr>
          <a:xfrm rot="363351">
            <a:off x="802621" y="4291784"/>
            <a:ext cx="7605804" cy="2832383"/>
          </a:xfrm>
          <a:prstGeom prst="rect">
            <a:avLst/>
          </a:prstGeom>
          <a:noFill/>
          <a:ln>
            <a:noFill/>
          </a:ln>
        </p:spPr>
      </p:pic>
      <p:sp>
        <p:nvSpPr>
          <p:cNvPr id="1754" name="Google Shape;1754;p29"/>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55" name="Google Shape;1755;p29"/>
          <p:cNvSpPr txBox="1">
            <a:spLocks noGrp="1"/>
          </p:cNvSpPr>
          <p:nvPr>
            <p:ph type="subTitle" idx="1"/>
          </p:nvPr>
        </p:nvSpPr>
        <p:spPr>
          <a:xfrm>
            <a:off x="724603" y="2240850"/>
            <a:ext cx="3181800" cy="123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2"/>
              </a:buClr>
              <a:buSzPts val="1400"/>
              <a:buChar char="●"/>
              <a:defRPr sz="1600">
                <a:latin typeface="#9Slide03 Arima Madurai Black" panose="00000A00000000000000" pitchFamily="2" charset="0"/>
                <a:cs typeface="#9Slide03 Arima Madurai Black" panose="00000A00000000000000" pitchFamily="2" charset="0"/>
              </a:defRPr>
            </a:lvl1pPr>
            <a:lvl2pPr lvl="1" algn="ctr" rtl="0">
              <a:lnSpc>
                <a:spcPct val="100000"/>
              </a:lnSpc>
              <a:spcBef>
                <a:spcPts val="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dirty="0"/>
          </a:p>
        </p:txBody>
      </p:sp>
      <p:sp>
        <p:nvSpPr>
          <p:cNvPr id="1756" name="Google Shape;1756;p29"/>
          <p:cNvSpPr txBox="1">
            <a:spLocks noGrp="1"/>
          </p:cNvSpPr>
          <p:nvPr>
            <p:ph type="ctrTitle"/>
          </p:nvPr>
        </p:nvSpPr>
        <p:spPr>
          <a:xfrm>
            <a:off x="724603" y="1663050"/>
            <a:ext cx="31818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atin typeface="#9Slide07 IcielCadena" panose="02000503000000020004" pitchFamily="2" charset="0"/>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dirty="0"/>
          </a:p>
        </p:txBody>
      </p:sp>
      <p:sp>
        <p:nvSpPr>
          <p:cNvPr id="1757" name="Google Shape;1757;p29"/>
          <p:cNvSpPr/>
          <p:nvPr/>
        </p:nvSpPr>
        <p:spPr>
          <a:xfrm rot="-4340781" flipH="1">
            <a:off x="3519" y="-5268942"/>
            <a:ext cx="4623974" cy="7256832"/>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6702677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Thanks ">
  <p:cSld name="Thanks ">
    <p:spTree>
      <p:nvGrpSpPr>
        <p:cNvPr id="1" name="Shape 1758"/>
        <p:cNvGrpSpPr/>
        <p:nvPr/>
      </p:nvGrpSpPr>
      <p:grpSpPr>
        <a:xfrm>
          <a:off x="0" y="0"/>
          <a:ext cx="0" cy="0"/>
          <a:chOff x="0" y="0"/>
          <a:chExt cx="0" cy="0"/>
        </a:xfrm>
      </p:grpSpPr>
      <p:pic>
        <p:nvPicPr>
          <p:cNvPr id="1759" name="Google Shape;1759;p30"/>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760" name="Google Shape;1760;p30"/>
          <p:cNvPicPr preferRelativeResize="0"/>
          <p:nvPr/>
        </p:nvPicPr>
        <p:blipFill>
          <a:blip r:embed="rId2">
            <a:alphaModFix amt="76000"/>
          </a:blip>
          <a:stretch>
            <a:fillRect/>
          </a:stretch>
        </p:blipFill>
        <p:spPr>
          <a:xfrm rot="2453973">
            <a:off x="-1738310" y="4081815"/>
            <a:ext cx="4232748" cy="1576274"/>
          </a:xfrm>
          <a:prstGeom prst="rect">
            <a:avLst/>
          </a:prstGeom>
          <a:noFill/>
          <a:ln>
            <a:noFill/>
          </a:ln>
        </p:spPr>
      </p:pic>
      <p:pic>
        <p:nvPicPr>
          <p:cNvPr id="1761" name="Google Shape;1761;p30"/>
          <p:cNvPicPr preferRelativeResize="0"/>
          <p:nvPr/>
        </p:nvPicPr>
        <p:blipFill>
          <a:blip r:embed="rId3">
            <a:alphaModFix amt="76000"/>
          </a:blip>
          <a:stretch>
            <a:fillRect/>
          </a:stretch>
        </p:blipFill>
        <p:spPr>
          <a:xfrm rot="2453973">
            <a:off x="6716115" y="-248135"/>
            <a:ext cx="4232748" cy="1576274"/>
          </a:xfrm>
          <a:prstGeom prst="rect">
            <a:avLst/>
          </a:prstGeom>
          <a:noFill/>
          <a:ln>
            <a:noFill/>
          </a:ln>
        </p:spPr>
      </p:pic>
      <p:pic>
        <p:nvPicPr>
          <p:cNvPr id="1762" name="Google Shape;1762;p30"/>
          <p:cNvPicPr preferRelativeResize="0"/>
          <p:nvPr/>
        </p:nvPicPr>
        <p:blipFill>
          <a:blip r:embed="rId4">
            <a:alphaModFix amt="47000"/>
          </a:blip>
          <a:stretch>
            <a:fillRect/>
          </a:stretch>
        </p:blipFill>
        <p:spPr>
          <a:xfrm rot="10800000">
            <a:off x="1630989" y="143889"/>
            <a:ext cx="5882026" cy="4855727"/>
          </a:xfrm>
          <a:prstGeom prst="rect">
            <a:avLst/>
          </a:prstGeom>
          <a:noFill/>
          <a:ln>
            <a:noFill/>
          </a:ln>
        </p:spPr>
      </p:pic>
      <p:grpSp>
        <p:nvGrpSpPr>
          <p:cNvPr id="1763" name="Google Shape;1763;p30"/>
          <p:cNvGrpSpPr/>
          <p:nvPr/>
        </p:nvGrpSpPr>
        <p:grpSpPr>
          <a:xfrm rot="-2700000">
            <a:off x="167956" y="3080962"/>
            <a:ext cx="1344349" cy="2469678"/>
            <a:chOff x="272875" y="1419395"/>
            <a:chExt cx="255950" cy="563168"/>
          </a:xfrm>
        </p:grpSpPr>
        <p:sp>
          <p:nvSpPr>
            <p:cNvPr id="1764" name="Google Shape;1764;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5" name="Google Shape;1765;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6" name="Google Shape;1766;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7" name="Google Shape;1767;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8" name="Google Shape;1768;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9" name="Google Shape;1769;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0" name="Google Shape;1770;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1" name="Google Shape;1771;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2" name="Google Shape;1772;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3" name="Google Shape;1773;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4" name="Google Shape;1774;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5" name="Google Shape;1775;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6" name="Google Shape;1776;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7" name="Google Shape;1777;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8" name="Google Shape;1778;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9" name="Google Shape;1779;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0" name="Google Shape;1780;p30"/>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1" name="Google Shape;1781;p30"/>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2" name="Google Shape;1782;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3" name="Google Shape;1783;p30"/>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4" name="Google Shape;1784;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5" name="Google Shape;1785;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6" name="Google Shape;1786;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7" name="Google Shape;1787;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8" name="Google Shape;1788;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9" name="Google Shape;1789;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0" name="Google Shape;1790;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1" name="Google Shape;1791;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2" name="Google Shape;1792;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3" name="Google Shape;1793;p30"/>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4" name="Google Shape;1794;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5" name="Google Shape;1795;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6" name="Google Shape;1796;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7" name="Google Shape;1797;p30"/>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98" name="Google Shape;1798;p30"/>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799" name="Google Shape;1799;p30"/>
          <p:cNvGrpSpPr/>
          <p:nvPr/>
        </p:nvGrpSpPr>
        <p:grpSpPr>
          <a:xfrm rot="-2700000">
            <a:off x="8026514" y="-183341"/>
            <a:ext cx="1344349" cy="1995327"/>
            <a:chOff x="272875" y="1527563"/>
            <a:chExt cx="255950" cy="455000"/>
          </a:xfrm>
        </p:grpSpPr>
        <p:sp>
          <p:nvSpPr>
            <p:cNvPr id="1800" name="Google Shape;1800;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1" name="Google Shape;1801;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2" name="Google Shape;1802;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3" name="Google Shape;1803;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4" name="Google Shape;1804;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5" name="Google Shape;1805;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6" name="Google Shape;1806;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7" name="Google Shape;1807;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8" name="Google Shape;1808;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9" name="Google Shape;1809;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0" name="Google Shape;1810;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1" name="Google Shape;1811;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2" name="Google Shape;1812;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3" name="Google Shape;1813;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4" name="Google Shape;1814;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5" name="Google Shape;1815;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6" name="Google Shape;1816;p30"/>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7" name="Google Shape;1817;p30"/>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8" name="Google Shape;1818;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19" name="Google Shape;1819;p30"/>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0" name="Google Shape;1820;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1" name="Google Shape;1821;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2" name="Google Shape;1822;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3" name="Google Shape;1823;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4" name="Google Shape;1824;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5" name="Google Shape;1825;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6" name="Google Shape;1826;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7" name="Google Shape;1827;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8" name="Google Shape;1828;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29" name="Google Shape;1829;p30"/>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0" name="Google Shape;1830;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1" name="Google Shape;1831;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2" name="Google Shape;1832;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3" name="Google Shape;1833;p30"/>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34" name="Google Shape;1834;p30"/>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835" name="Google Shape;1835;p30"/>
          <p:cNvSpPr txBox="1">
            <a:spLocks noGrp="1"/>
          </p:cNvSpPr>
          <p:nvPr>
            <p:ph type="ctrTitle"/>
          </p:nvPr>
        </p:nvSpPr>
        <p:spPr>
          <a:xfrm>
            <a:off x="720000" y="540000"/>
            <a:ext cx="7704000" cy="135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atin typeface="#9Slide07 IcielCadena" panose="02000503000000020004" pitchFamily="2" charset="0"/>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dirty="0"/>
          </a:p>
        </p:txBody>
      </p:sp>
      <p:sp>
        <p:nvSpPr>
          <p:cNvPr id="1836" name="Google Shape;1836;p30"/>
          <p:cNvSpPr txBox="1">
            <a:spLocks noGrp="1"/>
          </p:cNvSpPr>
          <p:nvPr>
            <p:ph type="subTitle" idx="1"/>
          </p:nvPr>
        </p:nvSpPr>
        <p:spPr>
          <a:xfrm>
            <a:off x="720000" y="2603948"/>
            <a:ext cx="7704000" cy="96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atin typeface="#9Slide03 Arima Madurai Black" panose="00000A00000000000000" pitchFamily="2" charset="0"/>
                <a:cs typeface="#9Slide03 Arima Madurai Black" panose="00000A00000000000000" pitchFamily="2" charset="0"/>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dirty="0"/>
          </a:p>
        </p:txBody>
      </p:sp>
      <p:sp>
        <p:nvSpPr>
          <p:cNvPr id="1837" name="Google Shape;1837;p30"/>
          <p:cNvSpPr txBox="1"/>
          <p:nvPr/>
        </p:nvSpPr>
        <p:spPr>
          <a:xfrm>
            <a:off x="2646000" y="3628979"/>
            <a:ext cx="3852000" cy="67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solidFill>
                  <a:schemeClr val="dk2"/>
                </a:solidFill>
                <a:latin typeface="Open Sans SemiBold"/>
                <a:ea typeface="Open Sans SemiBold"/>
                <a:cs typeface="Open Sans SemiBold"/>
                <a:sym typeface="Open Sans SemiBold"/>
              </a:rPr>
              <a:t>CREDITS: This presentation template was created</a:t>
            </a:r>
            <a:r>
              <a:rPr lang="en" sz="12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a:t>
            </a:r>
            <a:r>
              <a:rPr lang="en" sz="1200" b="1" dirty="0">
                <a:solidFill>
                  <a:schemeClr val="dk2"/>
                </a:solidFill>
                <a:uFill>
                  <a:noFill/>
                </a:uFill>
                <a:latin typeface="#9Slide03 Arima Madurai Black" panose="00000A00000000000000" pitchFamily="2" charset="0"/>
                <a:ea typeface="Open Sans"/>
                <a:cs typeface="#9Slide03 Arima Madurai Black" panose="00000A00000000000000" pitchFamily="2" charset="0"/>
                <a:sym typeface="Open Sans"/>
                <a:hlinkClick r:id="rId5">
                  <a:extLst>
                    <a:ext uri="{A12FA001-AC4F-418D-AE19-62706E023703}">
                      <ahyp:hlinkClr xmlns:ahyp="http://schemas.microsoft.com/office/drawing/2018/hyperlinkcolor" val="tx"/>
                    </a:ext>
                  </a:extLst>
                </a:hlinkClick>
              </a:rPr>
              <a:t>by Slidesgo,</a:t>
            </a:r>
            <a:r>
              <a:rPr lang="en" sz="12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a:t>
            </a:r>
            <a:r>
              <a:rPr lang="en" sz="1200" dirty="0">
                <a:solidFill>
                  <a:schemeClr val="dk2"/>
                </a:solidFill>
                <a:latin typeface="Open Sans SemiBold"/>
                <a:ea typeface="Open Sans SemiBold"/>
                <a:cs typeface="Open Sans SemiBold"/>
                <a:sym typeface="Open Sans SemiBold"/>
              </a:rPr>
              <a:t>including icons</a:t>
            </a:r>
            <a:r>
              <a:rPr lang="en" sz="12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a:t>
            </a:r>
            <a:r>
              <a:rPr lang="en" sz="1200" b="1" dirty="0">
                <a:solidFill>
                  <a:schemeClr val="dk2"/>
                </a:solidFill>
                <a:uFill>
                  <a:noFill/>
                </a:uFill>
                <a:latin typeface="#9Slide03 Arima Madurai Black" panose="00000A00000000000000" pitchFamily="2" charset="0"/>
                <a:ea typeface="Open Sans"/>
                <a:cs typeface="#9Slide03 Arima Madurai Black" panose="00000A00000000000000" pitchFamily="2" charset="0"/>
                <a:sym typeface="Open Sans"/>
                <a:hlinkClick r:id="rId6">
                  <a:extLst>
                    <a:ext uri="{A12FA001-AC4F-418D-AE19-62706E023703}">
                      <ahyp:hlinkClr xmlns:ahyp="http://schemas.microsoft.com/office/drawing/2018/hyperlinkcolor" val="tx"/>
                    </a:ext>
                  </a:extLst>
                </a:hlinkClick>
              </a:rPr>
              <a:t>by Flaticon,</a:t>
            </a:r>
            <a:r>
              <a:rPr lang="en" sz="12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i</a:t>
            </a:r>
            <a:r>
              <a:rPr lang="en" sz="1200" dirty="0">
                <a:solidFill>
                  <a:schemeClr val="dk2"/>
                </a:solidFill>
                <a:latin typeface="Open Sans SemiBold"/>
                <a:ea typeface="Open Sans SemiBold"/>
                <a:cs typeface="Open Sans SemiBold"/>
                <a:sym typeface="Open Sans SemiBold"/>
              </a:rPr>
              <a:t>nfographics &amp; images </a:t>
            </a:r>
            <a:r>
              <a:rPr lang="en" sz="1200" b="1" dirty="0">
                <a:solidFill>
                  <a:schemeClr val="dk2"/>
                </a:solidFill>
                <a:uFill>
                  <a:noFill/>
                </a:uFill>
                <a:latin typeface="#9Slide03 Arima Madurai Black" panose="00000A00000000000000" pitchFamily="2" charset="0"/>
                <a:ea typeface="Open Sans"/>
                <a:cs typeface="#9Slide03 Arima Madurai Black" panose="00000A00000000000000" pitchFamily="2" charset="0"/>
                <a:sym typeface="Open Sans"/>
                <a:hlinkClick r:id="rId7">
                  <a:extLst>
                    <a:ext uri="{A12FA001-AC4F-418D-AE19-62706E023703}">
                      <ahyp:hlinkClr xmlns:ahyp="http://schemas.microsoft.com/office/drawing/2018/hyperlinkcolor" val="tx"/>
                    </a:ext>
                  </a:extLst>
                </a:hlinkClick>
              </a:rPr>
              <a:t>by Freepik</a:t>
            </a:r>
            <a:r>
              <a:rPr lang="en" sz="12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rPr>
              <a:t> </a:t>
            </a:r>
            <a:endParaRPr sz="1200" b="1" dirty="0">
              <a:solidFill>
                <a:schemeClr val="dk2"/>
              </a:solidFill>
              <a:latin typeface="#9Slide03 Arima Madurai Black" panose="00000A00000000000000" pitchFamily="2" charset="0"/>
              <a:ea typeface="Open Sans"/>
              <a:cs typeface="#9Slide03 Arima Madurai Black" panose="00000A00000000000000" pitchFamily="2" charset="0"/>
              <a:sym typeface="Open Sans"/>
            </a:endParaRPr>
          </a:p>
        </p:txBody>
      </p:sp>
      <p:sp>
        <p:nvSpPr>
          <p:cNvPr id="1838" name="Google Shape;1838;p30"/>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7405644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Background">
  <p:cSld name="Background">
    <p:spTree>
      <p:nvGrpSpPr>
        <p:cNvPr id="1" name="Shape 1839"/>
        <p:cNvGrpSpPr/>
        <p:nvPr/>
      </p:nvGrpSpPr>
      <p:grpSpPr>
        <a:xfrm>
          <a:off x="0" y="0"/>
          <a:ext cx="0" cy="0"/>
          <a:chOff x="0" y="0"/>
          <a:chExt cx="0" cy="0"/>
        </a:xfrm>
      </p:grpSpPr>
      <p:pic>
        <p:nvPicPr>
          <p:cNvPr id="1840" name="Google Shape;1840;p31"/>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841" name="Google Shape;1841;p31"/>
          <p:cNvPicPr preferRelativeResize="0"/>
          <p:nvPr/>
        </p:nvPicPr>
        <p:blipFill>
          <a:blip r:embed="rId2">
            <a:alphaModFix amt="76000"/>
          </a:blip>
          <a:stretch>
            <a:fillRect/>
          </a:stretch>
        </p:blipFill>
        <p:spPr>
          <a:xfrm rot="2453973">
            <a:off x="-1738310" y="4081815"/>
            <a:ext cx="4232748" cy="1576274"/>
          </a:xfrm>
          <a:prstGeom prst="rect">
            <a:avLst/>
          </a:prstGeom>
          <a:noFill/>
          <a:ln>
            <a:noFill/>
          </a:ln>
        </p:spPr>
      </p:pic>
      <p:pic>
        <p:nvPicPr>
          <p:cNvPr id="1842" name="Google Shape;1842;p31"/>
          <p:cNvPicPr preferRelativeResize="0"/>
          <p:nvPr/>
        </p:nvPicPr>
        <p:blipFill>
          <a:blip r:embed="rId3">
            <a:alphaModFix amt="76000"/>
          </a:blip>
          <a:stretch>
            <a:fillRect/>
          </a:stretch>
        </p:blipFill>
        <p:spPr>
          <a:xfrm rot="2453973">
            <a:off x="6716115" y="-248135"/>
            <a:ext cx="4232748" cy="1576274"/>
          </a:xfrm>
          <a:prstGeom prst="rect">
            <a:avLst/>
          </a:prstGeom>
          <a:noFill/>
          <a:ln>
            <a:noFill/>
          </a:ln>
        </p:spPr>
      </p:pic>
      <p:pic>
        <p:nvPicPr>
          <p:cNvPr id="1843" name="Google Shape;1843;p31"/>
          <p:cNvPicPr preferRelativeResize="0"/>
          <p:nvPr/>
        </p:nvPicPr>
        <p:blipFill>
          <a:blip r:embed="rId4">
            <a:alphaModFix amt="47000"/>
          </a:blip>
          <a:stretch>
            <a:fillRect/>
          </a:stretch>
        </p:blipFill>
        <p:spPr>
          <a:xfrm rot="10800000">
            <a:off x="1630989" y="143889"/>
            <a:ext cx="5882026" cy="4855727"/>
          </a:xfrm>
          <a:prstGeom prst="rect">
            <a:avLst/>
          </a:prstGeom>
          <a:noFill/>
          <a:ln>
            <a:noFill/>
          </a:ln>
        </p:spPr>
      </p:pic>
      <p:grpSp>
        <p:nvGrpSpPr>
          <p:cNvPr id="1844" name="Google Shape;1844;p31"/>
          <p:cNvGrpSpPr/>
          <p:nvPr/>
        </p:nvGrpSpPr>
        <p:grpSpPr>
          <a:xfrm rot="-2700000">
            <a:off x="167956" y="3080962"/>
            <a:ext cx="1344349" cy="2469678"/>
            <a:chOff x="272875" y="1419395"/>
            <a:chExt cx="255950" cy="563168"/>
          </a:xfrm>
        </p:grpSpPr>
        <p:sp>
          <p:nvSpPr>
            <p:cNvPr id="1845" name="Google Shape;1845;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6" name="Google Shape;1846;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7" name="Google Shape;1847;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8" name="Google Shape;1848;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49" name="Google Shape;1849;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0" name="Google Shape;1850;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1" name="Google Shape;1851;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2" name="Google Shape;1852;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3" name="Google Shape;1853;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4" name="Google Shape;1854;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5" name="Google Shape;1855;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6" name="Google Shape;1856;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7" name="Google Shape;1857;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8" name="Google Shape;1858;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59" name="Google Shape;1859;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0" name="Google Shape;1860;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1" name="Google Shape;1861;p31"/>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2" name="Google Shape;1862;p31"/>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3" name="Google Shape;1863;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4" name="Google Shape;1864;p31"/>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5" name="Google Shape;1865;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6" name="Google Shape;1866;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7" name="Google Shape;1867;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8" name="Google Shape;1868;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69" name="Google Shape;1869;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0" name="Google Shape;1870;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1" name="Google Shape;1871;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2" name="Google Shape;1872;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3" name="Google Shape;1873;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4" name="Google Shape;1874;p31"/>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5" name="Google Shape;1875;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6" name="Google Shape;1876;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7" name="Google Shape;1877;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8" name="Google Shape;1878;p31"/>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79" name="Google Shape;1879;p31"/>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880" name="Google Shape;1880;p31"/>
          <p:cNvGrpSpPr/>
          <p:nvPr/>
        </p:nvGrpSpPr>
        <p:grpSpPr>
          <a:xfrm rot="-2700000">
            <a:off x="8026514" y="-183341"/>
            <a:ext cx="1344349" cy="1995327"/>
            <a:chOff x="272875" y="1527563"/>
            <a:chExt cx="255950" cy="455000"/>
          </a:xfrm>
        </p:grpSpPr>
        <p:sp>
          <p:nvSpPr>
            <p:cNvPr id="1881" name="Google Shape;1881;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2" name="Google Shape;1882;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3" name="Google Shape;1883;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4" name="Google Shape;1884;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5" name="Google Shape;1885;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6" name="Google Shape;1886;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7" name="Google Shape;1887;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8" name="Google Shape;1888;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89" name="Google Shape;1889;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0" name="Google Shape;1890;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1" name="Google Shape;1891;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2" name="Google Shape;1892;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3" name="Google Shape;1893;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4" name="Google Shape;1894;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5" name="Google Shape;1895;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6" name="Google Shape;1896;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7" name="Google Shape;1897;p31"/>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8" name="Google Shape;1898;p31"/>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9" name="Google Shape;1899;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0" name="Google Shape;1900;p31"/>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1" name="Google Shape;1901;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2" name="Google Shape;1902;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3" name="Google Shape;1903;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4" name="Google Shape;1904;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5" name="Google Shape;1905;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6" name="Google Shape;1906;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7" name="Google Shape;1907;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8" name="Google Shape;1908;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9" name="Google Shape;1909;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0" name="Google Shape;1910;p31"/>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1" name="Google Shape;1911;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2" name="Google Shape;1912;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3" name="Google Shape;1913;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4" name="Google Shape;1914;p31"/>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5" name="Google Shape;1915;p31"/>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916" name="Google Shape;1916;p31"/>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18602414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Background 3">
  <p:cSld name="Background 3">
    <p:spTree>
      <p:nvGrpSpPr>
        <p:cNvPr id="1" name="Shape 2034"/>
        <p:cNvGrpSpPr/>
        <p:nvPr/>
      </p:nvGrpSpPr>
      <p:grpSpPr>
        <a:xfrm>
          <a:off x="0" y="0"/>
          <a:ext cx="0" cy="0"/>
          <a:chOff x="0" y="0"/>
          <a:chExt cx="0" cy="0"/>
        </a:xfrm>
      </p:grpSpPr>
      <p:pic>
        <p:nvPicPr>
          <p:cNvPr id="2035" name="Google Shape;2035;p34"/>
          <p:cNvPicPr preferRelativeResize="0"/>
          <p:nvPr/>
        </p:nvPicPr>
        <p:blipFill>
          <a:blip r:embed="rId2">
            <a:alphaModFix amt="64000"/>
          </a:blip>
          <a:stretch>
            <a:fillRect/>
          </a:stretch>
        </p:blipFill>
        <p:spPr>
          <a:xfrm rot="5400000">
            <a:off x="6963311" y="-630813"/>
            <a:ext cx="3592176" cy="3021600"/>
          </a:xfrm>
          <a:prstGeom prst="rect">
            <a:avLst/>
          </a:prstGeom>
          <a:noFill/>
          <a:ln>
            <a:noFill/>
          </a:ln>
        </p:spPr>
      </p:pic>
      <p:pic>
        <p:nvPicPr>
          <p:cNvPr id="2036" name="Google Shape;2036;p34"/>
          <p:cNvPicPr preferRelativeResize="0"/>
          <p:nvPr/>
        </p:nvPicPr>
        <p:blipFill>
          <a:blip r:embed="rId3">
            <a:alphaModFix amt="66000"/>
          </a:blip>
          <a:stretch>
            <a:fillRect/>
          </a:stretch>
        </p:blipFill>
        <p:spPr>
          <a:xfrm rot="1326165" flipH="1">
            <a:off x="-191444" y="4128883"/>
            <a:ext cx="3297389" cy="2276634"/>
          </a:xfrm>
          <a:prstGeom prst="rect">
            <a:avLst/>
          </a:prstGeom>
          <a:noFill/>
          <a:ln>
            <a:noFill/>
          </a:ln>
        </p:spPr>
      </p:pic>
      <p:grpSp>
        <p:nvGrpSpPr>
          <p:cNvPr id="2037" name="Google Shape;2037;p34"/>
          <p:cNvGrpSpPr/>
          <p:nvPr/>
        </p:nvGrpSpPr>
        <p:grpSpPr>
          <a:xfrm rot="-2700000">
            <a:off x="8026514" y="-183341"/>
            <a:ext cx="1344349" cy="1995327"/>
            <a:chOff x="272875" y="1527563"/>
            <a:chExt cx="255950" cy="455000"/>
          </a:xfrm>
        </p:grpSpPr>
        <p:sp>
          <p:nvSpPr>
            <p:cNvPr id="2038" name="Google Shape;2038;p3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9" name="Google Shape;2039;p3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0" name="Google Shape;2040;p3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1" name="Google Shape;2041;p3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2" name="Google Shape;2042;p3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3" name="Google Shape;2043;p3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4" name="Google Shape;2044;p3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5" name="Google Shape;2045;p3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6" name="Google Shape;2046;p3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7" name="Google Shape;2047;p3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8" name="Google Shape;2048;p3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9" name="Google Shape;2049;p3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0" name="Google Shape;2050;p3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1" name="Google Shape;2051;p3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2" name="Google Shape;2052;p3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3" name="Google Shape;2053;p3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4" name="Google Shape;2054;p3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5" name="Google Shape;2055;p3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6" name="Google Shape;2056;p3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7" name="Google Shape;2057;p3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8" name="Google Shape;2058;p3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9" name="Google Shape;2059;p3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0" name="Google Shape;2060;p3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1" name="Google Shape;2061;p3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2" name="Google Shape;2062;p3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3" name="Google Shape;2063;p3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4" name="Google Shape;2064;p3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5" name="Google Shape;2065;p3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6" name="Google Shape;2066;p3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7" name="Google Shape;2067;p3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8" name="Google Shape;2068;p3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69" name="Google Shape;2069;p3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0" name="Google Shape;2070;p3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1" name="Google Shape;2071;p3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72" name="Google Shape;2072;p3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073" name="Google Shape;2073;p34"/>
          <p:cNvSpPr/>
          <p:nvPr/>
        </p:nvSpPr>
        <p:spPr>
          <a:xfrm>
            <a:off x="4566956"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pic>
        <p:nvPicPr>
          <p:cNvPr id="2074" name="Google Shape;2074;p34"/>
          <p:cNvPicPr preferRelativeResize="0"/>
          <p:nvPr/>
        </p:nvPicPr>
        <p:blipFill>
          <a:blip r:embed="rId4">
            <a:alphaModFix amt="74000"/>
          </a:blip>
          <a:stretch>
            <a:fillRect/>
          </a:stretch>
        </p:blipFill>
        <p:spPr>
          <a:xfrm rot="7675040">
            <a:off x="2669917" y="-1516163"/>
            <a:ext cx="2894877" cy="2593327"/>
          </a:xfrm>
          <a:prstGeom prst="rect">
            <a:avLst/>
          </a:prstGeom>
          <a:noFill/>
          <a:ln>
            <a:noFill/>
          </a:ln>
        </p:spPr>
      </p:pic>
      <p:pic>
        <p:nvPicPr>
          <p:cNvPr id="2075" name="Google Shape;2075;p34"/>
          <p:cNvPicPr preferRelativeResize="0"/>
          <p:nvPr/>
        </p:nvPicPr>
        <p:blipFill>
          <a:blip r:embed="rId5">
            <a:alphaModFix amt="74000"/>
          </a:blip>
          <a:stretch>
            <a:fillRect/>
          </a:stretch>
        </p:blipFill>
        <p:spPr>
          <a:xfrm rot="-9631575" flipH="1">
            <a:off x="-1503235" y="-1230424"/>
            <a:ext cx="2894874" cy="2593324"/>
          </a:xfrm>
          <a:prstGeom prst="rect">
            <a:avLst/>
          </a:prstGeom>
          <a:noFill/>
          <a:ln>
            <a:noFill/>
          </a:ln>
        </p:spPr>
      </p:pic>
    </p:spTree>
    <p:extLst>
      <p:ext uri="{BB962C8B-B14F-4D97-AF65-F5344CB8AC3E}">
        <p14:creationId xmlns:p14="http://schemas.microsoft.com/office/powerpoint/2010/main" val="9113196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Background 4">
  <p:cSld name="Background 4">
    <p:spTree>
      <p:nvGrpSpPr>
        <p:cNvPr id="1" name="Shape 2076"/>
        <p:cNvGrpSpPr/>
        <p:nvPr/>
      </p:nvGrpSpPr>
      <p:grpSpPr>
        <a:xfrm>
          <a:off x="0" y="0"/>
          <a:ext cx="0" cy="0"/>
          <a:chOff x="0" y="0"/>
          <a:chExt cx="0" cy="0"/>
        </a:xfrm>
      </p:grpSpPr>
      <p:pic>
        <p:nvPicPr>
          <p:cNvPr id="2077" name="Google Shape;2077;p35"/>
          <p:cNvPicPr preferRelativeResize="0"/>
          <p:nvPr/>
        </p:nvPicPr>
        <p:blipFill>
          <a:blip r:embed="rId2">
            <a:alphaModFix amt="66000"/>
          </a:blip>
          <a:stretch>
            <a:fillRect/>
          </a:stretch>
        </p:blipFill>
        <p:spPr>
          <a:xfrm rot="5399990" flipH="1">
            <a:off x="7705517" y="-598319"/>
            <a:ext cx="3297389" cy="2276637"/>
          </a:xfrm>
          <a:prstGeom prst="rect">
            <a:avLst/>
          </a:prstGeom>
          <a:noFill/>
          <a:ln>
            <a:noFill/>
          </a:ln>
        </p:spPr>
      </p:pic>
      <p:grpSp>
        <p:nvGrpSpPr>
          <p:cNvPr id="2078" name="Google Shape;2078;p35"/>
          <p:cNvGrpSpPr/>
          <p:nvPr/>
        </p:nvGrpSpPr>
        <p:grpSpPr>
          <a:xfrm rot="-987768">
            <a:off x="7751818" y="-266278"/>
            <a:ext cx="1344359" cy="1995308"/>
            <a:chOff x="272875" y="1527563"/>
            <a:chExt cx="255950" cy="455000"/>
          </a:xfrm>
        </p:grpSpPr>
        <p:sp>
          <p:nvSpPr>
            <p:cNvPr id="2079" name="Google Shape;2079;p3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0" name="Google Shape;2080;p3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1" name="Google Shape;2081;p3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2" name="Google Shape;2082;p3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3" name="Google Shape;2083;p3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4" name="Google Shape;2084;p3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5" name="Google Shape;2085;p3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6" name="Google Shape;2086;p3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7" name="Google Shape;2087;p3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8" name="Google Shape;2088;p3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9" name="Google Shape;2089;p3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0" name="Google Shape;2090;p3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1" name="Google Shape;2091;p3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2" name="Google Shape;2092;p3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3" name="Google Shape;2093;p3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4" name="Google Shape;2094;p3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5" name="Google Shape;2095;p3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6" name="Google Shape;2096;p3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7" name="Google Shape;2097;p3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8" name="Google Shape;2098;p3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9" name="Google Shape;2099;p3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0" name="Google Shape;2100;p3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1" name="Google Shape;2101;p3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2" name="Google Shape;2102;p3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3" name="Google Shape;2103;p3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4" name="Google Shape;2104;p3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5" name="Google Shape;2105;p3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6" name="Google Shape;2106;p3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7" name="Google Shape;2107;p3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8" name="Google Shape;2108;p3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9" name="Google Shape;2109;p3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0" name="Google Shape;2110;p3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1" name="Google Shape;2111;p3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2" name="Google Shape;2112;p3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3" name="Google Shape;2113;p3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pic>
        <p:nvPicPr>
          <p:cNvPr id="2114" name="Google Shape;2114;p35"/>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2115" name="Google Shape;2115;p35"/>
          <p:cNvPicPr preferRelativeResize="0"/>
          <p:nvPr/>
        </p:nvPicPr>
        <p:blipFill>
          <a:blip r:embed="rId4">
            <a:alphaModFix amt="76000"/>
          </a:blip>
          <a:stretch>
            <a:fillRect/>
          </a:stretch>
        </p:blipFill>
        <p:spPr>
          <a:xfrm rot="363351">
            <a:off x="802621" y="4291784"/>
            <a:ext cx="7605804" cy="2832383"/>
          </a:xfrm>
          <a:prstGeom prst="rect">
            <a:avLst/>
          </a:prstGeom>
          <a:noFill/>
          <a:ln>
            <a:noFill/>
          </a:ln>
        </p:spPr>
      </p:pic>
      <p:sp>
        <p:nvSpPr>
          <p:cNvPr id="2116" name="Google Shape;2116;p35"/>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2202699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8478034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385345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423138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872158072"/>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14797471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39951723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36025137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7203665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11617711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3354837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8203177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334B10-1BAA-4F86-8112-CC1F1B123847}" type="datetimeFigureOut">
              <a:rPr lang="zh-CN" altLang="en-US" smtClean="0"/>
              <a:t>2023/7/10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3997253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049424223"/>
      </p:ext>
    </p:extLst>
  </p:cSld>
  <p:clrMapOvr>
    <a:masterClrMapping/>
  </p:clrMapOvr>
  <mc:AlternateContent xmlns:mc="http://schemas.openxmlformats.org/markup-compatibility/2006" xmlns:p14="http://schemas.microsoft.com/office/powerpoint/2010/main">
    <mc:Choice Requires="p14">
      <p:transition spd="slow" p14:dur="1250" advClick="0" advTm="0">
        <p:push dir="u"/>
      </p:transition>
    </mc:Choice>
    <mc:Fallback xmlns="">
      <p:transition spd="slow" advClick="0" advTm="0">
        <p:push dir="u"/>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6314742"/>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8"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8"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1731275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29221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9D26EDC-E73B-4342-9AF4-79CD261E2BB1}" type="datetime1">
              <a:rPr lang="en-US" smtClean="0"/>
              <a:t>7/10/2023</a:t>
            </a:fld>
            <a:endParaRPr lang="en-US"/>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08242206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2_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784795708"/>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Main">
    <p:spTree>
      <p:nvGrpSpPr>
        <p:cNvPr id="1" name=""/>
        <p:cNvGrpSpPr/>
        <p:nvPr/>
      </p:nvGrpSpPr>
      <p:grpSpPr>
        <a:xfrm>
          <a:off x="0" y="0"/>
          <a:ext cx="0" cy="0"/>
          <a:chOff x="0" y="0"/>
          <a:chExt cx="0" cy="0"/>
        </a:xfrm>
      </p:grpSpPr>
      <p:sp>
        <p:nvSpPr>
          <p:cNvPr id="8" name="Text Placeholder 3"/>
          <p:cNvSpPr>
            <a:spLocks noGrp="1"/>
          </p:cNvSpPr>
          <p:nvPr>
            <p:ph type="body" sz="half" idx="2" hasCustomPrompt="1"/>
          </p:nvPr>
        </p:nvSpPr>
        <p:spPr>
          <a:xfrm>
            <a:off x="381002" y="883822"/>
            <a:ext cx="8368363" cy="173255"/>
          </a:xfrm>
          <a:prstGeom prst="rect">
            <a:avLst/>
          </a:prstGeom>
        </p:spPr>
        <p:txBody>
          <a:bodyPr wrap="none" lIns="0" tIns="0" rIns="0" bIns="0" anchor="ctr">
            <a:noAutofit/>
          </a:bodyPr>
          <a:lstStyle>
            <a:lvl1pPr marL="0" indent="0" algn="ctr">
              <a:buNone/>
              <a:defRPr sz="1200" b="0" baseline="0">
                <a:solidFill>
                  <a:schemeClr val="bg1">
                    <a:lumMod val="65000"/>
                  </a:schemeClr>
                </a:solidFill>
                <a:latin typeface="+mn-lt"/>
                <a:ea typeface="Roboto" charset="0"/>
              </a:defRPr>
            </a:lvl1pPr>
            <a:lvl2pPr marL="457189" indent="0">
              <a:buNone/>
              <a:defRPr sz="1200"/>
            </a:lvl2pPr>
            <a:lvl3pPr marL="914378" indent="0">
              <a:buNone/>
              <a:defRPr sz="1001"/>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dirty="0"/>
              <a:t>CLICK TO EDITE SUBTITLE</a:t>
            </a:r>
          </a:p>
        </p:txBody>
      </p:sp>
      <p:sp>
        <p:nvSpPr>
          <p:cNvPr id="9" name="Title 2"/>
          <p:cNvSpPr>
            <a:spLocks noGrp="1"/>
          </p:cNvSpPr>
          <p:nvPr>
            <p:ph type="title"/>
          </p:nvPr>
        </p:nvSpPr>
        <p:spPr>
          <a:xfrm>
            <a:off x="381002" y="341315"/>
            <a:ext cx="8368363" cy="495383"/>
          </a:xfrm>
          <a:prstGeom prst="rect">
            <a:avLst/>
          </a:prstGeom>
        </p:spPr>
        <p:txBody>
          <a:bodyPr lIns="0" tIns="0" rIns="0" bIns="0" anchor="ctr"/>
          <a:lstStyle>
            <a:lvl1pPr algn="ctr">
              <a:defRPr sz="3600">
                <a:solidFill>
                  <a:schemeClr val="bg1">
                    <a:lumMod val="50000"/>
                  </a:schemeClr>
                </a:solidFill>
              </a:defRPr>
            </a:lvl1pPr>
          </a:lstStyle>
          <a:p>
            <a:r>
              <a:rPr lang="zh-CN" altLang="en-US"/>
              <a:t>单击此处编辑母版标题样式</a:t>
            </a:r>
            <a:endParaRPr lang="en-US" dirty="0"/>
          </a:p>
        </p:txBody>
      </p:sp>
    </p:spTree>
    <p:extLst>
      <p:ext uri="{BB962C8B-B14F-4D97-AF65-F5344CB8AC3E}">
        <p14:creationId xmlns:p14="http://schemas.microsoft.com/office/powerpoint/2010/main" val="182992637"/>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106589" y="1735977"/>
            <a:ext cx="2137774" cy="2137774"/>
          </a:xfrm>
          <a:custGeom>
            <a:avLst/>
            <a:gdLst>
              <a:gd name="connsiteX0" fmla="*/ 1015705 w 2031410"/>
              <a:gd name="connsiteY0" fmla="*/ 0 h 2031410"/>
              <a:gd name="connsiteX1" fmla="*/ 2031410 w 2031410"/>
              <a:gd name="connsiteY1" fmla="*/ 1015705 h 2031410"/>
              <a:gd name="connsiteX2" fmla="*/ 1015705 w 2031410"/>
              <a:gd name="connsiteY2" fmla="*/ 2031410 h 2031410"/>
              <a:gd name="connsiteX3" fmla="*/ 0 w 2031410"/>
              <a:gd name="connsiteY3" fmla="*/ 1015705 h 2031410"/>
              <a:gd name="connsiteX4" fmla="*/ 1015705 w 2031410"/>
              <a:gd name="connsiteY4" fmla="*/ 0 h 2031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1410" h="2031410">
                <a:moveTo>
                  <a:pt x="1015705" y="0"/>
                </a:moveTo>
                <a:cubicBezTo>
                  <a:pt x="1576663" y="0"/>
                  <a:pt x="2031410" y="454747"/>
                  <a:pt x="2031410" y="1015705"/>
                </a:cubicBezTo>
                <a:cubicBezTo>
                  <a:pt x="2031410" y="1576663"/>
                  <a:pt x="1576663" y="2031410"/>
                  <a:pt x="1015705" y="2031410"/>
                </a:cubicBezTo>
                <a:cubicBezTo>
                  <a:pt x="454747" y="2031410"/>
                  <a:pt x="0" y="1576663"/>
                  <a:pt x="0" y="1015705"/>
                </a:cubicBezTo>
                <a:cubicBezTo>
                  <a:pt x="0" y="454747"/>
                  <a:pt x="454747" y="0"/>
                  <a:pt x="1015705" y="0"/>
                </a:cubicBezTo>
                <a:close/>
              </a:path>
            </a:pathLst>
          </a:custGeom>
        </p:spPr>
        <p:txBody>
          <a:bodyPr wrap="square">
            <a:noAutofit/>
          </a:bodyPr>
          <a:lstStyle/>
          <a:p>
            <a:r>
              <a:rPr lang="zh-CN" altLang="en-US"/>
              <a:t>单击图标添加图片</a:t>
            </a:r>
            <a:endParaRPr lang="en-US"/>
          </a:p>
        </p:txBody>
      </p:sp>
    </p:spTree>
    <p:extLst>
      <p:ext uri="{BB962C8B-B14F-4D97-AF65-F5344CB8AC3E}">
        <p14:creationId xmlns:p14="http://schemas.microsoft.com/office/powerpoint/2010/main" val="2010369440"/>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4_Title Slide">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6337783" y="1382842"/>
            <a:ext cx="1618938" cy="1618938"/>
          </a:xfrm>
          <a:custGeom>
            <a:avLst/>
            <a:gdLst>
              <a:gd name="connsiteX0" fmla="*/ 1079292 w 2158584"/>
              <a:gd name="connsiteY0" fmla="*/ 0 h 2158584"/>
              <a:gd name="connsiteX1" fmla="*/ 2158584 w 2158584"/>
              <a:gd name="connsiteY1" fmla="*/ 1079292 h 2158584"/>
              <a:gd name="connsiteX2" fmla="*/ 1079292 w 2158584"/>
              <a:gd name="connsiteY2" fmla="*/ 2158584 h 2158584"/>
              <a:gd name="connsiteX3" fmla="*/ 0 w 2158584"/>
              <a:gd name="connsiteY3" fmla="*/ 1079292 h 2158584"/>
              <a:gd name="connsiteX4" fmla="*/ 1079292 w 2158584"/>
              <a:gd name="connsiteY4" fmla="*/ 0 h 2158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8584" h="2158584">
                <a:moveTo>
                  <a:pt x="1079292" y="0"/>
                </a:moveTo>
                <a:cubicBezTo>
                  <a:pt x="1675369" y="0"/>
                  <a:pt x="2158584" y="483215"/>
                  <a:pt x="2158584" y="1079292"/>
                </a:cubicBezTo>
                <a:cubicBezTo>
                  <a:pt x="2158584" y="1675369"/>
                  <a:pt x="1675369" y="2158584"/>
                  <a:pt x="1079292" y="2158584"/>
                </a:cubicBezTo>
                <a:cubicBezTo>
                  <a:pt x="483215" y="2158584"/>
                  <a:pt x="0" y="1675369"/>
                  <a:pt x="0" y="1079292"/>
                </a:cubicBezTo>
                <a:cubicBezTo>
                  <a:pt x="0" y="483215"/>
                  <a:pt x="483215" y="0"/>
                  <a:pt x="1079292" y="0"/>
                </a:cubicBezTo>
                <a:close/>
              </a:path>
            </a:pathLst>
          </a:custGeom>
        </p:spPr>
        <p:txBody>
          <a:bodyPr wrap="square">
            <a:noAutofit/>
          </a:bodyPr>
          <a:lstStyle/>
          <a:p>
            <a:r>
              <a:rPr lang="zh-CN" altLang="en-US"/>
              <a:t>单击图标添加图片</a:t>
            </a:r>
            <a:endParaRPr lang="en-US"/>
          </a:p>
        </p:txBody>
      </p:sp>
      <p:sp>
        <p:nvSpPr>
          <p:cNvPr id="17" name="Picture Placeholder 16"/>
          <p:cNvSpPr>
            <a:spLocks noGrp="1"/>
          </p:cNvSpPr>
          <p:nvPr>
            <p:ph type="pic" sz="quarter" idx="11"/>
          </p:nvPr>
        </p:nvSpPr>
        <p:spPr>
          <a:xfrm>
            <a:off x="1191718" y="1382842"/>
            <a:ext cx="1618938" cy="1618938"/>
          </a:xfrm>
          <a:custGeom>
            <a:avLst/>
            <a:gdLst>
              <a:gd name="connsiteX0" fmla="*/ 1079292 w 2158584"/>
              <a:gd name="connsiteY0" fmla="*/ 0 h 2158584"/>
              <a:gd name="connsiteX1" fmla="*/ 2158584 w 2158584"/>
              <a:gd name="connsiteY1" fmla="*/ 1079292 h 2158584"/>
              <a:gd name="connsiteX2" fmla="*/ 1079292 w 2158584"/>
              <a:gd name="connsiteY2" fmla="*/ 2158584 h 2158584"/>
              <a:gd name="connsiteX3" fmla="*/ 0 w 2158584"/>
              <a:gd name="connsiteY3" fmla="*/ 1079292 h 2158584"/>
              <a:gd name="connsiteX4" fmla="*/ 1079292 w 2158584"/>
              <a:gd name="connsiteY4" fmla="*/ 0 h 2158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8584" h="2158584">
                <a:moveTo>
                  <a:pt x="1079292" y="0"/>
                </a:moveTo>
                <a:cubicBezTo>
                  <a:pt x="1675369" y="0"/>
                  <a:pt x="2158584" y="483215"/>
                  <a:pt x="2158584" y="1079292"/>
                </a:cubicBezTo>
                <a:cubicBezTo>
                  <a:pt x="2158584" y="1675369"/>
                  <a:pt x="1675369" y="2158584"/>
                  <a:pt x="1079292" y="2158584"/>
                </a:cubicBezTo>
                <a:cubicBezTo>
                  <a:pt x="483215" y="2158584"/>
                  <a:pt x="0" y="1675369"/>
                  <a:pt x="0" y="1079292"/>
                </a:cubicBezTo>
                <a:cubicBezTo>
                  <a:pt x="0" y="483215"/>
                  <a:pt x="483215" y="0"/>
                  <a:pt x="1079292" y="0"/>
                </a:cubicBezTo>
                <a:close/>
              </a:path>
            </a:pathLst>
          </a:custGeom>
        </p:spPr>
        <p:txBody>
          <a:bodyPr wrap="square">
            <a:noAutofit/>
          </a:bodyPr>
          <a:lstStyle/>
          <a:p>
            <a:r>
              <a:rPr lang="zh-CN" altLang="en-US"/>
              <a:t>单击图标添加图片</a:t>
            </a:r>
            <a:endParaRPr lang="en-US"/>
          </a:p>
        </p:txBody>
      </p:sp>
      <p:sp>
        <p:nvSpPr>
          <p:cNvPr id="14" name="Picture Placeholder 13"/>
          <p:cNvSpPr>
            <a:spLocks noGrp="1"/>
          </p:cNvSpPr>
          <p:nvPr>
            <p:ph type="pic" sz="quarter" idx="12"/>
          </p:nvPr>
        </p:nvSpPr>
        <p:spPr>
          <a:xfrm>
            <a:off x="3762531" y="1382842"/>
            <a:ext cx="1618938" cy="1618938"/>
          </a:xfrm>
          <a:custGeom>
            <a:avLst/>
            <a:gdLst>
              <a:gd name="connsiteX0" fmla="*/ 1079292 w 2158584"/>
              <a:gd name="connsiteY0" fmla="*/ 0 h 2158584"/>
              <a:gd name="connsiteX1" fmla="*/ 2158584 w 2158584"/>
              <a:gd name="connsiteY1" fmla="*/ 1079292 h 2158584"/>
              <a:gd name="connsiteX2" fmla="*/ 1079292 w 2158584"/>
              <a:gd name="connsiteY2" fmla="*/ 2158584 h 2158584"/>
              <a:gd name="connsiteX3" fmla="*/ 0 w 2158584"/>
              <a:gd name="connsiteY3" fmla="*/ 1079292 h 2158584"/>
              <a:gd name="connsiteX4" fmla="*/ 1079292 w 2158584"/>
              <a:gd name="connsiteY4" fmla="*/ 0 h 2158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8584" h="2158584">
                <a:moveTo>
                  <a:pt x="1079292" y="0"/>
                </a:moveTo>
                <a:cubicBezTo>
                  <a:pt x="1675369" y="0"/>
                  <a:pt x="2158584" y="483215"/>
                  <a:pt x="2158584" y="1079292"/>
                </a:cubicBezTo>
                <a:cubicBezTo>
                  <a:pt x="2158584" y="1675369"/>
                  <a:pt x="1675369" y="2158584"/>
                  <a:pt x="1079292" y="2158584"/>
                </a:cubicBezTo>
                <a:cubicBezTo>
                  <a:pt x="483215" y="2158584"/>
                  <a:pt x="0" y="1675369"/>
                  <a:pt x="0" y="1079292"/>
                </a:cubicBezTo>
                <a:cubicBezTo>
                  <a:pt x="0" y="483215"/>
                  <a:pt x="483215" y="0"/>
                  <a:pt x="1079292" y="0"/>
                </a:cubicBezTo>
                <a:close/>
              </a:path>
            </a:pathLst>
          </a:custGeom>
        </p:spPr>
        <p:txBody>
          <a:bodyPr wrap="square">
            <a:noAutofit/>
          </a:bodyPr>
          <a:lstStyle/>
          <a:p>
            <a:r>
              <a:rPr lang="zh-CN" altLang="en-US"/>
              <a:t>单击图标添加图片</a:t>
            </a:r>
            <a:endParaRPr lang="en-US"/>
          </a:p>
        </p:txBody>
      </p:sp>
    </p:spTree>
    <p:extLst>
      <p:ext uri="{BB962C8B-B14F-4D97-AF65-F5344CB8AC3E}">
        <p14:creationId xmlns:p14="http://schemas.microsoft.com/office/powerpoint/2010/main" val="751114074"/>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1_ScreenMockup">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021558" y="1103723"/>
            <a:ext cx="2618959" cy="2618958"/>
          </a:xfrm>
          <a:custGeom>
            <a:avLst/>
            <a:gdLst>
              <a:gd name="connsiteX0" fmla="*/ 1745973 w 3491945"/>
              <a:gd name="connsiteY0" fmla="*/ 0 h 3491944"/>
              <a:gd name="connsiteX1" fmla="*/ 3491945 w 3491945"/>
              <a:gd name="connsiteY1" fmla="*/ 1745972 h 3491944"/>
              <a:gd name="connsiteX2" fmla="*/ 1745973 w 3491945"/>
              <a:gd name="connsiteY2" fmla="*/ 3491944 h 3491944"/>
              <a:gd name="connsiteX3" fmla="*/ 0 w 3491945"/>
              <a:gd name="connsiteY3" fmla="*/ 1745972 h 3491944"/>
            </a:gdLst>
            <a:ahLst/>
            <a:cxnLst>
              <a:cxn ang="0">
                <a:pos x="connsiteX0" y="connsiteY0"/>
              </a:cxn>
              <a:cxn ang="0">
                <a:pos x="connsiteX1" y="connsiteY1"/>
              </a:cxn>
              <a:cxn ang="0">
                <a:pos x="connsiteX2" y="connsiteY2"/>
              </a:cxn>
              <a:cxn ang="0">
                <a:pos x="connsiteX3" y="connsiteY3"/>
              </a:cxn>
            </a:cxnLst>
            <a:rect l="l" t="t" r="r" b="b"/>
            <a:pathLst>
              <a:path w="3491945" h="3491944">
                <a:moveTo>
                  <a:pt x="1745973" y="0"/>
                </a:moveTo>
                <a:lnTo>
                  <a:pt x="3491945" y="1745972"/>
                </a:lnTo>
                <a:lnTo>
                  <a:pt x="1745973" y="3491944"/>
                </a:lnTo>
                <a:lnTo>
                  <a:pt x="0" y="1745972"/>
                </a:lnTo>
                <a:close/>
              </a:path>
            </a:pathLst>
          </a:custGeom>
        </p:spPr>
        <p:txBody>
          <a:bodyPr wrap="square">
            <a:noAutofit/>
          </a:bodyPr>
          <a:lstStyle/>
          <a:p>
            <a:r>
              <a:rPr lang="zh-CN" altLang="en-US"/>
              <a:t>单击图标添加图片</a:t>
            </a:r>
            <a:endParaRPr lang="en-US"/>
          </a:p>
        </p:txBody>
      </p:sp>
      <p:sp>
        <p:nvSpPr>
          <p:cNvPr id="13" name="Picture Placeholder 12"/>
          <p:cNvSpPr>
            <a:spLocks noGrp="1"/>
          </p:cNvSpPr>
          <p:nvPr>
            <p:ph type="pic" sz="quarter" idx="11"/>
          </p:nvPr>
        </p:nvSpPr>
        <p:spPr>
          <a:xfrm>
            <a:off x="3262522" y="185737"/>
            <a:ext cx="2618959" cy="2618958"/>
          </a:xfrm>
          <a:custGeom>
            <a:avLst/>
            <a:gdLst>
              <a:gd name="connsiteX0" fmla="*/ 1745973 w 3491945"/>
              <a:gd name="connsiteY0" fmla="*/ 0 h 3491944"/>
              <a:gd name="connsiteX1" fmla="*/ 3491945 w 3491945"/>
              <a:gd name="connsiteY1" fmla="*/ 1745972 h 3491944"/>
              <a:gd name="connsiteX2" fmla="*/ 1745973 w 3491945"/>
              <a:gd name="connsiteY2" fmla="*/ 3491944 h 3491944"/>
              <a:gd name="connsiteX3" fmla="*/ 0 w 3491945"/>
              <a:gd name="connsiteY3" fmla="*/ 1745972 h 3491944"/>
            </a:gdLst>
            <a:ahLst/>
            <a:cxnLst>
              <a:cxn ang="0">
                <a:pos x="connsiteX0" y="connsiteY0"/>
              </a:cxn>
              <a:cxn ang="0">
                <a:pos x="connsiteX1" y="connsiteY1"/>
              </a:cxn>
              <a:cxn ang="0">
                <a:pos x="connsiteX2" y="connsiteY2"/>
              </a:cxn>
              <a:cxn ang="0">
                <a:pos x="connsiteX3" y="connsiteY3"/>
              </a:cxn>
            </a:cxnLst>
            <a:rect l="l" t="t" r="r" b="b"/>
            <a:pathLst>
              <a:path w="3491945" h="3491944">
                <a:moveTo>
                  <a:pt x="1745973" y="0"/>
                </a:moveTo>
                <a:lnTo>
                  <a:pt x="3491945" y="1745972"/>
                </a:lnTo>
                <a:lnTo>
                  <a:pt x="1745973" y="3491944"/>
                </a:lnTo>
                <a:lnTo>
                  <a:pt x="0" y="1745972"/>
                </a:lnTo>
                <a:close/>
              </a:path>
            </a:pathLst>
          </a:custGeom>
        </p:spPr>
        <p:txBody>
          <a:bodyPr wrap="square">
            <a:noAutofit/>
          </a:bodyPr>
          <a:lstStyle/>
          <a:p>
            <a:r>
              <a:rPr lang="zh-CN" altLang="en-US"/>
              <a:t>单击图标添加图片</a:t>
            </a:r>
            <a:endParaRPr lang="en-US"/>
          </a:p>
        </p:txBody>
      </p:sp>
      <p:sp>
        <p:nvSpPr>
          <p:cNvPr id="15" name="Picture Placeholder 14"/>
          <p:cNvSpPr>
            <a:spLocks noGrp="1"/>
          </p:cNvSpPr>
          <p:nvPr>
            <p:ph type="pic" sz="quarter" idx="12"/>
          </p:nvPr>
        </p:nvSpPr>
        <p:spPr>
          <a:xfrm>
            <a:off x="5503486" y="1009225"/>
            <a:ext cx="2618959" cy="2618958"/>
          </a:xfrm>
          <a:custGeom>
            <a:avLst/>
            <a:gdLst>
              <a:gd name="connsiteX0" fmla="*/ 1745973 w 3491945"/>
              <a:gd name="connsiteY0" fmla="*/ 0 h 3491944"/>
              <a:gd name="connsiteX1" fmla="*/ 3491945 w 3491945"/>
              <a:gd name="connsiteY1" fmla="*/ 1745972 h 3491944"/>
              <a:gd name="connsiteX2" fmla="*/ 1745973 w 3491945"/>
              <a:gd name="connsiteY2" fmla="*/ 3491944 h 3491944"/>
              <a:gd name="connsiteX3" fmla="*/ 0 w 3491945"/>
              <a:gd name="connsiteY3" fmla="*/ 1745972 h 3491944"/>
            </a:gdLst>
            <a:ahLst/>
            <a:cxnLst>
              <a:cxn ang="0">
                <a:pos x="connsiteX0" y="connsiteY0"/>
              </a:cxn>
              <a:cxn ang="0">
                <a:pos x="connsiteX1" y="connsiteY1"/>
              </a:cxn>
              <a:cxn ang="0">
                <a:pos x="connsiteX2" y="connsiteY2"/>
              </a:cxn>
              <a:cxn ang="0">
                <a:pos x="connsiteX3" y="connsiteY3"/>
              </a:cxn>
            </a:cxnLst>
            <a:rect l="l" t="t" r="r" b="b"/>
            <a:pathLst>
              <a:path w="3491945" h="3491944">
                <a:moveTo>
                  <a:pt x="1745973" y="0"/>
                </a:moveTo>
                <a:lnTo>
                  <a:pt x="3491945" y="1745972"/>
                </a:lnTo>
                <a:lnTo>
                  <a:pt x="1745973" y="3491944"/>
                </a:lnTo>
                <a:lnTo>
                  <a:pt x="0" y="1745972"/>
                </a:lnTo>
                <a:close/>
              </a:path>
            </a:pathLst>
          </a:custGeom>
        </p:spPr>
        <p:txBody>
          <a:bodyPr wrap="square">
            <a:noAutofit/>
          </a:bodyPr>
          <a:lstStyle/>
          <a:p>
            <a:r>
              <a:rPr lang="zh-CN" altLang="en-US"/>
              <a:t>单击图标添加图片</a:t>
            </a:r>
            <a:endParaRPr lang="en-US"/>
          </a:p>
        </p:txBody>
      </p:sp>
    </p:spTree>
    <p:extLst>
      <p:ext uri="{BB962C8B-B14F-4D97-AF65-F5344CB8AC3E}">
        <p14:creationId xmlns:p14="http://schemas.microsoft.com/office/powerpoint/2010/main" val="3485589793"/>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6658271"/>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2013269"/>
      </p:ext>
    </p:extLst>
  </p:cSld>
  <p:clrMapOvr>
    <a:masterClrMapping/>
  </p:clrMapOvr>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664723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33025181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844"/>
            <a:ext cx="9144000" cy="5140757"/>
          </a:xfrm>
          <a:prstGeom prst="rect">
            <a:avLst/>
          </a:prstGeom>
        </p:spPr>
      </p:pic>
      <p:sp>
        <p:nvSpPr>
          <p:cNvPr id="5" name="标题 1"/>
          <p:cNvSpPr txBox="1">
            <a:spLocks/>
          </p:cNvSpPr>
          <p:nvPr userDrawn="1"/>
        </p:nvSpPr>
        <p:spPr bwMode="auto">
          <a:xfrm>
            <a:off x="228716" y="17345"/>
            <a:ext cx="30479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800" b="1" i="0" u="none" strike="noStrike" kern="1200" cap="none" spc="0" normalizeH="0" baseline="0" noProof="0" dirty="0">
                <a:ln>
                  <a:noFill/>
                </a:ln>
                <a:solidFill>
                  <a:sysClr val="windowText" lastClr="000000"/>
                </a:solidFill>
                <a:effectLst/>
                <a:uLnTx/>
                <a:uFillTx/>
                <a:latin typeface="Verdana"/>
                <a:ea typeface="微软雅黑"/>
                <a:cs typeface="+mn-cs"/>
              </a:rPr>
              <a:t>单击此处添加目录</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102571">
            <a:off x="6566988" y="37998"/>
            <a:ext cx="2266391" cy="847281"/>
          </a:xfrm>
          <a:prstGeom prst="rect">
            <a:avLst/>
          </a:prstGeom>
        </p:spPr>
      </p:pic>
      <p:sp>
        <p:nvSpPr>
          <p:cNvPr id="6" name="矩形 5"/>
          <p:cNvSpPr/>
          <p:nvPr userDrawn="1"/>
        </p:nvSpPr>
        <p:spPr bwMode="auto">
          <a:xfrm>
            <a:off x="152517" y="565965"/>
            <a:ext cx="8838968" cy="4474600"/>
          </a:xfrm>
          <a:prstGeom prst="rect">
            <a:avLst/>
          </a:prstGeom>
          <a:solidFill>
            <a:schemeClr val="bg1">
              <a:alpha val="9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85" y="4054432"/>
            <a:ext cx="1130715" cy="1119134"/>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44107" y="4217627"/>
            <a:ext cx="1199893" cy="937974"/>
          </a:xfrm>
          <a:prstGeom prst="rect">
            <a:avLst/>
          </a:prstGeom>
        </p:spPr>
      </p:pic>
    </p:spTree>
    <p:extLst>
      <p:ext uri="{BB962C8B-B14F-4D97-AF65-F5344CB8AC3E}">
        <p14:creationId xmlns:p14="http://schemas.microsoft.com/office/powerpoint/2010/main" val="1601466752"/>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85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350"/>
                            </p:stCondLst>
                            <p:childTnLst>
                              <p:par>
                                <p:cTn id="14" presetID="42"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235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3102220092"/>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56069749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8"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8"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0872658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79873814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6915534"/>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9"/>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3" y="1076327"/>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95141782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5188615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387365762"/>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80"/>
            <a:ext cx="6019800" cy="438864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15792090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95945271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64335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844"/>
            <a:ext cx="9144000" cy="5140757"/>
          </a:xfrm>
          <a:prstGeom prst="rect">
            <a:avLst/>
          </a:prstGeom>
        </p:spPr>
      </p:pic>
      <p:sp>
        <p:nvSpPr>
          <p:cNvPr id="5" name="标题 1"/>
          <p:cNvSpPr txBox="1">
            <a:spLocks/>
          </p:cNvSpPr>
          <p:nvPr userDrawn="1"/>
        </p:nvSpPr>
        <p:spPr bwMode="auto">
          <a:xfrm>
            <a:off x="228716" y="17345"/>
            <a:ext cx="30479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800" b="1" i="0" u="none" strike="noStrike" kern="1200" cap="none" spc="0" normalizeH="0" baseline="0" noProof="0" dirty="0">
                <a:ln>
                  <a:noFill/>
                </a:ln>
                <a:solidFill>
                  <a:sysClr val="windowText" lastClr="000000"/>
                </a:solidFill>
                <a:effectLst/>
                <a:uLnTx/>
                <a:uFillTx/>
                <a:latin typeface="Verdana"/>
                <a:ea typeface="微软雅黑"/>
                <a:cs typeface="+mn-cs"/>
              </a:rPr>
              <a:t>单击此处添加目录</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102571">
            <a:off x="6566988" y="37998"/>
            <a:ext cx="2266391" cy="847281"/>
          </a:xfrm>
          <a:prstGeom prst="rect">
            <a:avLst/>
          </a:prstGeom>
        </p:spPr>
      </p:pic>
      <p:sp>
        <p:nvSpPr>
          <p:cNvPr id="6" name="矩形 5"/>
          <p:cNvSpPr/>
          <p:nvPr userDrawn="1"/>
        </p:nvSpPr>
        <p:spPr bwMode="auto">
          <a:xfrm>
            <a:off x="152517" y="565965"/>
            <a:ext cx="8838968" cy="4474600"/>
          </a:xfrm>
          <a:prstGeom prst="rect">
            <a:avLst/>
          </a:prstGeom>
          <a:solidFill>
            <a:schemeClr val="bg1">
              <a:alpha val="9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85" y="4054432"/>
            <a:ext cx="1130715" cy="1119134"/>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44107" y="4217627"/>
            <a:ext cx="1199893" cy="937974"/>
          </a:xfrm>
          <a:prstGeom prst="rect">
            <a:avLst/>
          </a:prstGeom>
        </p:spPr>
      </p:pic>
    </p:spTree>
    <p:extLst>
      <p:ext uri="{BB962C8B-B14F-4D97-AF65-F5344CB8AC3E}">
        <p14:creationId xmlns:p14="http://schemas.microsoft.com/office/powerpoint/2010/main" val="411919553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85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350"/>
                            </p:stCondLst>
                            <p:childTnLst>
                              <p:par>
                                <p:cTn id="14" presetID="42"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235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189805461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43444449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8"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8"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91208217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82778931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276582"/>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9"/>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3" y="1076327"/>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63760105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06278411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6933009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9"/>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3" y="1076327"/>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572197642"/>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80"/>
            <a:ext cx="6019800" cy="438864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38285381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827364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844"/>
            <a:ext cx="9144000" cy="5140757"/>
          </a:xfrm>
          <a:prstGeom prst="rect">
            <a:avLst/>
          </a:prstGeom>
        </p:spPr>
      </p:pic>
      <p:sp>
        <p:nvSpPr>
          <p:cNvPr id="5" name="标题 1"/>
          <p:cNvSpPr txBox="1">
            <a:spLocks/>
          </p:cNvSpPr>
          <p:nvPr userDrawn="1"/>
        </p:nvSpPr>
        <p:spPr bwMode="auto">
          <a:xfrm>
            <a:off x="228716" y="17345"/>
            <a:ext cx="30479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800" b="1" i="0" u="none" strike="noStrike" kern="1200" cap="none" spc="0" normalizeH="0" baseline="0" noProof="0" dirty="0">
                <a:ln>
                  <a:noFill/>
                </a:ln>
                <a:solidFill>
                  <a:sysClr val="windowText" lastClr="000000"/>
                </a:solidFill>
                <a:effectLst/>
                <a:uLnTx/>
                <a:uFillTx/>
                <a:latin typeface="Verdana"/>
                <a:ea typeface="微软雅黑"/>
                <a:cs typeface="+mn-cs"/>
              </a:rPr>
              <a:t>单击此处添加目录</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102571">
            <a:off x="6566988" y="37998"/>
            <a:ext cx="2266391" cy="847281"/>
          </a:xfrm>
          <a:prstGeom prst="rect">
            <a:avLst/>
          </a:prstGeom>
        </p:spPr>
      </p:pic>
      <p:sp>
        <p:nvSpPr>
          <p:cNvPr id="6" name="矩形 5"/>
          <p:cNvSpPr/>
          <p:nvPr userDrawn="1"/>
        </p:nvSpPr>
        <p:spPr bwMode="auto">
          <a:xfrm>
            <a:off x="152517" y="565965"/>
            <a:ext cx="8838968" cy="4474600"/>
          </a:xfrm>
          <a:prstGeom prst="rect">
            <a:avLst/>
          </a:prstGeom>
          <a:solidFill>
            <a:schemeClr val="bg1">
              <a:alpha val="9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85" y="4054432"/>
            <a:ext cx="1130715" cy="1119134"/>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44107" y="4217627"/>
            <a:ext cx="1199893" cy="937974"/>
          </a:xfrm>
          <a:prstGeom prst="rect">
            <a:avLst/>
          </a:prstGeom>
        </p:spPr>
      </p:pic>
    </p:spTree>
    <p:extLst>
      <p:ext uri="{BB962C8B-B14F-4D97-AF65-F5344CB8AC3E}">
        <p14:creationId xmlns:p14="http://schemas.microsoft.com/office/powerpoint/2010/main" val="374204160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85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350"/>
                            </p:stCondLst>
                            <p:childTnLst>
                              <p:par>
                                <p:cTn id="14" presetID="42"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235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122782607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5506929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8"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8"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54168770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05244888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025450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9"/>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3" y="1076327"/>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37383228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98799058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4"/>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86648655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151"/>
            <a:ext cx="8229600" cy="339447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77222171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80"/>
            <a:ext cx="2057400" cy="4388644"/>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80"/>
            <a:ext cx="6019800" cy="4388644"/>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122560277"/>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9488796"/>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844"/>
            <a:ext cx="9144000" cy="5140757"/>
          </a:xfrm>
          <a:prstGeom prst="rect">
            <a:avLst/>
          </a:prstGeom>
        </p:spPr>
      </p:pic>
      <p:sp>
        <p:nvSpPr>
          <p:cNvPr id="5" name="标题 1"/>
          <p:cNvSpPr txBox="1">
            <a:spLocks/>
          </p:cNvSpPr>
          <p:nvPr userDrawn="1"/>
        </p:nvSpPr>
        <p:spPr bwMode="auto">
          <a:xfrm>
            <a:off x="228716" y="17345"/>
            <a:ext cx="30479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lvl1pPr algn="l" rtl="0" eaLnBrk="0" fontAlgn="base" hangingPunct="0">
              <a:spcBef>
                <a:spcPct val="0"/>
              </a:spcBef>
              <a:spcAft>
                <a:spcPct val="0"/>
              </a:spcAft>
              <a:defRPr lang="zh-CN" altLang="en-US" sz="2800" b="1" kern="1200" dirty="0">
                <a:solidFill>
                  <a:schemeClr val="tx1"/>
                </a:solidFill>
                <a:latin typeface="+mn-lt"/>
                <a:ea typeface="+mn-ea"/>
                <a:cs typeface="+mn-cs"/>
              </a:defRPr>
            </a:lvl1pPr>
            <a:lvl2pPr algn="ctr" rtl="0" eaLnBrk="0" fontAlgn="base" hangingPunct="0">
              <a:spcBef>
                <a:spcPct val="0"/>
              </a:spcBef>
              <a:spcAft>
                <a:spcPct val="0"/>
              </a:spcAft>
              <a:defRPr sz="4400">
                <a:solidFill>
                  <a:schemeClr val="tx1"/>
                </a:solidFill>
                <a:latin typeface="Verdana" pitchFamily="34" charset="0"/>
                <a:ea typeface="微软雅黑" pitchFamily="34" charset="-122"/>
              </a:defRPr>
            </a:lvl2pPr>
            <a:lvl3pPr algn="ctr" rtl="0" eaLnBrk="0" fontAlgn="base" hangingPunct="0">
              <a:spcBef>
                <a:spcPct val="0"/>
              </a:spcBef>
              <a:spcAft>
                <a:spcPct val="0"/>
              </a:spcAft>
              <a:defRPr sz="4400">
                <a:solidFill>
                  <a:schemeClr val="tx1"/>
                </a:solidFill>
                <a:latin typeface="Verdana" pitchFamily="34" charset="0"/>
                <a:ea typeface="微软雅黑" pitchFamily="34" charset="-122"/>
              </a:defRPr>
            </a:lvl3pPr>
            <a:lvl4pPr algn="ctr" rtl="0" eaLnBrk="0" fontAlgn="base" hangingPunct="0">
              <a:spcBef>
                <a:spcPct val="0"/>
              </a:spcBef>
              <a:spcAft>
                <a:spcPct val="0"/>
              </a:spcAft>
              <a:defRPr sz="4400">
                <a:solidFill>
                  <a:schemeClr val="tx1"/>
                </a:solidFill>
                <a:latin typeface="Verdana" pitchFamily="34" charset="0"/>
                <a:ea typeface="微软雅黑" pitchFamily="34" charset="-122"/>
              </a:defRPr>
            </a:lvl4pPr>
            <a:lvl5pPr algn="ctr" rtl="0" eaLnBrk="0" fontAlgn="base" hangingPunct="0">
              <a:spcBef>
                <a:spcPct val="0"/>
              </a:spcBef>
              <a:spcAft>
                <a:spcPct val="0"/>
              </a:spcAft>
              <a:defRPr sz="4400">
                <a:solidFill>
                  <a:schemeClr val="tx1"/>
                </a:solidFill>
                <a:latin typeface="Verdana" pitchFamily="34" charset="0"/>
                <a:ea typeface="微软雅黑" pitchFamily="34" charset="-122"/>
              </a:defRPr>
            </a:lvl5pPr>
            <a:lvl6pPr marL="457200" algn="ctr" rtl="0" fontAlgn="base">
              <a:spcBef>
                <a:spcPct val="0"/>
              </a:spcBef>
              <a:spcAft>
                <a:spcPct val="0"/>
              </a:spcAft>
              <a:defRPr sz="4400">
                <a:solidFill>
                  <a:schemeClr val="tx1"/>
                </a:solidFill>
                <a:latin typeface="Verdana" pitchFamily="34" charset="0"/>
                <a:ea typeface="微软雅黑" pitchFamily="34" charset="-122"/>
              </a:defRPr>
            </a:lvl6pPr>
            <a:lvl7pPr marL="914400" algn="ctr" rtl="0" fontAlgn="base">
              <a:spcBef>
                <a:spcPct val="0"/>
              </a:spcBef>
              <a:spcAft>
                <a:spcPct val="0"/>
              </a:spcAft>
              <a:defRPr sz="4400">
                <a:solidFill>
                  <a:schemeClr val="tx1"/>
                </a:solidFill>
                <a:latin typeface="Verdana" pitchFamily="34" charset="0"/>
                <a:ea typeface="微软雅黑" pitchFamily="34" charset="-122"/>
              </a:defRPr>
            </a:lvl7pPr>
            <a:lvl8pPr marL="1371600" algn="ctr" rtl="0" fontAlgn="base">
              <a:spcBef>
                <a:spcPct val="0"/>
              </a:spcBef>
              <a:spcAft>
                <a:spcPct val="0"/>
              </a:spcAft>
              <a:defRPr sz="4400">
                <a:solidFill>
                  <a:schemeClr val="tx1"/>
                </a:solidFill>
                <a:latin typeface="Verdana" pitchFamily="34" charset="0"/>
                <a:ea typeface="微软雅黑" pitchFamily="34" charset="-122"/>
              </a:defRPr>
            </a:lvl8pPr>
            <a:lvl9pPr marL="1828800" algn="ctr" rtl="0" fontAlgn="base">
              <a:spcBef>
                <a:spcPct val="0"/>
              </a:spcBef>
              <a:spcAft>
                <a:spcPct val="0"/>
              </a:spcAft>
              <a:defRPr sz="4400">
                <a:solidFill>
                  <a:schemeClr val="tx1"/>
                </a:solidFill>
                <a:latin typeface="Verdana" pitchFamily="34" charset="0"/>
                <a:ea typeface="微软雅黑" pitchFamily="34"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CN" altLang="en-US" sz="2800" b="1" i="0" u="none" strike="noStrike" kern="1200" cap="none" spc="0" normalizeH="0" baseline="0" noProof="0" dirty="0">
                <a:ln>
                  <a:noFill/>
                </a:ln>
                <a:solidFill>
                  <a:sysClr val="windowText" lastClr="000000"/>
                </a:solidFill>
                <a:effectLst/>
                <a:uLnTx/>
                <a:uFillTx/>
                <a:latin typeface="Verdana"/>
                <a:ea typeface="微软雅黑"/>
                <a:cs typeface="+mn-cs"/>
              </a:rPr>
              <a:t>单击此处添加目录</a:t>
            </a:r>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102571">
            <a:off x="6566988" y="37998"/>
            <a:ext cx="2266391" cy="847281"/>
          </a:xfrm>
          <a:prstGeom prst="rect">
            <a:avLst/>
          </a:prstGeom>
        </p:spPr>
      </p:pic>
      <p:sp>
        <p:nvSpPr>
          <p:cNvPr id="6" name="矩形 5"/>
          <p:cNvSpPr/>
          <p:nvPr userDrawn="1"/>
        </p:nvSpPr>
        <p:spPr bwMode="auto">
          <a:xfrm>
            <a:off x="152517" y="565965"/>
            <a:ext cx="8838968" cy="4474600"/>
          </a:xfrm>
          <a:prstGeom prst="rect">
            <a:avLst/>
          </a:prstGeom>
          <a:solidFill>
            <a:schemeClr val="bg1">
              <a:alpha val="93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tx1"/>
              </a:solidFill>
              <a:effectLst/>
              <a:latin typeface="Arial" pitchFamily="34" charset="0"/>
              <a:ea typeface="宋体" pitchFamily="2" charset="-122"/>
            </a:endParaRPr>
          </a:p>
        </p:txBody>
      </p:sp>
      <p:pic>
        <p:nvPicPr>
          <p:cNvPr id="8" name="图片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85" y="4054432"/>
            <a:ext cx="1130715" cy="1119134"/>
          </a:xfrm>
          <a:prstGeom prst="rect">
            <a:avLst/>
          </a:prstGeom>
        </p:spPr>
      </p:pic>
      <p:pic>
        <p:nvPicPr>
          <p:cNvPr id="9" name="图片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944107" y="4217627"/>
            <a:ext cx="1199893" cy="937974"/>
          </a:xfrm>
          <a:prstGeom prst="rect">
            <a:avLst/>
          </a:prstGeom>
        </p:spPr>
      </p:pic>
    </p:spTree>
    <p:extLst>
      <p:ext uri="{BB962C8B-B14F-4D97-AF65-F5344CB8AC3E}">
        <p14:creationId xmlns:p14="http://schemas.microsoft.com/office/powerpoint/2010/main" val="381638744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par>
                          <p:cTn id="9" fill="hold">
                            <p:stCondLst>
                              <p:cond delay="85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350"/>
                            </p:stCondLst>
                            <p:childTnLst>
                              <p:par>
                                <p:cTn id="14" presetID="42"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par>
                          <p:cTn id="19" fill="hold">
                            <p:stCondLst>
                              <p:cond delay="2350"/>
                            </p:stCondLst>
                            <p:childTnLst>
                              <p:par>
                                <p:cTn id="20" presetID="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86602550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82831983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8"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8"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63289537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14063887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892990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3" y="204787"/>
            <a:ext cx="3008313" cy="871538"/>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9"/>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3" y="1076327"/>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367809675"/>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22.jp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0.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theme" Target="../theme/theme4.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5.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7.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8.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9.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Lst>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xStyles>
    <p:title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pitchFamily="34" charset="0"/>
        </a:defRPr>
      </a:lvl2pPr>
      <a:lvl3pPr algn="l" rtl="0" eaLnBrk="0" fontAlgn="base" hangingPunct="0">
        <a:spcBef>
          <a:spcPct val="0"/>
        </a:spcBef>
        <a:spcAft>
          <a:spcPct val="0"/>
        </a:spcAft>
        <a:defRPr sz="4000" b="1">
          <a:solidFill>
            <a:schemeClr val="tx2"/>
          </a:solidFill>
          <a:latin typeface="Arial" pitchFamily="34" charset="0"/>
        </a:defRPr>
      </a:lvl3pPr>
      <a:lvl4pPr algn="l" rtl="0" eaLnBrk="0" fontAlgn="base" hangingPunct="0">
        <a:spcBef>
          <a:spcPct val="0"/>
        </a:spcBef>
        <a:spcAft>
          <a:spcPct val="0"/>
        </a:spcAft>
        <a:defRPr sz="4000" b="1">
          <a:solidFill>
            <a:schemeClr val="tx2"/>
          </a:solidFill>
          <a:latin typeface="Arial" pitchFamily="34" charset="0"/>
        </a:defRPr>
      </a:lvl4pPr>
      <a:lvl5pPr algn="l" rtl="0" eaLnBrk="0" fontAlgn="base" hangingPunct="0">
        <a:spcBef>
          <a:spcPct val="0"/>
        </a:spcBef>
        <a:spcAft>
          <a:spcPct val="0"/>
        </a:spcAft>
        <a:defRPr sz="4000" b="1">
          <a:solidFill>
            <a:schemeClr val="tx2"/>
          </a:solidFill>
          <a:latin typeface="Arial" pitchFamily="34" charset="0"/>
        </a:defRPr>
      </a:lvl5pPr>
      <a:lvl6pPr marL="457200" algn="l" rtl="0" eaLnBrk="0" fontAlgn="base" hangingPunct="0">
        <a:spcBef>
          <a:spcPct val="0"/>
        </a:spcBef>
        <a:spcAft>
          <a:spcPct val="0"/>
        </a:spcAft>
        <a:defRPr sz="4000" b="1">
          <a:solidFill>
            <a:schemeClr val="tx2"/>
          </a:solidFill>
          <a:latin typeface="Arial" pitchFamily="34" charset="0"/>
        </a:defRPr>
      </a:lvl6pPr>
      <a:lvl7pPr marL="914400" algn="l" rtl="0" eaLnBrk="0" fontAlgn="base" hangingPunct="0">
        <a:spcBef>
          <a:spcPct val="0"/>
        </a:spcBef>
        <a:spcAft>
          <a:spcPct val="0"/>
        </a:spcAft>
        <a:defRPr sz="4000" b="1">
          <a:solidFill>
            <a:schemeClr val="tx2"/>
          </a:solidFill>
          <a:latin typeface="Arial" pitchFamily="34" charset="0"/>
        </a:defRPr>
      </a:lvl7pPr>
      <a:lvl8pPr marL="1371600" algn="l" rtl="0" eaLnBrk="0" fontAlgn="base" hangingPunct="0">
        <a:spcBef>
          <a:spcPct val="0"/>
        </a:spcBef>
        <a:spcAft>
          <a:spcPct val="0"/>
        </a:spcAft>
        <a:defRPr sz="4000" b="1">
          <a:solidFill>
            <a:schemeClr val="tx2"/>
          </a:solidFill>
          <a:latin typeface="Arial" pitchFamily="34" charset="0"/>
        </a:defRPr>
      </a:lvl8pPr>
      <a:lvl9pPr marL="1828800" algn="l" rtl="0" eaLnBrk="0" fontAlgn="base" hangingPunct="0">
        <a:spcBef>
          <a:spcPct val="0"/>
        </a:spcBef>
        <a:spcAft>
          <a:spcPct val="0"/>
        </a:spcAft>
        <a:defRPr sz="4000" b="1">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6000"/>
            <a:lum/>
          </a:blip>
          <a:srcRect/>
          <a:stretch>
            <a:fillRect t="-83000" b="-8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5"/>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66ABAC0-E6A6-4DF4-850D-E0F621988E6A}" type="datetimeFigureOut">
              <a:rPr lang="en-US" smtClean="0"/>
              <a:t>7/10/2023</a:t>
            </a:fld>
            <a:endParaRPr lang="en-US"/>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84CC308-E279-4371-94AB-40AF8178AA81}" type="slidenum">
              <a:rPr lang="en-US" smtClean="0"/>
              <a:t>‹#›</a:t>
            </a:fld>
            <a:endParaRPr lang="en-US"/>
          </a:p>
        </p:txBody>
      </p:sp>
    </p:spTree>
    <p:extLst>
      <p:ext uri="{BB962C8B-B14F-4D97-AF65-F5344CB8AC3E}">
        <p14:creationId xmlns:p14="http://schemas.microsoft.com/office/powerpoint/2010/main" val="1677737435"/>
      </p:ext>
    </p:extLst>
  </p:cSld>
  <p:clrMap bg1="lt1" tx1="dk1" bg2="lt2" tx2="dk2" accent1="accent1" accent2="accent2" accent3="accent3" accent4="accent4" accent5="accent5" accent6="accent6" hlink="hlink" folHlink="folHlink"/>
  <p:sldLayoutIdLst>
    <p:sldLayoutId id="2147484400" r:id="rId1"/>
    <p:sldLayoutId id="2147484401" r:id="rId2"/>
    <p:sldLayoutId id="2147484402" r:id="rId3"/>
    <p:sldLayoutId id="2147484403" r:id="rId4"/>
    <p:sldLayoutId id="2147484404" r:id="rId5"/>
    <p:sldLayoutId id="2147484405" r:id="rId6"/>
    <p:sldLayoutId id="2147484406" r:id="rId7"/>
    <p:sldLayoutId id="2147484407" r:id="rId8"/>
    <p:sldLayoutId id="2147484408" r:id="rId9"/>
    <p:sldLayoutId id="2147484409" r:id="rId10"/>
    <p:sldLayoutId id="214748441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fld id="{9CE5B826-6809-49B3-9B4B-177D412235B0}" type="datetimeFigureOut">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l" defTabSz="685800" rtl="0" eaLnBrk="1" fontAlgn="auto" latinLnBrk="0" hangingPunct="1">
                <a:lnSpc>
                  <a:spcPct val="100000"/>
                </a:lnSpc>
                <a:spcBef>
                  <a:spcPts val="0"/>
                </a:spcBef>
                <a:spcAft>
                  <a:spcPts val="0"/>
                </a:spcAft>
                <a:buClrTx/>
                <a:buSzTx/>
                <a:buFontTx/>
                <a:buNone/>
                <a:tabLst/>
                <a:defRPr/>
              </a:pPr>
              <a:t>2023/7/10</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685800" rtl="0" eaLnBrk="1" fontAlgn="auto" latinLnBrk="0" hangingPunct="1">
              <a:lnSpc>
                <a:spcPct val="100000"/>
              </a:lnSpc>
              <a:spcBef>
                <a:spcPts val="0"/>
              </a:spcBef>
              <a:spcAft>
                <a:spcPts val="0"/>
              </a:spcAft>
              <a:buClrTx/>
              <a:buSzTx/>
              <a:buFontTx/>
              <a:buNone/>
              <a:tabLst/>
              <a:defRPr/>
            </a:pPr>
            <a:fld id="{601AD0B5-09AD-499F-88BC-01FCE55CDA76}" type="slidenum">
              <a:rPr kumimoji="0" lang="zh-CN" altLang="en-US" sz="900" b="0" i="0" u="none" strike="noStrike" kern="1200" cap="none" spc="0" normalizeH="0" baseline="0" noProof="0" smtClean="0">
                <a:ln>
                  <a:noFill/>
                </a:ln>
                <a:solidFill>
                  <a:prstClr val="black">
                    <a:tint val="75000"/>
                  </a:prstClr>
                </a:solidFill>
                <a:effectLst/>
                <a:uLnTx/>
                <a:uFillTx/>
                <a:latin typeface="等线"/>
                <a:ea typeface="微软雅黑"/>
                <a:cs typeface="+mn-cs"/>
              </a:rPr>
              <a:pPr marL="0" marR="0" lvl="0" indent="0" algn="r" defTabSz="6858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等线"/>
              <a:ea typeface="微软雅黑"/>
              <a:cs typeface="+mn-cs"/>
            </a:endParaRPr>
          </a:p>
        </p:txBody>
      </p:sp>
    </p:spTree>
    <p:extLst>
      <p:ext uri="{BB962C8B-B14F-4D97-AF65-F5344CB8AC3E}">
        <p14:creationId xmlns:p14="http://schemas.microsoft.com/office/powerpoint/2010/main" val="1388955059"/>
      </p:ext>
    </p:extLst>
  </p:cSld>
  <p:clrMap bg1="lt1" tx1="dk1" bg2="lt2" tx2="dk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1pPr>
            <a:lvl2pPr lvl="1"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2pPr>
            <a:lvl3pPr lvl="2"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3pPr>
            <a:lvl4pPr lvl="3"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4pPr>
            <a:lvl5pPr lvl="4"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5pPr>
            <a:lvl6pPr lvl="5"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6pPr>
            <a:lvl7pPr lvl="6"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7pPr>
            <a:lvl8pPr lvl="7"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8pPr>
            <a:lvl9pPr lvl="8"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dirty="0"/>
          </a:p>
        </p:txBody>
      </p:sp>
    </p:spTree>
    <p:extLst>
      <p:ext uri="{BB962C8B-B14F-4D97-AF65-F5344CB8AC3E}">
        <p14:creationId xmlns:p14="http://schemas.microsoft.com/office/powerpoint/2010/main" val="19969248"/>
      </p:ext>
    </p:extLst>
  </p:cSld>
  <p:clrMap bg1="lt1" tx1="dk1" bg2="dk2" tx2="lt2" accent1="accent1" accent2="accent2" accent3="accent3" accent4="accent4" accent5="accent5" accent6="accent6" hlink="hlink" folHlink="folHlink"/>
  <p:sldLayoutIdLst>
    <p:sldLayoutId id="2147484290" r:id="rId1"/>
    <p:sldLayoutId id="2147484291" r:id="rId2"/>
    <p:sldLayoutId id="2147484292" r:id="rId3"/>
    <p:sldLayoutId id="2147484293" r:id="rId4"/>
    <p:sldLayoutId id="2147484294" r:id="rId5"/>
    <p:sldLayoutId id="2147484295" r:id="rId6"/>
    <p:sldLayoutId id="2147484296" r:id="rId7"/>
    <p:sldLayoutId id="2147484297" r:id="rId8"/>
    <p:sldLayoutId id="2147484298" r:id="rId9"/>
    <p:sldLayoutId id="2147484299" r:id="rId10"/>
    <p:sldLayoutId id="2147484300" r:id="rId11"/>
    <p:sldLayoutId id="2147484301" r:id="rId12"/>
    <p:sldLayoutId id="2147484302" r:id="rId13"/>
    <p:sldLayoutId id="2147484303"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9Slide07 IcielBaliho Script" pitchFamily="2" charset="0"/>
          <a:ea typeface="#9Slide07 IcielBaliho Script"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9Slide03 Arima Madurai Black" panose="00000A00000000000000" pitchFamily="2" charset="0"/>
          <a:ea typeface="#9Slide03 Arima Madurai Black" panose="00000A00000000000000" pitchFamily="2" charset="0"/>
          <a:cs typeface="#9Slide03 Arima Madurai Black" panose="00000A00000000000000" pitchFamily="2"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7334B10-1BAA-4F86-8112-CC1F1B123847}" type="datetimeFigureOut">
              <a:rPr lang="zh-CN" altLang="en-US" smtClean="0"/>
              <a:t>2023/7/10</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620D2FB-AB3F-4652-A92E-B20259EF7F60}" type="slidenum">
              <a:rPr lang="zh-CN" altLang="en-US" smtClean="0"/>
              <a:t>‹#›</a:t>
            </a:fld>
            <a:endParaRPr lang="zh-CN" altLang="en-US"/>
          </a:p>
        </p:txBody>
      </p:sp>
    </p:spTree>
    <p:extLst>
      <p:ext uri="{BB962C8B-B14F-4D97-AF65-F5344CB8AC3E}">
        <p14:creationId xmlns:p14="http://schemas.microsoft.com/office/powerpoint/2010/main" val="4220465928"/>
      </p:ext>
    </p:extLst>
  </p:cSld>
  <p:clrMap bg1="lt1" tx1="dk1" bg2="lt2" tx2="dk2" accent1="accent1" accent2="accent2" accent3="accent3" accent4="accent4" accent5="accent5" accent6="accent6" hlink="hlink" folHlink="folHlink"/>
  <p:sldLayoutIdLst>
    <p:sldLayoutId id="2147484305" r:id="rId1"/>
    <p:sldLayoutId id="2147484306" r:id="rId2"/>
    <p:sldLayoutId id="2147484307" r:id="rId3"/>
    <p:sldLayoutId id="2147484308" r:id="rId4"/>
    <p:sldLayoutId id="2147484309" r:id="rId5"/>
    <p:sldLayoutId id="2147484310" r:id="rId6"/>
    <p:sldLayoutId id="2147484311" r:id="rId7"/>
    <p:sldLayoutId id="2147484312" r:id="rId8"/>
    <p:sldLayoutId id="2147484313" r:id="rId9"/>
    <p:sldLayoutId id="2147484314" r:id="rId10"/>
    <p:sldLayoutId id="2147484315" r:id="rId11"/>
    <p:sldLayoutId id="2147484316" r:id="rId12"/>
    <p:sldLayoutId id="2147484317" r:id="rId13"/>
    <p:sldLayoutId id="2147484318" r:id="rId14"/>
    <p:sldLayoutId id="2147484319" r:id="rId15"/>
    <p:sldLayoutId id="2147484320" r:id="rId16"/>
    <p:sldLayoutId id="2147484321" r:id="rId17"/>
    <p:sldLayoutId id="2147484322" r:id="rId18"/>
    <p:sldLayoutId id="2147484323" r:id="rId19"/>
    <p:sldLayoutId id="2147484324" r:id="rId20"/>
    <p:sldLayoutId id="2147484325" r:id="rId21"/>
    <p:sldLayoutId id="2147484326" r:id="rId22"/>
  </p:sldLayoutIdLst>
  <mc:AlternateContent xmlns:mc="http://schemas.openxmlformats.org/markup-compatibility/2006" xmlns:p14="http://schemas.microsoft.com/office/powerpoint/2010/main">
    <mc:Choice Requires="p14">
      <p:transition spd="slow" p14:dur="1250">
        <p:push dir="u"/>
      </p:transition>
    </mc:Choice>
    <mc:Fallback xmlns="">
      <p:transition spd="slow" advClick="0" advTm="0">
        <p:push dir="u"/>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236409"/>
      </p:ext>
    </p:extLst>
  </p:cSld>
  <p:clrMap bg1="lt1" tx1="dk1" bg2="lt2" tx2="dk2" accent1="accent1" accent2="accent2" accent3="accent3" accent4="accent4" accent5="accent5" accent6="accent6" hlink="hlink" folHlink="folHlink"/>
  <p:sldLayoutIdLst>
    <p:sldLayoutId id="2147484340" r:id="rId1"/>
    <p:sldLayoutId id="2147484341" r:id="rId2"/>
    <p:sldLayoutId id="2147484342" r:id="rId3"/>
    <p:sldLayoutId id="2147484343" r:id="rId4"/>
    <p:sldLayoutId id="2147484344" r:id="rId5"/>
    <p:sldLayoutId id="2147484345" r:id="rId6"/>
    <p:sldLayoutId id="2147484346" r:id="rId7"/>
    <p:sldLayoutId id="2147484347" r:id="rId8"/>
    <p:sldLayoutId id="2147484348" r:id="rId9"/>
    <p:sldLayoutId id="2147484349" r:id="rId10"/>
    <p:sldLayoutId id="2147484350" r:id="rId11"/>
  </p:sldLayoutIdLst>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xStyles>
    <p:title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pitchFamily="34" charset="0"/>
        </a:defRPr>
      </a:lvl2pPr>
      <a:lvl3pPr algn="l" rtl="0" eaLnBrk="0" fontAlgn="base" hangingPunct="0">
        <a:spcBef>
          <a:spcPct val="0"/>
        </a:spcBef>
        <a:spcAft>
          <a:spcPct val="0"/>
        </a:spcAft>
        <a:defRPr sz="4000" b="1">
          <a:solidFill>
            <a:schemeClr val="tx2"/>
          </a:solidFill>
          <a:latin typeface="Arial" pitchFamily="34" charset="0"/>
        </a:defRPr>
      </a:lvl3pPr>
      <a:lvl4pPr algn="l" rtl="0" eaLnBrk="0" fontAlgn="base" hangingPunct="0">
        <a:spcBef>
          <a:spcPct val="0"/>
        </a:spcBef>
        <a:spcAft>
          <a:spcPct val="0"/>
        </a:spcAft>
        <a:defRPr sz="4000" b="1">
          <a:solidFill>
            <a:schemeClr val="tx2"/>
          </a:solidFill>
          <a:latin typeface="Arial" pitchFamily="34" charset="0"/>
        </a:defRPr>
      </a:lvl4pPr>
      <a:lvl5pPr algn="l" rtl="0" eaLnBrk="0" fontAlgn="base" hangingPunct="0">
        <a:spcBef>
          <a:spcPct val="0"/>
        </a:spcBef>
        <a:spcAft>
          <a:spcPct val="0"/>
        </a:spcAft>
        <a:defRPr sz="4000" b="1">
          <a:solidFill>
            <a:schemeClr val="tx2"/>
          </a:solidFill>
          <a:latin typeface="Arial" pitchFamily="34" charset="0"/>
        </a:defRPr>
      </a:lvl5pPr>
      <a:lvl6pPr marL="457200" algn="l" rtl="0" eaLnBrk="0" fontAlgn="base" hangingPunct="0">
        <a:spcBef>
          <a:spcPct val="0"/>
        </a:spcBef>
        <a:spcAft>
          <a:spcPct val="0"/>
        </a:spcAft>
        <a:defRPr sz="4000" b="1">
          <a:solidFill>
            <a:schemeClr val="tx2"/>
          </a:solidFill>
          <a:latin typeface="Arial" pitchFamily="34" charset="0"/>
        </a:defRPr>
      </a:lvl6pPr>
      <a:lvl7pPr marL="914400" algn="l" rtl="0" eaLnBrk="0" fontAlgn="base" hangingPunct="0">
        <a:spcBef>
          <a:spcPct val="0"/>
        </a:spcBef>
        <a:spcAft>
          <a:spcPct val="0"/>
        </a:spcAft>
        <a:defRPr sz="4000" b="1">
          <a:solidFill>
            <a:schemeClr val="tx2"/>
          </a:solidFill>
          <a:latin typeface="Arial" pitchFamily="34" charset="0"/>
        </a:defRPr>
      </a:lvl7pPr>
      <a:lvl8pPr marL="1371600" algn="l" rtl="0" eaLnBrk="0" fontAlgn="base" hangingPunct="0">
        <a:spcBef>
          <a:spcPct val="0"/>
        </a:spcBef>
        <a:spcAft>
          <a:spcPct val="0"/>
        </a:spcAft>
        <a:defRPr sz="4000" b="1">
          <a:solidFill>
            <a:schemeClr val="tx2"/>
          </a:solidFill>
          <a:latin typeface="Arial" pitchFamily="34" charset="0"/>
        </a:defRPr>
      </a:lvl8pPr>
      <a:lvl9pPr marL="1828800" algn="l" rtl="0" eaLnBrk="0" fontAlgn="base" hangingPunct="0">
        <a:spcBef>
          <a:spcPct val="0"/>
        </a:spcBef>
        <a:spcAft>
          <a:spcPct val="0"/>
        </a:spcAft>
        <a:defRPr sz="4000" b="1">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0345305"/>
      </p:ext>
    </p:extLst>
  </p:cSld>
  <p:clrMap bg1="lt1" tx1="dk1" bg2="lt2" tx2="dk2" accent1="accent1" accent2="accent2" accent3="accent3" accent4="accent4" accent5="accent5" accent6="accent6" hlink="hlink" folHlink="folHlink"/>
  <p:sldLayoutIdLst>
    <p:sldLayoutId id="2147484352" r:id="rId1"/>
    <p:sldLayoutId id="2147484353" r:id="rId2"/>
    <p:sldLayoutId id="2147484354" r:id="rId3"/>
    <p:sldLayoutId id="2147484355" r:id="rId4"/>
    <p:sldLayoutId id="2147484356" r:id="rId5"/>
    <p:sldLayoutId id="2147484357" r:id="rId6"/>
    <p:sldLayoutId id="2147484358" r:id="rId7"/>
    <p:sldLayoutId id="2147484359" r:id="rId8"/>
    <p:sldLayoutId id="2147484360" r:id="rId9"/>
    <p:sldLayoutId id="2147484361" r:id="rId10"/>
    <p:sldLayoutId id="2147484362" r:id="rId11"/>
  </p:sldLayoutIdLst>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xStyles>
    <p:title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pitchFamily="34" charset="0"/>
        </a:defRPr>
      </a:lvl2pPr>
      <a:lvl3pPr algn="l" rtl="0" eaLnBrk="0" fontAlgn="base" hangingPunct="0">
        <a:spcBef>
          <a:spcPct val="0"/>
        </a:spcBef>
        <a:spcAft>
          <a:spcPct val="0"/>
        </a:spcAft>
        <a:defRPr sz="4000" b="1">
          <a:solidFill>
            <a:schemeClr val="tx2"/>
          </a:solidFill>
          <a:latin typeface="Arial" pitchFamily="34" charset="0"/>
        </a:defRPr>
      </a:lvl3pPr>
      <a:lvl4pPr algn="l" rtl="0" eaLnBrk="0" fontAlgn="base" hangingPunct="0">
        <a:spcBef>
          <a:spcPct val="0"/>
        </a:spcBef>
        <a:spcAft>
          <a:spcPct val="0"/>
        </a:spcAft>
        <a:defRPr sz="4000" b="1">
          <a:solidFill>
            <a:schemeClr val="tx2"/>
          </a:solidFill>
          <a:latin typeface="Arial" pitchFamily="34" charset="0"/>
        </a:defRPr>
      </a:lvl4pPr>
      <a:lvl5pPr algn="l" rtl="0" eaLnBrk="0" fontAlgn="base" hangingPunct="0">
        <a:spcBef>
          <a:spcPct val="0"/>
        </a:spcBef>
        <a:spcAft>
          <a:spcPct val="0"/>
        </a:spcAft>
        <a:defRPr sz="4000" b="1">
          <a:solidFill>
            <a:schemeClr val="tx2"/>
          </a:solidFill>
          <a:latin typeface="Arial" pitchFamily="34" charset="0"/>
        </a:defRPr>
      </a:lvl5pPr>
      <a:lvl6pPr marL="457200" algn="l" rtl="0" eaLnBrk="0" fontAlgn="base" hangingPunct="0">
        <a:spcBef>
          <a:spcPct val="0"/>
        </a:spcBef>
        <a:spcAft>
          <a:spcPct val="0"/>
        </a:spcAft>
        <a:defRPr sz="4000" b="1">
          <a:solidFill>
            <a:schemeClr val="tx2"/>
          </a:solidFill>
          <a:latin typeface="Arial" pitchFamily="34" charset="0"/>
        </a:defRPr>
      </a:lvl6pPr>
      <a:lvl7pPr marL="914400" algn="l" rtl="0" eaLnBrk="0" fontAlgn="base" hangingPunct="0">
        <a:spcBef>
          <a:spcPct val="0"/>
        </a:spcBef>
        <a:spcAft>
          <a:spcPct val="0"/>
        </a:spcAft>
        <a:defRPr sz="4000" b="1">
          <a:solidFill>
            <a:schemeClr val="tx2"/>
          </a:solidFill>
          <a:latin typeface="Arial" pitchFamily="34" charset="0"/>
        </a:defRPr>
      </a:lvl7pPr>
      <a:lvl8pPr marL="1371600" algn="l" rtl="0" eaLnBrk="0" fontAlgn="base" hangingPunct="0">
        <a:spcBef>
          <a:spcPct val="0"/>
        </a:spcBef>
        <a:spcAft>
          <a:spcPct val="0"/>
        </a:spcAft>
        <a:defRPr sz="4000" b="1">
          <a:solidFill>
            <a:schemeClr val="tx2"/>
          </a:solidFill>
          <a:latin typeface="Arial" pitchFamily="34" charset="0"/>
        </a:defRPr>
      </a:lvl8pPr>
      <a:lvl9pPr marL="1828800" algn="l" rtl="0" eaLnBrk="0" fontAlgn="base" hangingPunct="0">
        <a:spcBef>
          <a:spcPct val="0"/>
        </a:spcBef>
        <a:spcAft>
          <a:spcPct val="0"/>
        </a:spcAft>
        <a:defRPr sz="4000" b="1">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21293"/>
      </p:ext>
    </p:extLst>
  </p:cSld>
  <p:clrMap bg1="lt1" tx1="dk1" bg2="lt2" tx2="dk2" accent1="accent1" accent2="accent2" accent3="accent3" accent4="accent4" accent5="accent5" accent6="accent6" hlink="hlink" folHlink="folHlink"/>
  <p:sldLayoutIdLst>
    <p:sldLayoutId id="2147484364" r:id="rId1"/>
    <p:sldLayoutId id="2147484365" r:id="rId2"/>
    <p:sldLayoutId id="2147484366" r:id="rId3"/>
    <p:sldLayoutId id="2147484367" r:id="rId4"/>
    <p:sldLayoutId id="2147484368" r:id="rId5"/>
    <p:sldLayoutId id="2147484369" r:id="rId6"/>
    <p:sldLayoutId id="2147484370" r:id="rId7"/>
    <p:sldLayoutId id="2147484371" r:id="rId8"/>
    <p:sldLayoutId id="2147484372" r:id="rId9"/>
    <p:sldLayoutId id="2147484373" r:id="rId10"/>
    <p:sldLayoutId id="2147484374" r:id="rId11"/>
  </p:sldLayoutIdLst>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xStyles>
    <p:title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pitchFamily="34" charset="0"/>
        </a:defRPr>
      </a:lvl2pPr>
      <a:lvl3pPr algn="l" rtl="0" eaLnBrk="0" fontAlgn="base" hangingPunct="0">
        <a:spcBef>
          <a:spcPct val="0"/>
        </a:spcBef>
        <a:spcAft>
          <a:spcPct val="0"/>
        </a:spcAft>
        <a:defRPr sz="4000" b="1">
          <a:solidFill>
            <a:schemeClr val="tx2"/>
          </a:solidFill>
          <a:latin typeface="Arial" pitchFamily="34" charset="0"/>
        </a:defRPr>
      </a:lvl3pPr>
      <a:lvl4pPr algn="l" rtl="0" eaLnBrk="0" fontAlgn="base" hangingPunct="0">
        <a:spcBef>
          <a:spcPct val="0"/>
        </a:spcBef>
        <a:spcAft>
          <a:spcPct val="0"/>
        </a:spcAft>
        <a:defRPr sz="4000" b="1">
          <a:solidFill>
            <a:schemeClr val="tx2"/>
          </a:solidFill>
          <a:latin typeface="Arial" pitchFamily="34" charset="0"/>
        </a:defRPr>
      </a:lvl4pPr>
      <a:lvl5pPr algn="l" rtl="0" eaLnBrk="0" fontAlgn="base" hangingPunct="0">
        <a:spcBef>
          <a:spcPct val="0"/>
        </a:spcBef>
        <a:spcAft>
          <a:spcPct val="0"/>
        </a:spcAft>
        <a:defRPr sz="4000" b="1">
          <a:solidFill>
            <a:schemeClr val="tx2"/>
          </a:solidFill>
          <a:latin typeface="Arial" pitchFamily="34" charset="0"/>
        </a:defRPr>
      </a:lvl5pPr>
      <a:lvl6pPr marL="457200" algn="l" rtl="0" eaLnBrk="0" fontAlgn="base" hangingPunct="0">
        <a:spcBef>
          <a:spcPct val="0"/>
        </a:spcBef>
        <a:spcAft>
          <a:spcPct val="0"/>
        </a:spcAft>
        <a:defRPr sz="4000" b="1">
          <a:solidFill>
            <a:schemeClr val="tx2"/>
          </a:solidFill>
          <a:latin typeface="Arial" pitchFamily="34" charset="0"/>
        </a:defRPr>
      </a:lvl6pPr>
      <a:lvl7pPr marL="914400" algn="l" rtl="0" eaLnBrk="0" fontAlgn="base" hangingPunct="0">
        <a:spcBef>
          <a:spcPct val="0"/>
        </a:spcBef>
        <a:spcAft>
          <a:spcPct val="0"/>
        </a:spcAft>
        <a:defRPr sz="4000" b="1">
          <a:solidFill>
            <a:schemeClr val="tx2"/>
          </a:solidFill>
          <a:latin typeface="Arial" pitchFamily="34" charset="0"/>
        </a:defRPr>
      </a:lvl7pPr>
      <a:lvl8pPr marL="1371600" algn="l" rtl="0" eaLnBrk="0" fontAlgn="base" hangingPunct="0">
        <a:spcBef>
          <a:spcPct val="0"/>
        </a:spcBef>
        <a:spcAft>
          <a:spcPct val="0"/>
        </a:spcAft>
        <a:defRPr sz="4000" b="1">
          <a:solidFill>
            <a:schemeClr val="tx2"/>
          </a:solidFill>
          <a:latin typeface="Arial" pitchFamily="34" charset="0"/>
        </a:defRPr>
      </a:lvl8pPr>
      <a:lvl9pPr marL="1828800" algn="l" rtl="0" eaLnBrk="0" fontAlgn="base" hangingPunct="0">
        <a:spcBef>
          <a:spcPct val="0"/>
        </a:spcBef>
        <a:spcAft>
          <a:spcPct val="0"/>
        </a:spcAft>
        <a:defRPr sz="4000" b="1">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6737822"/>
      </p:ext>
    </p:extLst>
  </p:cSld>
  <p:clrMap bg1="lt1" tx1="dk1" bg2="lt2" tx2="dk2" accent1="accent1" accent2="accent2" accent3="accent3" accent4="accent4" accent5="accent5" accent6="accent6" hlink="hlink" folHlink="folHlink"/>
  <p:sldLayoutIdLst>
    <p:sldLayoutId id="2147484376" r:id="rId1"/>
    <p:sldLayoutId id="2147484377" r:id="rId2"/>
    <p:sldLayoutId id="2147484378" r:id="rId3"/>
    <p:sldLayoutId id="2147484379" r:id="rId4"/>
    <p:sldLayoutId id="2147484380" r:id="rId5"/>
    <p:sldLayoutId id="2147484381" r:id="rId6"/>
    <p:sldLayoutId id="2147484382" r:id="rId7"/>
    <p:sldLayoutId id="2147484383" r:id="rId8"/>
    <p:sldLayoutId id="2147484384" r:id="rId9"/>
    <p:sldLayoutId id="2147484385" r:id="rId10"/>
    <p:sldLayoutId id="2147484386" r:id="rId11"/>
  </p:sldLayoutIdLst>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xStyles>
    <p:title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pitchFamily="34" charset="0"/>
        </a:defRPr>
      </a:lvl2pPr>
      <a:lvl3pPr algn="l" rtl="0" eaLnBrk="0" fontAlgn="base" hangingPunct="0">
        <a:spcBef>
          <a:spcPct val="0"/>
        </a:spcBef>
        <a:spcAft>
          <a:spcPct val="0"/>
        </a:spcAft>
        <a:defRPr sz="4000" b="1">
          <a:solidFill>
            <a:schemeClr val="tx2"/>
          </a:solidFill>
          <a:latin typeface="Arial" pitchFamily="34" charset="0"/>
        </a:defRPr>
      </a:lvl3pPr>
      <a:lvl4pPr algn="l" rtl="0" eaLnBrk="0" fontAlgn="base" hangingPunct="0">
        <a:spcBef>
          <a:spcPct val="0"/>
        </a:spcBef>
        <a:spcAft>
          <a:spcPct val="0"/>
        </a:spcAft>
        <a:defRPr sz="4000" b="1">
          <a:solidFill>
            <a:schemeClr val="tx2"/>
          </a:solidFill>
          <a:latin typeface="Arial" pitchFamily="34" charset="0"/>
        </a:defRPr>
      </a:lvl4pPr>
      <a:lvl5pPr algn="l" rtl="0" eaLnBrk="0" fontAlgn="base" hangingPunct="0">
        <a:spcBef>
          <a:spcPct val="0"/>
        </a:spcBef>
        <a:spcAft>
          <a:spcPct val="0"/>
        </a:spcAft>
        <a:defRPr sz="4000" b="1">
          <a:solidFill>
            <a:schemeClr val="tx2"/>
          </a:solidFill>
          <a:latin typeface="Arial" pitchFamily="34" charset="0"/>
        </a:defRPr>
      </a:lvl5pPr>
      <a:lvl6pPr marL="457200" algn="l" rtl="0" eaLnBrk="0" fontAlgn="base" hangingPunct="0">
        <a:spcBef>
          <a:spcPct val="0"/>
        </a:spcBef>
        <a:spcAft>
          <a:spcPct val="0"/>
        </a:spcAft>
        <a:defRPr sz="4000" b="1">
          <a:solidFill>
            <a:schemeClr val="tx2"/>
          </a:solidFill>
          <a:latin typeface="Arial" pitchFamily="34" charset="0"/>
        </a:defRPr>
      </a:lvl6pPr>
      <a:lvl7pPr marL="914400" algn="l" rtl="0" eaLnBrk="0" fontAlgn="base" hangingPunct="0">
        <a:spcBef>
          <a:spcPct val="0"/>
        </a:spcBef>
        <a:spcAft>
          <a:spcPct val="0"/>
        </a:spcAft>
        <a:defRPr sz="4000" b="1">
          <a:solidFill>
            <a:schemeClr val="tx2"/>
          </a:solidFill>
          <a:latin typeface="Arial" pitchFamily="34" charset="0"/>
        </a:defRPr>
      </a:lvl7pPr>
      <a:lvl8pPr marL="1371600" algn="l" rtl="0" eaLnBrk="0" fontAlgn="base" hangingPunct="0">
        <a:spcBef>
          <a:spcPct val="0"/>
        </a:spcBef>
        <a:spcAft>
          <a:spcPct val="0"/>
        </a:spcAft>
        <a:defRPr sz="4000" b="1">
          <a:solidFill>
            <a:schemeClr val="tx2"/>
          </a:solidFill>
          <a:latin typeface="Arial" pitchFamily="34" charset="0"/>
        </a:defRPr>
      </a:lvl8pPr>
      <a:lvl9pPr marL="1828800" algn="l" rtl="0" eaLnBrk="0" fontAlgn="base" hangingPunct="0">
        <a:spcBef>
          <a:spcPct val="0"/>
        </a:spcBef>
        <a:spcAft>
          <a:spcPct val="0"/>
        </a:spcAft>
        <a:defRPr sz="4000" b="1">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9326493"/>
      </p:ext>
    </p:extLst>
  </p:cSld>
  <p:clrMap bg1="lt1" tx1="dk1" bg2="lt2" tx2="dk2" accent1="accent1" accent2="accent2" accent3="accent3" accent4="accent4" accent5="accent5" accent6="accent6" hlink="hlink" folHlink="folHlink"/>
  <p:sldLayoutIdLst>
    <p:sldLayoutId id="2147484388" r:id="rId1"/>
    <p:sldLayoutId id="2147484389" r:id="rId2"/>
    <p:sldLayoutId id="2147484390" r:id="rId3"/>
    <p:sldLayoutId id="2147484391" r:id="rId4"/>
    <p:sldLayoutId id="2147484392" r:id="rId5"/>
    <p:sldLayoutId id="2147484393" r:id="rId6"/>
    <p:sldLayoutId id="2147484394" r:id="rId7"/>
    <p:sldLayoutId id="2147484395" r:id="rId8"/>
    <p:sldLayoutId id="2147484396" r:id="rId9"/>
    <p:sldLayoutId id="2147484397" r:id="rId10"/>
    <p:sldLayoutId id="2147484398" r:id="rId11"/>
  </p:sldLayoutIdLst>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xStyles>
    <p:titleStyle>
      <a:lvl1pPr algn="l" rtl="0" eaLnBrk="0" fontAlgn="base" hangingPunct="0">
        <a:spcBef>
          <a:spcPct val="0"/>
        </a:spcBef>
        <a:spcAft>
          <a:spcPct val="0"/>
        </a:spcAft>
        <a:defRPr sz="4000" b="1">
          <a:solidFill>
            <a:schemeClr val="tx2"/>
          </a:solidFill>
          <a:latin typeface="+mj-lt"/>
          <a:ea typeface="+mj-ea"/>
          <a:cs typeface="+mj-cs"/>
        </a:defRPr>
      </a:lvl1pPr>
      <a:lvl2pPr algn="l" rtl="0" eaLnBrk="0" fontAlgn="base" hangingPunct="0">
        <a:spcBef>
          <a:spcPct val="0"/>
        </a:spcBef>
        <a:spcAft>
          <a:spcPct val="0"/>
        </a:spcAft>
        <a:defRPr sz="4000" b="1">
          <a:solidFill>
            <a:schemeClr val="tx2"/>
          </a:solidFill>
          <a:latin typeface="Arial" pitchFamily="34" charset="0"/>
        </a:defRPr>
      </a:lvl2pPr>
      <a:lvl3pPr algn="l" rtl="0" eaLnBrk="0" fontAlgn="base" hangingPunct="0">
        <a:spcBef>
          <a:spcPct val="0"/>
        </a:spcBef>
        <a:spcAft>
          <a:spcPct val="0"/>
        </a:spcAft>
        <a:defRPr sz="4000" b="1">
          <a:solidFill>
            <a:schemeClr val="tx2"/>
          </a:solidFill>
          <a:latin typeface="Arial" pitchFamily="34" charset="0"/>
        </a:defRPr>
      </a:lvl3pPr>
      <a:lvl4pPr algn="l" rtl="0" eaLnBrk="0" fontAlgn="base" hangingPunct="0">
        <a:spcBef>
          <a:spcPct val="0"/>
        </a:spcBef>
        <a:spcAft>
          <a:spcPct val="0"/>
        </a:spcAft>
        <a:defRPr sz="4000" b="1">
          <a:solidFill>
            <a:schemeClr val="tx2"/>
          </a:solidFill>
          <a:latin typeface="Arial" pitchFamily="34" charset="0"/>
        </a:defRPr>
      </a:lvl4pPr>
      <a:lvl5pPr algn="l" rtl="0" eaLnBrk="0" fontAlgn="base" hangingPunct="0">
        <a:spcBef>
          <a:spcPct val="0"/>
        </a:spcBef>
        <a:spcAft>
          <a:spcPct val="0"/>
        </a:spcAft>
        <a:defRPr sz="4000" b="1">
          <a:solidFill>
            <a:schemeClr val="tx2"/>
          </a:solidFill>
          <a:latin typeface="Arial" pitchFamily="34" charset="0"/>
        </a:defRPr>
      </a:lvl5pPr>
      <a:lvl6pPr marL="457200" algn="l" rtl="0" eaLnBrk="0" fontAlgn="base" hangingPunct="0">
        <a:spcBef>
          <a:spcPct val="0"/>
        </a:spcBef>
        <a:spcAft>
          <a:spcPct val="0"/>
        </a:spcAft>
        <a:defRPr sz="4000" b="1">
          <a:solidFill>
            <a:schemeClr val="tx2"/>
          </a:solidFill>
          <a:latin typeface="Arial" pitchFamily="34" charset="0"/>
        </a:defRPr>
      </a:lvl6pPr>
      <a:lvl7pPr marL="914400" algn="l" rtl="0" eaLnBrk="0" fontAlgn="base" hangingPunct="0">
        <a:spcBef>
          <a:spcPct val="0"/>
        </a:spcBef>
        <a:spcAft>
          <a:spcPct val="0"/>
        </a:spcAft>
        <a:defRPr sz="4000" b="1">
          <a:solidFill>
            <a:schemeClr val="tx2"/>
          </a:solidFill>
          <a:latin typeface="Arial" pitchFamily="34" charset="0"/>
        </a:defRPr>
      </a:lvl7pPr>
      <a:lvl8pPr marL="1371600" algn="l" rtl="0" eaLnBrk="0" fontAlgn="base" hangingPunct="0">
        <a:spcBef>
          <a:spcPct val="0"/>
        </a:spcBef>
        <a:spcAft>
          <a:spcPct val="0"/>
        </a:spcAft>
        <a:defRPr sz="4000" b="1">
          <a:solidFill>
            <a:schemeClr val="tx2"/>
          </a:solidFill>
          <a:latin typeface="Arial" pitchFamily="34" charset="0"/>
        </a:defRPr>
      </a:lvl8pPr>
      <a:lvl9pPr marL="1828800" algn="l" rtl="0" eaLnBrk="0" fontAlgn="base" hangingPunct="0">
        <a:spcBef>
          <a:spcPct val="0"/>
        </a:spcBef>
        <a:spcAft>
          <a:spcPct val="0"/>
        </a:spcAft>
        <a:defRPr sz="4000" b="1">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60.xml"/><Relationship Id="rId5" Type="http://schemas.microsoft.com/office/2007/relationships/hdphoto" Target="../media/hdphoto1.wdp"/><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82.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3.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93.xml"/><Relationship Id="rId7" Type="http://schemas.openxmlformats.org/officeDocument/2006/relationships/image" Target="../media/image48.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7.png"/><Relationship Id="rId5" Type="http://schemas.openxmlformats.org/officeDocument/2006/relationships/image" Target="../media/image44.png"/><Relationship Id="rId4"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3.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hyperlink" Target="http://www.plickers.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3.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53.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7.gif"/><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04.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104.xml"/><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notesSlide" Target="../notesSlides/notesSlide2.xml"/><Relationship Id="rId7" Type="http://schemas.openxmlformats.org/officeDocument/2006/relationships/diagramLayout" Target="../diagrams/layout1.xml"/><Relationship Id="rId2" Type="http://schemas.openxmlformats.org/officeDocument/2006/relationships/slideLayout" Target="../slideLayouts/slideLayout48.xml"/><Relationship Id="rId1" Type="http://schemas.openxmlformats.org/officeDocument/2006/relationships/tags" Target="../tags/tag2.xml"/><Relationship Id="rId6" Type="http://schemas.openxmlformats.org/officeDocument/2006/relationships/diagramData" Target="../diagrams/data1.xml"/><Relationship Id="rId5" Type="http://schemas.openxmlformats.org/officeDocument/2006/relationships/image" Target="../media/image27.png"/><Relationship Id="rId10" Type="http://schemas.microsoft.com/office/2007/relationships/diagramDrawing" Target="../diagrams/drawing1.xml"/><Relationship Id="rId4" Type="http://schemas.openxmlformats.org/officeDocument/2006/relationships/image" Target="../media/image26.jpeg"/><Relationship Id="rId9" Type="http://schemas.openxmlformats.org/officeDocument/2006/relationships/diagramColors" Target="../diagrams/colors1.xml"/></Relationships>
</file>

<file path=ppt/slides/_rels/slide3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g"/><Relationship Id="rId1" Type="http://schemas.openxmlformats.org/officeDocument/2006/relationships/slideLayout" Target="../slideLayouts/slideLayout120.xml"/></Relationships>
</file>

<file path=ppt/slides/_rels/slide3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1.jpg"/><Relationship Id="rId1" Type="http://schemas.openxmlformats.org/officeDocument/2006/relationships/slideLayout" Target="../slideLayouts/slideLayout120.xml"/></Relationships>
</file>

<file path=ppt/slides/_rels/slide3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4.wav"/><Relationship Id="rId7" Type="http://schemas.openxmlformats.org/officeDocument/2006/relationships/image" Target="../media/image28.png"/><Relationship Id="rId2" Type="http://schemas.microsoft.com/office/2007/relationships/media" Target="../media/media4.wav"/><Relationship Id="rId1" Type="http://schemas.openxmlformats.org/officeDocument/2006/relationships/tags" Target="../tags/tag9.xml"/><Relationship Id="rId6" Type="http://schemas.openxmlformats.org/officeDocument/2006/relationships/image" Target="../media/image1.jpg"/><Relationship Id="rId11" Type="http://schemas.openxmlformats.org/officeDocument/2006/relationships/image" Target="../media/image64.png"/><Relationship Id="rId5" Type="http://schemas.openxmlformats.org/officeDocument/2006/relationships/notesSlide" Target="../notesSlides/notesSlide26.xml"/><Relationship Id="rId10" Type="http://schemas.openxmlformats.org/officeDocument/2006/relationships/image" Target="../media/image30.png"/><Relationship Id="rId4" Type="http://schemas.openxmlformats.org/officeDocument/2006/relationships/slideLayout" Target="../slideLayouts/slideLayout1.xml"/><Relationship Id="rId9" Type="http://schemas.openxmlformats.org/officeDocument/2006/relationships/image" Target="../media/image29.png"/></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3.xml"/><Relationship Id="rId7" Type="http://schemas.openxmlformats.org/officeDocument/2006/relationships/image" Target="../media/image29.png"/><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8.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32.png"/><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3.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0.xml"/><Relationship Id="rId1" Type="http://schemas.openxmlformats.org/officeDocument/2006/relationships/tags" Target="../tags/tag5.xml"/><Relationship Id="rId5" Type="http://schemas.openxmlformats.org/officeDocument/2006/relationships/image" Target="../media/image36.jpeg"/><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5093F9B-DCC1-74D6-43D4-51D62C6B19F7}"/>
              </a:ext>
            </a:extLst>
          </p:cNvPr>
          <p:cNvPicPr>
            <a:picLocks noChangeAspect="1"/>
          </p:cNvPicPr>
          <p:nvPr/>
        </p:nvPicPr>
        <p:blipFill rotWithShape="1">
          <a:blip r:embed="rId2"/>
          <a:srcRect l="8278" r="8278"/>
          <a:stretch/>
        </p:blipFill>
        <p:spPr>
          <a:xfrm>
            <a:off x="0" y="0"/>
            <a:ext cx="9144000" cy="5143500"/>
          </a:xfrm>
          <a:prstGeom prst="rect">
            <a:avLst/>
          </a:prstGeom>
        </p:spPr>
      </p:pic>
      <p:sp>
        <p:nvSpPr>
          <p:cNvPr id="2" name="Title 1">
            <a:extLst>
              <a:ext uri="{FF2B5EF4-FFF2-40B4-BE49-F238E27FC236}">
                <a16:creationId xmlns:a16="http://schemas.microsoft.com/office/drawing/2014/main" id="{2BCE81E2-59FE-6FA2-B220-962B3B66D0FE}"/>
              </a:ext>
            </a:extLst>
          </p:cNvPr>
          <p:cNvSpPr>
            <a:spLocks noGrp="1"/>
          </p:cNvSpPr>
          <p:nvPr>
            <p:ph type="title"/>
          </p:nvPr>
        </p:nvSpPr>
        <p:spPr>
          <a:xfrm>
            <a:off x="452052" y="116864"/>
            <a:ext cx="7283202" cy="1622080"/>
          </a:xfrm>
        </p:spPr>
        <p:txBody>
          <a:bodyPr/>
          <a:lstStyle/>
          <a:p>
            <a:r>
              <a:rPr lang="vi-VN" sz="4400" b="1" dirty="0">
                <a:solidFill>
                  <a:srgbClr val="000000"/>
                </a:solidFill>
                <a:latin typeface="+mn-lt"/>
              </a:rPr>
              <a:t>CHÀO MỪNG CÁC EM ĐẾN VỚI BUỔI HỌC</a:t>
            </a:r>
            <a:endParaRPr lang="en-US" sz="4400" b="1" dirty="0">
              <a:solidFill>
                <a:srgbClr val="000000"/>
              </a:solidFill>
              <a:latin typeface="+mn-lt"/>
            </a:endParaRPr>
          </a:p>
        </p:txBody>
      </p:sp>
      <p:sp>
        <p:nvSpPr>
          <p:cNvPr id="13" name="TextBox 12">
            <a:extLst>
              <a:ext uri="{FF2B5EF4-FFF2-40B4-BE49-F238E27FC236}">
                <a16:creationId xmlns:a16="http://schemas.microsoft.com/office/drawing/2014/main" id="{9634A6E0-D79A-C247-CB5C-808A4BCCB2C9}"/>
              </a:ext>
            </a:extLst>
          </p:cNvPr>
          <p:cNvSpPr txBox="1"/>
          <p:nvPr/>
        </p:nvSpPr>
        <p:spPr>
          <a:xfrm>
            <a:off x="10272548" y="-838569"/>
            <a:ext cx="1471557" cy="623248"/>
          </a:xfrm>
          <a:prstGeom prst="rect">
            <a:avLst/>
          </a:prstGeom>
          <a:noFill/>
        </p:spPr>
        <p:txBody>
          <a:bodyPr wrap="none" lIns="0" tIns="0" rIns="0" bIns="0" rtlCol="0">
            <a:spAutoFit/>
          </a:bodyPr>
          <a:lstStyle/>
          <a:p>
            <a:pPr defTabSz="685800" fontAlgn="auto">
              <a:spcBef>
                <a:spcPts val="0"/>
              </a:spcBef>
              <a:spcAft>
                <a:spcPts val="0"/>
              </a:spcAft>
            </a:pPr>
            <a:r>
              <a:rPr lang="en-US" sz="4050" dirty="0">
                <a:solidFill>
                  <a:srgbClr val="434343">
                    <a:lumMod val="85000"/>
                    <a:lumOff val="15000"/>
                  </a:srgbClr>
                </a:solidFill>
                <a:latin typeface="Arial"/>
                <a:ea typeface="+mn-ea"/>
              </a:rPr>
              <a:t>Bài 20</a:t>
            </a:r>
          </a:p>
        </p:txBody>
      </p:sp>
      <p:sp>
        <p:nvSpPr>
          <p:cNvPr id="15" name="Rectangle 14">
            <a:extLst>
              <a:ext uri="{FF2B5EF4-FFF2-40B4-BE49-F238E27FC236}">
                <a16:creationId xmlns:a16="http://schemas.microsoft.com/office/drawing/2014/main" id="{41A05FDD-78C7-53B2-A288-5501D86359C3}"/>
              </a:ext>
            </a:extLst>
          </p:cNvPr>
          <p:cNvSpPr/>
          <p:nvPr/>
        </p:nvSpPr>
        <p:spPr>
          <a:xfrm>
            <a:off x="9494004" y="-92459"/>
            <a:ext cx="1073909" cy="214313"/>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US" sz="1350" dirty="0">
                <a:solidFill>
                  <a:srgbClr val="FFFFFF">
                    <a:alpha val="0"/>
                  </a:srgbClr>
                </a:solidFill>
                <a:latin typeface="Arial"/>
              </a:rPr>
              <a:t>1</a:t>
            </a:r>
          </a:p>
        </p:txBody>
      </p:sp>
      <p:sp>
        <p:nvSpPr>
          <p:cNvPr id="16" name="Rectangle 15">
            <a:extLst>
              <a:ext uri="{FF2B5EF4-FFF2-40B4-BE49-F238E27FC236}">
                <a16:creationId xmlns:a16="http://schemas.microsoft.com/office/drawing/2014/main" id="{FF99E1C8-35EB-2760-C87A-F5A4CDC45D3A}"/>
              </a:ext>
            </a:extLst>
          </p:cNvPr>
          <p:cNvSpPr/>
          <p:nvPr/>
        </p:nvSpPr>
        <p:spPr>
          <a:xfrm>
            <a:off x="10297115" y="-97449"/>
            <a:ext cx="1073909" cy="214313"/>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US" sz="1350" dirty="0">
                <a:solidFill>
                  <a:srgbClr val="FFFFFF">
                    <a:alpha val="0"/>
                  </a:srgbClr>
                </a:solidFill>
                <a:latin typeface="Arial"/>
              </a:rPr>
              <a:t>2</a:t>
            </a:r>
          </a:p>
        </p:txBody>
      </p:sp>
      <p:sp>
        <p:nvSpPr>
          <p:cNvPr id="17" name="Rectangle 16">
            <a:extLst>
              <a:ext uri="{FF2B5EF4-FFF2-40B4-BE49-F238E27FC236}">
                <a16:creationId xmlns:a16="http://schemas.microsoft.com/office/drawing/2014/main" id="{B274C6EA-D76D-9CDD-2004-788E578C8FA7}"/>
              </a:ext>
            </a:extLst>
          </p:cNvPr>
          <p:cNvSpPr/>
          <p:nvPr/>
        </p:nvSpPr>
        <p:spPr>
          <a:xfrm>
            <a:off x="11371023" y="-97449"/>
            <a:ext cx="1073909" cy="21431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r>
              <a:rPr lang="en-US" sz="1350" dirty="0">
                <a:solidFill>
                  <a:srgbClr val="FFFFFF">
                    <a:alpha val="0"/>
                  </a:srgbClr>
                </a:solidFill>
                <a:latin typeface="Arial"/>
              </a:rPr>
              <a:t>3</a:t>
            </a:r>
          </a:p>
        </p:txBody>
      </p:sp>
      <p:sp>
        <p:nvSpPr>
          <p:cNvPr id="3" name="TextBox 11">
            <a:extLst>
              <a:ext uri="{FF2B5EF4-FFF2-40B4-BE49-F238E27FC236}">
                <a16:creationId xmlns:a16="http://schemas.microsoft.com/office/drawing/2014/main" id="{B686BF06-FC36-4584-4BD1-868A9D69D91D}"/>
              </a:ext>
            </a:extLst>
          </p:cNvPr>
          <p:cNvSpPr txBox="1"/>
          <p:nvPr/>
        </p:nvSpPr>
        <p:spPr>
          <a:xfrm>
            <a:off x="4412900" y="1738944"/>
            <a:ext cx="4724396" cy="536622"/>
          </a:xfrm>
          <a:prstGeom prst="rect">
            <a:avLst/>
          </a:prstGeom>
        </p:spPr>
        <p:txBody>
          <a:bodyPr wrap="square" lIns="0" tIns="0" rIns="0" bIns="0" rtlCol="0" anchor="t">
            <a:spAutoFit/>
          </a:bodyPr>
          <a:lstStyle/>
          <a:p>
            <a:pPr algn="just">
              <a:lnSpc>
                <a:spcPct val="120000"/>
              </a:lnSpc>
            </a:pPr>
            <a:r>
              <a:rPr lang="vi-VN" sz="3200" b="1" dirty="0">
                <a:solidFill>
                  <a:srgbClr val="000000"/>
                </a:solidFill>
                <a:latin typeface="Arial" pitchFamily="34" charset="0"/>
              </a:rPr>
              <a:t>KHOA HỌC TỰ NHIÊN 8</a:t>
            </a:r>
          </a:p>
        </p:txBody>
      </p:sp>
    </p:spTree>
    <p:extLst>
      <p:ext uri="{BB962C8B-B14F-4D97-AF65-F5344CB8AC3E}">
        <p14:creationId xmlns:p14="http://schemas.microsoft.com/office/powerpoint/2010/main" val="211945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1125"/>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4">
            <a:extLst>
              <a:ext uri="{FF2B5EF4-FFF2-40B4-BE49-F238E27FC236}">
                <a16:creationId xmlns:a16="http://schemas.microsoft.com/office/drawing/2014/main" id="{23BDEB49-C043-0D3E-1919-903782CDDF95}"/>
              </a:ext>
            </a:extLst>
          </p:cNvPr>
          <p:cNvSpPr txBox="1">
            <a:spLocks noChangeArrowheads="1"/>
          </p:cNvSpPr>
          <p:nvPr/>
        </p:nvSpPr>
        <p:spPr bwMode="auto">
          <a:xfrm>
            <a:off x="443124" y="659770"/>
            <a:ext cx="8229384"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altLang="en-VN" sz="2300" dirty="0"/>
              <a:t>4. </a:t>
            </a:r>
            <a:r>
              <a:rPr lang="en-US" altLang="en-VN" sz="2300" dirty="0" err="1"/>
              <a:t>Làm</a:t>
            </a:r>
            <a:r>
              <a:rPr lang="en-US" altLang="en-VN" sz="2300" dirty="0"/>
              <a:t> </a:t>
            </a:r>
            <a:r>
              <a:rPr lang="en-US" altLang="en-VN" sz="2300" dirty="0" err="1"/>
              <a:t>thí</a:t>
            </a:r>
            <a:r>
              <a:rPr lang="en-US" altLang="en-VN" sz="2300" dirty="0"/>
              <a:t> </a:t>
            </a:r>
            <a:r>
              <a:rPr lang="en-US" altLang="en-VN" sz="2300" dirty="0" err="1"/>
              <a:t>nghiệm</a:t>
            </a:r>
            <a:r>
              <a:rPr lang="en-US" altLang="en-VN" sz="2300" dirty="0"/>
              <a:t> </a:t>
            </a:r>
            <a:r>
              <a:rPr lang="en-US" altLang="en-VN" sz="2300" dirty="0" err="1"/>
              <a:t>tương</a:t>
            </a:r>
            <a:r>
              <a:rPr lang="en-US" altLang="en-VN" sz="2300" dirty="0"/>
              <a:t> </a:t>
            </a:r>
            <a:r>
              <a:rPr lang="en-US" altLang="en-VN" sz="2300" dirty="0" err="1"/>
              <a:t>tự</a:t>
            </a:r>
            <a:r>
              <a:rPr lang="en-US" altLang="en-VN" sz="2300" dirty="0"/>
              <a:t>, </a:t>
            </a:r>
            <a:r>
              <a:rPr lang="en-US" altLang="en-VN" sz="2300" dirty="0" err="1"/>
              <a:t>nhưng</a:t>
            </a:r>
            <a:r>
              <a:rPr lang="en-US" altLang="en-VN" sz="2300" dirty="0"/>
              <a:t> </a:t>
            </a:r>
            <a:r>
              <a:rPr lang="en-US" altLang="en-VN" sz="2300" dirty="0" err="1"/>
              <a:t>thay</a:t>
            </a:r>
            <a:r>
              <a:rPr lang="en-US" altLang="en-VN" sz="2300" dirty="0"/>
              <a:t> </a:t>
            </a:r>
            <a:r>
              <a:rPr lang="en-US" altLang="en-VN" sz="2300" dirty="0" err="1"/>
              <a:t>thước</a:t>
            </a:r>
            <a:r>
              <a:rPr lang="en-US" altLang="en-VN" sz="2300" dirty="0"/>
              <a:t> </a:t>
            </a:r>
            <a:r>
              <a:rPr lang="en-US" altLang="en-VN" sz="2300" dirty="0" err="1"/>
              <a:t>nhựa</a:t>
            </a:r>
            <a:r>
              <a:rPr lang="en-US" altLang="en-VN" sz="2300" dirty="0"/>
              <a:t> </a:t>
            </a:r>
            <a:r>
              <a:rPr lang="en-US" altLang="en-VN" sz="2300" dirty="0" err="1"/>
              <a:t>bằng</a:t>
            </a:r>
            <a:r>
              <a:rPr lang="en-US" altLang="en-VN" sz="2300" dirty="0"/>
              <a:t> </a:t>
            </a:r>
            <a:r>
              <a:rPr lang="en-US" altLang="en-VN" sz="2300" dirty="0" err="1"/>
              <a:t>một</a:t>
            </a:r>
            <a:r>
              <a:rPr lang="en-US" altLang="en-VN" sz="2300" dirty="0"/>
              <a:t> </a:t>
            </a:r>
            <a:r>
              <a:rPr lang="en-US" altLang="en-VN" sz="2300" dirty="0" err="1"/>
              <a:t>quả</a:t>
            </a:r>
            <a:r>
              <a:rPr lang="en-US" altLang="en-VN" sz="2300" dirty="0"/>
              <a:t> </a:t>
            </a:r>
            <a:r>
              <a:rPr lang="en-US" altLang="en-VN" sz="2300" dirty="0" err="1"/>
              <a:t>bóng</a:t>
            </a:r>
            <a:r>
              <a:rPr lang="en-US" altLang="en-VN" sz="2300" dirty="0"/>
              <a:t> bay </a:t>
            </a:r>
            <a:r>
              <a:rPr lang="en-US" altLang="en-VN" sz="2300" dirty="0" err="1"/>
              <a:t>được</a:t>
            </a:r>
            <a:r>
              <a:rPr lang="en-US" altLang="en-VN" sz="2300" dirty="0"/>
              <a:t> </a:t>
            </a:r>
            <a:r>
              <a:rPr lang="en-US" altLang="en-VN" sz="2300" dirty="0" err="1"/>
              <a:t>cọ</a:t>
            </a:r>
            <a:r>
              <a:rPr lang="en-US" altLang="en-VN" sz="2300" dirty="0"/>
              <a:t> </a:t>
            </a:r>
            <a:r>
              <a:rPr lang="en-US" altLang="en-VN" sz="2300" dirty="0" err="1"/>
              <a:t>xát</a:t>
            </a:r>
            <a:r>
              <a:rPr lang="en-US" altLang="en-VN" sz="2300" dirty="0"/>
              <a:t> </a:t>
            </a:r>
            <a:r>
              <a:rPr lang="en-US" altLang="en-VN" sz="2300" dirty="0" err="1"/>
              <a:t>bằng</a:t>
            </a:r>
            <a:r>
              <a:rPr lang="en-US" altLang="en-VN" sz="2300" dirty="0"/>
              <a:t> </a:t>
            </a:r>
            <a:r>
              <a:rPr lang="en-US" altLang="en-VN" sz="2300" dirty="0" err="1"/>
              <a:t>mảnh</a:t>
            </a:r>
            <a:r>
              <a:rPr lang="en-US" altLang="en-VN" sz="2300" dirty="0"/>
              <a:t> </a:t>
            </a:r>
            <a:r>
              <a:rPr lang="en-US" altLang="en-VN" sz="2300" dirty="0" err="1"/>
              <a:t>vải</a:t>
            </a:r>
            <a:r>
              <a:rPr lang="en-US" altLang="en-VN" sz="2300" dirty="0"/>
              <a:t> </a:t>
            </a:r>
            <a:r>
              <a:rPr lang="en-US" altLang="en-VN" sz="2300" dirty="0" err="1"/>
              <a:t>len</a:t>
            </a:r>
            <a:r>
              <a:rPr lang="en-US" altLang="en-VN" sz="2300" dirty="0"/>
              <a:t>. Sau </a:t>
            </a:r>
            <a:r>
              <a:rPr lang="en-US" altLang="en-VN" sz="2300" dirty="0" err="1"/>
              <a:t>đó</a:t>
            </a:r>
            <a:r>
              <a:rPr lang="en-US" altLang="en-VN" sz="2300" dirty="0"/>
              <a:t> </a:t>
            </a:r>
            <a:r>
              <a:rPr lang="en-US" altLang="en-VN" sz="2300" dirty="0" err="1"/>
              <a:t>ghi</a:t>
            </a:r>
            <a:r>
              <a:rPr lang="en-US" altLang="en-VN" sz="2300" dirty="0"/>
              <a:t> </a:t>
            </a:r>
            <a:r>
              <a:rPr lang="en-US" altLang="en-VN" sz="2300" dirty="0" err="1"/>
              <a:t>kết</a:t>
            </a:r>
            <a:r>
              <a:rPr lang="en-US" altLang="en-VN" sz="2300" dirty="0"/>
              <a:t> </a:t>
            </a:r>
            <a:r>
              <a:rPr lang="en-US" altLang="en-VN" sz="2300" dirty="0" err="1"/>
              <a:t>quả</a:t>
            </a:r>
            <a:r>
              <a:rPr lang="en-US" altLang="en-VN" sz="2300" dirty="0"/>
              <a:t> </a:t>
            </a:r>
            <a:r>
              <a:rPr lang="en-US" altLang="en-VN" sz="2300" dirty="0" err="1"/>
              <a:t>quan</a:t>
            </a:r>
            <a:r>
              <a:rPr lang="en-US" altLang="en-VN" sz="2300" dirty="0"/>
              <a:t> </a:t>
            </a:r>
            <a:r>
              <a:rPr lang="en-US" altLang="en-VN" sz="2300" dirty="0" err="1"/>
              <a:t>sát</a:t>
            </a:r>
            <a:r>
              <a:rPr lang="en-US" altLang="en-VN" sz="2300" dirty="0"/>
              <a:t> </a:t>
            </a:r>
            <a:r>
              <a:rPr lang="en-US" altLang="en-VN" sz="2300" dirty="0" err="1"/>
              <a:t>được</a:t>
            </a:r>
            <a:r>
              <a:rPr lang="en-US" altLang="en-VN" sz="2300" dirty="0"/>
              <a:t> (</a:t>
            </a:r>
            <a:r>
              <a:rPr lang="en-US" altLang="en-VN" sz="2300" dirty="0" err="1"/>
              <a:t>hút</a:t>
            </a:r>
            <a:r>
              <a:rPr lang="en-US" altLang="en-VN" sz="2300" dirty="0"/>
              <a:t> hay </a:t>
            </a:r>
            <a:r>
              <a:rPr lang="en-US" altLang="en-VN" sz="2300" dirty="0" err="1"/>
              <a:t>đẩy</a:t>
            </a:r>
            <a:r>
              <a:rPr lang="en-US" altLang="en-VN" sz="2300" dirty="0"/>
              <a:t>) </a:t>
            </a:r>
            <a:r>
              <a:rPr lang="en-US" altLang="en-VN" sz="2300" dirty="0" err="1"/>
              <a:t>vào</a:t>
            </a:r>
            <a:r>
              <a:rPr lang="en-US" altLang="en-VN" sz="2300" dirty="0"/>
              <a:t> </a:t>
            </a:r>
            <a:r>
              <a:rPr lang="en-US" altLang="en-VN" sz="2300" dirty="0" err="1"/>
              <a:t>bảng</a:t>
            </a:r>
            <a:endParaRPr lang="en-US" altLang="en-VN" sz="2300" dirty="0"/>
          </a:p>
        </p:txBody>
      </p:sp>
      <p:grpSp>
        <p:nvGrpSpPr>
          <p:cNvPr id="3" name="Group 2">
            <a:extLst>
              <a:ext uri="{FF2B5EF4-FFF2-40B4-BE49-F238E27FC236}">
                <a16:creationId xmlns:a16="http://schemas.microsoft.com/office/drawing/2014/main" id="{08A01BF2-3DF6-0CA9-2950-C2C89D2AD1E3}"/>
              </a:ext>
            </a:extLst>
          </p:cNvPr>
          <p:cNvGrpSpPr/>
          <p:nvPr/>
        </p:nvGrpSpPr>
        <p:grpSpPr>
          <a:xfrm>
            <a:off x="304912" y="60096"/>
            <a:ext cx="2952649" cy="525867"/>
            <a:chOff x="3996682" y="1547723"/>
            <a:chExt cx="2952649" cy="525867"/>
          </a:xfrm>
          <a:solidFill>
            <a:schemeClr val="bg1"/>
          </a:solidFill>
        </p:grpSpPr>
        <p:sp>
          <p:nvSpPr>
            <p:cNvPr id="4" name="TextBox 11">
              <a:extLst>
                <a:ext uri="{FF2B5EF4-FFF2-40B4-BE49-F238E27FC236}">
                  <a16:creationId xmlns:a16="http://schemas.microsoft.com/office/drawing/2014/main" id="{0BA31CDF-41EC-ABF5-1E91-6AD3149C8A71}"/>
                </a:ext>
              </a:extLst>
            </p:cNvPr>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1</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5" name="TextBox 33">
              <a:extLst>
                <a:ext uri="{FF2B5EF4-FFF2-40B4-BE49-F238E27FC236}">
                  <a16:creationId xmlns:a16="http://schemas.microsoft.com/office/drawing/2014/main" id="{9E9CDAEB-71AB-EF04-9A64-20E99BCCDACC}"/>
                </a:ext>
              </a:extLst>
            </p:cNvPr>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A.</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graphicFrame>
        <p:nvGraphicFramePr>
          <p:cNvPr id="124" name="Table 123">
            <a:extLst>
              <a:ext uri="{FF2B5EF4-FFF2-40B4-BE49-F238E27FC236}">
                <a16:creationId xmlns:a16="http://schemas.microsoft.com/office/drawing/2014/main" id="{E93FC6EC-36ED-4307-C7A9-1F313655CBF7}"/>
              </a:ext>
            </a:extLst>
          </p:cNvPr>
          <p:cNvGraphicFramePr>
            <a:graphicFrameLocks noGrp="1"/>
          </p:cNvGraphicFramePr>
          <p:nvPr>
            <p:extLst>
              <p:ext uri="{D42A27DB-BD31-4B8C-83A1-F6EECF244321}">
                <p14:modId xmlns:p14="http://schemas.microsoft.com/office/powerpoint/2010/main" val="4102352242"/>
              </p:ext>
            </p:extLst>
          </p:nvPr>
        </p:nvGraphicFramePr>
        <p:xfrm>
          <a:off x="304912" y="1893034"/>
          <a:ext cx="8381781" cy="2957783"/>
        </p:xfrm>
        <a:graphic>
          <a:graphicData uri="http://schemas.openxmlformats.org/drawingml/2006/table">
            <a:tbl>
              <a:tblPr>
                <a:tableStyleId>{5C22544A-7EE6-4342-B048-85BDC9FD1C3A}</a:tableStyleId>
              </a:tblPr>
              <a:tblGrid>
                <a:gridCol w="2846643">
                  <a:extLst>
                    <a:ext uri="{9D8B030D-6E8A-4147-A177-3AD203B41FA5}">
                      <a16:colId xmlns:a16="http://schemas.microsoft.com/office/drawing/2014/main" val="2192544247"/>
                    </a:ext>
                  </a:extLst>
                </a:gridCol>
                <a:gridCol w="2609422">
                  <a:extLst>
                    <a:ext uri="{9D8B030D-6E8A-4147-A177-3AD203B41FA5}">
                      <a16:colId xmlns:a16="http://schemas.microsoft.com/office/drawing/2014/main" val="2760605357"/>
                    </a:ext>
                  </a:extLst>
                </a:gridCol>
                <a:gridCol w="2925716">
                  <a:extLst>
                    <a:ext uri="{9D8B030D-6E8A-4147-A177-3AD203B41FA5}">
                      <a16:colId xmlns:a16="http://schemas.microsoft.com/office/drawing/2014/main" val="2462587263"/>
                    </a:ext>
                  </a:extLst>
                </a:gridCol>
              </a:tblGrid>
              <a:tr h="526320">
                <a:tc gridSpan="3">
                  <a:txBody>
                    <a:bodyPr/>
                    <a:lstStyle/>
                    <a:p>
                      <a:pPr marR="1270" algn="just">
                        <a:lnSpc>
                          <a:spcPct val="100000"/>
                        </a:lnSpc>
                        <a:spcBef>
                          <a:spcPts val="0"/>
                        </a:spcBef>
                        <a:spcAft>
                          <a:spcPts val="0"/>
                        </a:spcAft>
                      </a:pPr>
                      <a:r>
                        <a:rPr lang="en-US" sz="2400" b="1" dirty="0" err="1">
                          <a:solidFill>
                            <a:srgbClr val="000000"/>
                          </a:solidFill>
                          <a:effectLst/>
                          <a:latin typeface="Times New Roman" panose="02020603050405020304" pitchFamily="18" charset="0"/>
                          <a:ea typeface="Times New Roman" panose="02020603050405020304" pitchFamily="18" charset="0"/>
                        </a:rPr>
                        <a:t>Phiếu</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học</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tập</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số</a:t>
                      </a:r>
                      <a:r>
                        <a:rPr lang="en-US" sz="2400" b="1" dirty="0">
                          <a:solidFill>
                            <a:srgbClr val="000000"/>
                          </a:solidFill>
                          <a:effectLst/>
                          <a:latin typeface="Times New Roman" panose="02020603050405020304" pitchFamily="18" charset="0"/>
                          <a:ea typeface="Times New Roman" panose="02020603050405020304" pitchFamily="18" charset="0"/>
                        </a:rPr>
                        <a:t> 1                                         </a:t>
                      </a:r>
                      <a:r>
                        <a:rPr lang="en-US" sz="2400" b="1" dirty="0" err="1">
                          <a:solidFill>
                            <a:srgbClr val="000000"/>
                          </a:solidFill>
                          <a:effectLst/>
                          <a:latin typeface="Times New Roman" panose="02020603050405020304" pitchFamily="18" charset="0"/>
                          <a:ea typeface="Times New Roman" panose="02020603050405020304" pitchFamily="18" charset="0"/>
                        </a:rPr>
                        <a:t>Nhóm</a:t>
                      </a:r>
                      <a:r>
                        <a:rPr lang="en-US" sz="2400" dirty="0">
                          <a:solidFill>
                            <a:srgbClr val="000000"/>
                          </a:solidFill>
                          <a:effectLst/>
                          <a:latin typeface="Times New Roman" panose="02020603050405020304" pitchFamily="18" charset="0"/>
                          <a:ea typeface="Times New Roman" panose="02020603050405020304" pitchFamily="18" charset="0"/>
                        </a:rPr>
                        <a:t>:.............</a:t>
                      </a:r>
                      <a:endParaRPr lang="en-VN" sz="2000" dirty="0">
                        <a:effectLst/>
                        <a:latin typeface="Segoe UI" panose="020B0502040204020203" pitchFamily="34" charset="0"/>
                        <a:ea typeface="Times New Roman" panose="02020603050405020304" pitchFamily="18"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50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50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2967383"/>
                  </a:ext>
                </a:extLst>
              </a:tr>
              <a:tr h="841917">
                <a:tc>
                  <a:txBody>
                    <a:bodyPr/>
                    <a:lstStyle/>
                    <a:p>
                      <a:pPr algn="just">
                        <a:lnSpc>
                          <a:spcPct val="150000"/>
                        </a:lnSpc>
                        <a:spcBef>
                          <a:spcPts val="0"/>
                        </a:spcBef>
                        <a:spcAft>
                          <a:spcPts val="0"/>
                        </a:spcAft>
                      </a:pP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vật</a:t>
                      </a:r>
                      <a:endParaRPr lang="en-VN" sz="2400" dirty="0">
                        <a:latin typeface="Arial" panose="020B0604020202020204" pitchFamily="34" charset="0"/>
                        <a:cs typeface="Arial" panose="020B0604020202020204" pitchFamily="34" charset="0"/>
                      </a:endParaRPr>
                    </a:p>
                    <a:p>
                      <a:pPr algn="just">
                        <a:lnSpc>
                          <a:spcPct val="150000"/>
                        </a:lnSpc>
                        <a:spcBef>
                          <a:spcPts val="0"/>
                        </a:spcBef>
                        <a:spcAft>
                          <a:spcPts val="0"/>
                        </a:spcAft>
                      </a:pPr>
                      <a:r>
                        <a:rPr lang="en-US" sz="2400" dirty="0" err="1">
                          <a:latin typeface="Arial" panose="020B0604020202020204" pitchFamily="34" charset="0"/>
                          <a:cs typeface="Arial" panose="020B0604020202020204" pitchFamily="34" charset="0"/>
                        </a:rPr>
                        <a:t>Vật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cọ</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xát</a:t>
                      </a: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0"/>
                        </a:spcBef>
                        <a:spcAft>
                          <a:spcPts val="0"/>
                        </a:spcAft>
                      </a:pP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a:t>
                      </a:r>
                      <a:r>
                        <a:rPr lang="en-US" altLang="en-VN" sz="2400" dirty="0" err="1">
                          <a:latin typeface="Arial" panose="020B0604020202020204" pitchFamily="34" charset="0"/>
                          <a:cs typeface="Arial" panose="020B0604020202020204" pitchFamily="34" charset="0"/>
                        </a:rPr>
                        <a:t>ẩu</a:t>
                      </a:r>
                      <a:r>
                        <a:rPr lang="en-US" altLang="en-VN" sz="2400" dirty="0">
                          <a:latin typeface="Arial" panose="020B0604020202020204" pitchFamily="34" charset="0"/>
                          <a:cs typeface="Arial" panose="020B0604020202020204" pitchFamily="34" charset="0"/>
                        </a:rPr>
                        <a:t> </a:t>
                      </a:r>
                      <a:r>
                        <a:rPr lang="en-US" altLang="en-VN" sz="2400" dirty="0" err="1">
                          <a:latin typeface="Arial" panose="020B0604020202020204" pitchFamily="34" charset="0"/>
                          <a:cs typeface="Arial" panose="020B0604020202020204" pitchFamily="34" charset="0"/>
                        </a:rPr>
                        <a:t>giấy</a:t>
                      </a:r>
                      <a:r>
                        <a:rPr lang="en-US" altLang="en-VN" sz="2400" dirty="0">
                          <a:latin typeface="Arial" panose="020B0604020202020204" pitchFamily="34" charset="0"/>
                          <a:cs typeface="Arial" panose="020B0604020202020204" pitchFamily="34" charset="0"/>
                        </a:rPr>
                        <a:t> </a:t>
                      </a:r>
                      <a:r>
                        <a:rPr lang="en-US" altLang="en-VN" sz="2400" dirty="0" err="1">
                          <a:latin typeface="Arial" panose="020B0604020202020204" pitchFamily="34" charset="0"/>
                          <a:cs typeface="Arial" panose="020B0604020202020204" pitchFamily="34" charset="0"/>
                        </a:rPr>
                        <a:t>vụn</a:t>
                      </a:r>
                      <a:r>
                        <a:rPr lang="en-US" altLang="en-VN" sz="2400" dirty="0">
                          <a:latin typeface="Arial" panose="020B0604020202020204" pitchFamily="34" charset="0"/>
                          <a:cs typeface="Arial" panose="020B0604020202020204" pitchFamily="34" charset="0"/>
                        </a:rPr>
                        <a:t> </a:t>
                      </a:r>
                      <a:endParaRPr lang="en-VN" sz="2400" dirty="0">
                        <a:latin typeface="Arial" panose="020B0604020202020204" pitchFamily="34" charset="0"/>
                        <a:cs typeface="Arial" panose="020B0604020202020204" pitchFamily="34" charset="0"/>
                      </a:endParaRPr>
                    </a:p>
                    <a:p>
                      <a:pPr algn="ctr">
                        <a:lnSpc>
                          <a:spcPct val="150000"/>
                        </a:lnSpc>
                        <a:spcBef>
                          <a:spcPts val="0"/>
                        </a:spcBef>
                        <a:spcAft>
                          <a:spcPts val="0"/>
                        </a:spcAft>
                      </a:pP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hút</a:t>
                      </a:r>
                      <a:r>
                        <a:rPr lang="en-US" sz="2400" dirty="0">
                          <a:latin typeface="Arial" panose="020B0604020202020204" pitchFamily="34" charset="0"/>
                          <a:cs typeface="Arial" panose="020B0604020202020204" pitchFamily="34" charset="0"/>
                        </a:rPr>
                        <a:t> hay </a:t>
                      </a:r>
                      <a:r>
                        <a:rPr lang="en-US" sz="2400" dirty="0" err="1">
                          <a:latin typeface="Arial" panose="020B0604020202020204" pitchFamily="34" charset="0"/>
                          <a:cs typeface="Arial" panose="020B0604020202020204" pitchFamily="34" charset="0"/>
                        </a:rPr>
                        <a:t>đẩy</a:t>
                      </a:r>
                      <a:r>
                        <a:rPr lang="en-US" sz="2400" dirty="0">
                          <a:latin typeface="Arial" panose="020B0604020202020204" pitchFamily="34" charset="0"/>
                          <a:cs typeface="Arial" panose="020B0604020202020204" pitchFamily="34" charset="0"/>
                        </a:rPr>
                        <a:t>)</a:t>
                      </a: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0"/>
                        </a:spcBef>
                        <a:spcAft>
                          <a:spcPts val="0"/>
                        </a:spcAft>
                      </a:pPr>
                      <a:r>
                        <a:rPr lang="en-US" sz="2400" dirty="0" err="1">
                          <a:latin typeface="Arial" panose="020B0604020202020204" pitchFamily="34" charset="0"/>
                          <a:cs typeface="Arial" panose="020B0604020202020204" pitchFamily="34" charset="0"/>
                        </a:rPr>
                        <a:t>Quả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cầu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nhựa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xốp</a:t>
                      </a:r>
                      <a:endParaRPr lang="en-VN" sz="2400" dirty="0">
                        <a:latin typeface="Arial" panose="020B0604020202020204" pitchFamily="34" charset="0"/>
                        <a:cs typeface="Arial" panose="020B0604020202020204" pitchFamily="34" charset="0"/>
                      </a:endParaRPr>
                    </a:p>
                    <a:p>
                      <a:pPr algn="ctr">
                        <a:lnSpc>
                          <a:spcPct val="150000"/>
                        </a:lnSpc>
                        <a:spcBef>
                          <a:spcPts val="0"/>
                        </a:spcBef>
                        <a:spcAft>
                          <a:spcPts val="0"/>
                        </a:spcAft>
                      </a:pP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hút</a:t>
                      </a:r>
                      <a:r>
                        <a:rPr lang="en-US" sz="2400" dirty="0">
                          <a:latin typeface="Arial" panose="020B0604020202020204" pitchFamily="34" charset="0"/>
                          <a:cs typeface="Arial" panose="020B0604020202020204" pitchFamily="34" charset="0"/>
                        </a:rPr>
                        <a:t> hay </a:t>
                      </a:r>
                      <a:r>
                        <a:rPr lang="en-US" sz="2400" dirty="0" err="1">
                          <a:latin typeface="Arial" panose="020B0604020202020204" pitchFamily="34" charset="0"/>
                          <a:cs typeface="Arial" panose="020B0604020202020204" pitchFamily="34" charset="0"/>
                        </a:rPr>
                        <a:t>đẩy</a:t>
                      </a:r>
                      <a:r>
                        <a:rPr lang="en-US" sz="2400" dirty="0">
                          <a:latin typeface="Arial" panose="020B0604020202020204" pitchFamily="34" charset="0"/>
                          <a:cs typeface="Arial" panose="020B0604020202020204" pitchFamily="34" charset="0"/>
                        </a:rPr>
                        <a:t>)</a:t>
                      </a: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8180310"/>
                  </a:ext>
                </a:extLst>
              </a:tr>
              <a:tr h="710244">
                <a:tc>
                  <a:txBody>
                    <a:bodyPr/>
                    <a:lstStyle/>
                    <a:p>
                      <a:pPr algn="just">
                        <a:lnSpc>
                          <a:spcPct val="150000"/>
                        </a:lnSpc>
                        <a:spcBef>
                          <a:spcPts val="0"/>
                        </a:spcBef>
                        <a:spcAft>
                          <a:spcPts val="0"/>
                        </a:spcAft>
                      </a:pPr>
                      <a:r>
                        <a:rPr lang="en-US" sz="2400">
                          <a:latin typeface="Arial" panose="020B0604020202020204" pitchFamily="34" charset="0"/>
                          <a:cs typeface="Arial" panose="020B0604020202020204" pitchFamily="34" charset="0"/>
                        </a:rPr>
                        <a:t>Thanh thước nhựa</a:t>
                      </a:r>
                      <a:endParaRPr lang="en-VN" sz="2400">
                        <a:latin typeface="Arial" panose="020B0604020202020204" pitchFamily="34" charset="0"/>
                        <a:cs typeface="Arial" panose="020B0604020202020204" pitchFamily="34" charset="0"/>
                      </a:endParaRPr>
                    </a:p>
                  </a:txBody>
                  <a:tcPr marL="75570" marR="75570" marT="31011" marB="310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3048434"/>
                  </a:ext>
                </a:extLst>
              </a:tr>
              <a:tr h="629735">
                <a:tc>
                  <a:txBody>
                    <a:bodyPr/>
                    <a:lstStyle/>
                    <a:p>
                      <a:pPr algn="just">
                        <a:lnSpc>
                          <a:spcPct val="150000"/>
                        </a:lnSpc>
                        <a:spcBef>
                          <a:spcPts val="0"/>
                        </a:spcBef>
                        <a:spcAft>
                          <a:spcPts val="0"/>
                        </a:spcAft>
                      </a:pPr>
                      <a:r>
                        <a:rPr lang="en-US" sz="2400" dirty="0" err="1">
                          <a:latin typeface="Arial" panose="020B0604020202020204" pitchFamily="34" charset="0"/>
                          <a:cs typeface="Arial" panose="020B0604020202020204" pitchFamily="34" charset="0"/>
                        </a:rPr>
                        <a:t>Quả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bóng</a:t>
                      </a:r>
                      <a:r>
                        <a:rPr lang="en-US" sz="2400" dirty="0">
                          <a:latin typeface="Arial" panose="020B0604020202020204" pitchFamily="34" charset="0"/>
                          <a:cs typeface="Arial" panose="020B0604020202020204" pitchFamily="34" charset="0"/>
                        </a:rPr>
                        <a:t> bay</a:t>
                      </a:r>
                      <a:endParaRPr lang="en-VN" sz="2400" dirty="0">
                        <a:latin typeface="Arial" panose="020B0604020202020204" pitchFamily="34" charset="0"/>
                        <a:cs typeface="Arial" panose="020B0604020202020204" pitchFamily="34" charset="0"/>
                      </a:endParaRPr>
                    </a:p>
                  </a:txBody>
                  <a:tcPr marL="75570" marR="75570" marT="31011" marB="310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851368"/>
                  </a:ext>
                </a:extLst>
              </a:tr>
            </a:tbl>
          </a:graphicData>
        </a:graphic>
      </p:graphicFrame>
      <p:cxnSp>
        <p:nvCxnSpPr>
          <p:cNvPr id="125" name="Straight Connector 124">
            <a:extLst>
              <a:ext uri="{FF2B5EF4-FFF2-40B4-BE49-F238E27FC236}">
                <a16:creationId xmlns:a16="http://schemas.microsoft.com/office/drawing/2014/main" id="{10EB13EB-3E62-BA40-6F43-F5C4590378DB}"/>
              </a:ext>
            </a:extLst>
          </p:cNvPr>
          <p:cNvCxnSpPr>
            <a:cxnSpLocks/>
          </p:cNvCxnSpPr>
          <p:nvPr/>
        </p:nvCxnSpPr>
        <p:spPr bwMode="auto">
          <a:xfrm>
            <a:off x="304912" y="2419354"/>
            <a:ext cx="2819326" cy="1092333"/>
          </a:xfrm>
          <a:prstGeom prst="line">
            <a:avLst/>
          </a:pr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128" name="TextBox 127">
            <a:extLst>
              <a:ext uri="{FF2B5EF4-FFF2-40B4-BE49-F238E27FC236}">
                <a16:creationId xmlns:a16="http://schemas.microsoft.com/office/drawing/2014/main" id="{D653C0A4-393B-0539-CA2A-BE9DB7D4EBBA}"/>
              </a:ext>
            </a:extLst>
          </p:cNvPr>
          <p:cNvSpPr txBox="1"/>
          <p:nvPr/>
        </p:nvSpPr>
        <p:spPr>
          <a:xfrm>
            <a:off x="3810020" y="3562324"/>
            <a:ext cx="1295366" cy="523220"/>
          </a:xfrm>
          <a:prstGeom prst="rect">
            <a:avLst/>
          </a:prstGeom>
          <a:noFill/>
        </p:spPr>
        <p:txBody>
          <a:bodyPr wrap="square" rtlCol="0">
            <a:spAutoFit/>
          </a:bodyPr>
          <a:lstStyle/>
          <a:p>
            <a:pPr algn="ctr"/>
            <a:r>
              <a:rPr lang="en-VN" sz="2800" i="1" dirty="0">
                <a:solidFill>
                  <a:srgbClr val="FF0000"/>
                </a:solidFill>
              </a:rPr>
              <a:t>hút</a:t>
            </a:r>
          </a:p>
        </p:txBody>
      </p:sp>
      <p:sp>
        <p:nvSpPr>
          <p:cNvPr id="129" name="TextBox 128">
            <a:extLst>
              <a:ext uri="{FF2B5EF4-FFF2-40B4-BE49-F238E27FC236}">
                <a16:creationId xmlns:a16="http://schemas.microsoft.com/office/drawing/2014/main" id="{AEF77F8E-2A78-1410-9162-B84D6B4D0818}"/>
              </a:ext>
            </a:extLst>
          </p:cNvPr>
          <p:cNvSpPr txBox="1"/>
          <p:nvPr/>
        </p:nvSpPr>
        <p:spPr>
          <a:xfrm>
            <a:off x="6356440" y="3592961"/>
            <a:ext cx="1295366" cy="523220"/>
          </a:xfrm>
          <a:prstGeom prst="rect">
            <a:avLst/>
          </a:prstGeom>
          <a:noFill/>
        </p:spPr>
        <p:txBody>
          <a:bodyPr wrap="square" rtlCol="0">
            <a:spAutoFit/>
          </a:bodyPr>
          <a:lstStyle/>
          <a:p>
            <a:pPr algn="ctr"/>
            <a:r>
              <a:rPr lang="en-VN" sz="2800" i="1" dirty="0">
                <a:solidFill>
                  <a:srgbClr val="FF0000"/>
                </a:solidFill>
              </a:rPr>
              <a:t>hút</a:t>
            </a:r>
          </a:p>
        </p:txBody>
      </p:sp>
      <p:sp>
        <p:nvSpPr>
          <p:cNvPr id="130" name="TextBox 129">
            <a:extLst>
              <a:ext uri="{FF2B5EF4-FFF2-40B4-BE49-F238E27FC236}">
                <a16:creationId xmlns:a16="http://schemas.microsoft.com/office/drawing/2014/main" id="{EB0E6AE1-DCB5-2108-5F88-5B3C36B5C4AA}"/>
              </a:ext>
            </a:extLst>
          </p:cNvPr>
          <p:cNvSpPr txBox="1"/>
          <p:nvPr/>
        </p:nvSpPr>
        <p:spPr>
          <a:xfrm>
            <a:off x="3787865" y="4241693"/>
            <a:ext cx="1295366" cy="523220"/>
          </a:xfrm>
          <a:prstGeom prst="rect">
            <a:avLst/>
          </a:prstGeom>
          <a:noFill/>
        </p:spPr>
        <p:txBody>
          <a:bodyPr wrap="square" rtlCol="0">
            <a:spAutoFit/>
          </a:bodyPr>
          <a:lstStyle/>
          <a:p>
            <a:pPr algn="ctr"/>
            <a:r>
              <a:rPr lang="en-VN" sz="2800" i="1" dirty="0">
                <a:solidFill>
                  <a:srgbClr val="FF0000"/>
                </a:solidFill>
              </a:rPr>
              <a:t>hút</a:t>
            </a:r>
          </a:p>
        </p:txBody>
      </p:sp>
      <p:sp>
        <p:nvSpPr>
          <p:cNvPr id="131" name="TextBox 130">
            <a:extLst>
              <a:ext uri="{FF2B5EF4-FFF2-40B4-BE49-F238E27FC236}">
                <a16:creationId xmlns:a16="http://schemas.microsoft.com/office/drawing/2014/main" id="{10C05842-7EA0-C3DD-FB1F-B0F9BA86A90F}"/>
              </a:ext>
            </a:extLst>
          </p:cNvPr>
          <p:cNvSpPr txBox="1"/>
          <p:nvPr/>
        </p:nvSpPr>
        <p:spPr>
          <a:xfrm>
            <a:off x="6237279" y="4241693"/>
            <a:ext cx="1295366" cy="523220"/>
          </a:xfrm>
          <a:prstGeom prst="rect">
            <a:avLst/>
          </a:prstGeom>
          <a:noFill/>
        </p:spPr>
        <p:txBody>
          <a:bodyPr wrap="square" rtlCol="0">
            <a:spAutoFit/>
          </a:bodyPr>
          <a:lstStyle/>
          <a:p>
            <a:pPr algn="ctr"/>
            <a:r>
              <a:rPr lang="en-VN" sz="2800" i="1" dirty="0">
                <a:solidFill>
                  <a:srgbClr val="FF0000"/>
                </a:solidFill>
              </a:rPr>
              <a:t>hút</a:t>
            </a:r>
          </a:p>
        </p:txBody>
      </p:sp>
    </p:spTree>
    <p:extLst>
      <p:ext uri="{BB962C8B-B14F-4D97-AF65-F5344CB8AC3E}">
        <p14:creationId xmlns:p14="http://schemas.microsoft.com/office/powerpoint/2010/main" val="423689086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0" presetClass="entr" presetSubtype="0" fill="hold" nodeType="afterEffect">
                                  <p:stCondLst>
                                    <p:cond delay="0"/>
                                  </p:stCondLst>
                                  <p:childTnLst>
                                    <p:set>
                                      <p:cBhvr>
                                        <p:cTn id="10" dur="1" fill="hold">
                                          <p:stCondLst>
                                            <p:cond delay="0"/>
                                          </p:stCondLst>
                                        </p:cTn>
                                        <p:tgtEl>
                                          <p:spTgt spid="125"/>
                                        </p:tgtEl>
                                        <p:attrNameLst>
                                          <p:attrName>style.visibility</p:attrName>
                                        </p:attrNameLst>
                                      </p:cBhvr>
                                      <p:to>
                                        <p:strVal val="visible"/>
                                      </p:to>
                                    </p:set>
                                    <p:animEffect transition="in" filter="wedge">
                                      <p:cBhvr>
                                        <p:cTn id="11" dur="1250"/>
                                        <p:tgtEl>
                                          <p:spTgt spid="125"/>
                                        </p:tgtEl>
                                      </p:cBhvr>
                                    </p:animEffect>
                                  </p:childTnLst>
                                </p:cTn>
                              </p:par>
                              <p:par>
                                <p:cTn id="12" presetID="20" presetClass="entr" presetSubtype="0" fill="hold" nodeType="withEffect">
                                  <p:stCondLst>
                                    <p:cond delay="0"/>
                                  </p:stCondLst>
                                  <p:childTnLst>
                                    <p:set>
                                      <p:cBhvr>
                                        <p:cTn id="13" dur="1" fill="hold">
                                          <p:stCondLst>
                                            <p:cond delay="0"/>
                                          </p:stCondLst>
                                        </p:cTn>
                                        <p:tgtEl>
                                          <p:spTgt spid="124"/>
                                        </p:tgtEl>
                                        <p:attrNameLst>
                                          <p:attrName>style.visibility</p:attrName>
                                        </p:attrNameLst>
                                      </p:cBhvr>
                                      <p:to>
                                        <p:strVal val="visible"/>
                                      </p:to>
                                    </p:set>
                                    <p:animEffect transition="in" filter="wedge">
                                      <p:cBhvr>
                                        <p:cTn id="14" dur="1250"/>
                                        <p:tgtEl>
                                          <p:spTgt spid="12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8"/>
                                        </p:tgtEl>
                                        <p:attrNameLst>
                                          <p:attrName>style.visibility</p:attrName>
                                        </p:attrNameLst>
                                      </p:cBhvr>
                                      <p:to>
                                        <p:strVal val="visible"/>
                                      </p:to>
                                    </p:set>
                                    <p:animEffect transition="in" filter="barn(inVertical)">
                                      <p:cBhvr>
                                        <p:cTn id="19" dur="500"/>
                                        <p:tgtEl>
                                          <p:spTgt spid="128"/>
                                        </p:tgtEl>
                                      </p:cBhvr>
                                    </p:animEffect>
                                  </p:childTnLst>
                                </p:cTn>
                              </p:par>
                            </p:childTnLst>
                          </p:cTn>
                        </p:par>
                        <p:par>
                          <p:cTn id="20" fill="hold">
                            <p:stCondLst>
                              <p:cond delay="500"/>
                            </p:stCondLst>
                            <p:childTnLst>
                              <p:par>
                                <p:cTn id="21" presetID="16" presetClass="entr" presetSubtype="21" fill="hold" grpId="0" nodeType="afterEffect">
                                  <p:stCondLst>
                                    <p:cond delay="0"/>
                                  </p:stCondLst>
                                  <p:childTnLst>
                                    <p:set>
                                      <p:cBhvr>
                                        <p:cTn id="22" dur="1" fill="hold">
                                          <p:stCondLst>
                                            <p:cond delay="0"/>
                                          </p:stCondLst>
                                        </p:cTn>
                                        <p:tgtEl>
                                          <p:spTgt spid="129"/>
                                        </p:tgtEl>
                                        <p:attrNameLst>
                                          <p:attrName>style.visibility</p:attrName>
                                        </p:attrNameLst>
                                      </p:cBhvr>
                                      <p:to>
                                        <p:strVal val="visible"/>
                                      </p:to>
                                    </p:set>
                                    <p:animEffect transition="in" filter="barn(inVertical)">
                                      <p:cBhvr>
                                        <p:cTn id="23" dur="500"/>
                                        <p:tgtEl>
                                          <p:spTgt spid="12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30"/>
                                        </p:tgtEl>
                                        <p:attrNameLst>
                                          <p:attrName>style.visibility</p:attrName>
                                        </p:attrNameLst>
                                      </p:cBhvr>
                                      <p:to>
                                        <p:strVal val="visible"/>
                                      </p:to>
                                    </p:set>
                                    <p:animEffect transition="in" filter="barn(inVertical)">
                                      <p:cBhvr>
                                        <p:cTn id="28" dur="500"/>
                                        <p:tgtEl>
                                          <p:spTgt spid="130"/>
                                        </p:tgtEl>
                                      </p:cBhvr>
                                    </p:animEffect>
                                  </p:childTnLst>
                                </p:cTn>
                              </p:par>
                            </p:childTnLst>
                          </p:cTn>
                        </p:par>
                        <p:par>
                          <p:cTn id="29" fill="hold">
                            <p:stCondLst>
                              <p:cond delay="500"/>
                            </p:stCondLst>
                            <p:childTnLst>
                              <p:par>
                                <p:cTn id="30" presetID="16" presetClass="entr" presetSubtype="21" fill="hold" grpId="0" nodeType="afterEffect">
                                  <p:stCondLst>
                                    <p:cond delay="0"/>
                                  </p:stCondLst>
                                  <p:childTnLst>
                                    <p:set>
                                      <p:cBhvr>
                                        <p:cTn id="31" dur="1" fill="hold">
                                          <p:stCondLst>
                                            <p:cond delay="0"/>
                                          </p:stCondLst>
                                        </p:cTn>
                                        <p:tgtEl>
                                          <p:spTgt spid="131"/>
                                        </p:tgtEl>
                                        <p:attrNameLst>
                                          <p:attrName>style.visibility</p:attrName>
                                        </p:attrNameLst>
                                      </p:cBhvr>
                                      <p:to>
                                        <p:strVal val="visible"/>
                                      </p:to>
                                    </p:set>
                                    <p:animEffect transition="in" filter="barn(inVertical)">
                                      <p:cBhvr>
                                        <p:cTn id="32" dur="5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8" grpId="0"/>
      <p:bldP spid="129" grpId="0"/>
      <p:bldP spid="130" grpId="0"/>
      <p:bldP spid="1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21"/>
          <p:cNvSpPr txBox="1"/>
          <p:nvPr/>
        </p:nvSpPr>
        <p:spPr>
          <a:xfrm>
            <a:off x="304912" y="583316"/>
            <a:ext cx="1981148" cy="523220"/>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lvl="0" algn="just" eaLnBrk="0" fontAlgn="base" hangingPunct="0">
              <a:lnSpc>
                <a:spcPct val="100000"/>
              </a:lnSpc>
              <a:spcBef>
                <a:spcPct val="0"/>
              </a:spcBef>
              <a:spcAft>
                <a:spcPct val="0"/>
              </a:spcAft>
              <a:defRPr/>
            </a:pPr>
            <a:r>
              <a:rPr lang="en-US" altLang="zh-CN" sz="2800" b="1" i="1" kern="1200" dirty="0" err="1">
                <a:solidFill>
                  <a:srgbClr val="000000"/>
                </a:solidFill>
                <a:latin typeface="Arial" pitchFamily="34" charset="0"/>
                <a:cs typeface="Arial" panose="020B0604020202020204" pitchFamily="34" charset="0"/>
              </a:rPr>
              <a:t>Nhận</a:t>
            </a:r>
            <a:r>
              <a:rPr lang="en-US" altLang="zh-CN" sz="2800" b="1" i="1" kern="1200" dirty="0">
                <a:solidFill>
                  <a:srgbClr val="000000"/>
                </a:solidFill>
                <a:latin typeface="Arial" pitchFamily="34" charset="0"/>
                <a:cs typeface="Arial" panose="020B0604020202020204" pitchFamily="34" charset="0"/>
              </a:rPr>
              <a:t> </a:t>
            </a:r>
            <a:r>
              <a:rPr lang="en-US" altLang="zh-CN" sz="2800" b="1" i="1" kern="1200" dirty="0" err="1">
                <a:solidFill>
                  <a:srgbClr val="000000"/>
                </a:solidFill>
                <a:latin typeface="Arial" pitchFamily="34" charset="0"/>
                <a:cs typeface="Arial" panose="020B0604020202020204" pitchFamily="34" charset="0"/>
              </a:rPr>
              <a:t>xét</a:t>
            </a:r>
            <a:r>
              <a:rPr lang="en-US" altLang="zh-CN" sz="2800" b="1" i="1" kern="1200" dirty="0">
                <a:solidFill>
                  <a:srgbClr val="000000"/>
                </a:solidFill>
                <a:latin typeface="Arial" pitchFamily="34" charset="0"/>
                <a:cs typeface="Arial" panose="020B0604020202020204" pitchFamily="34" charset="0"/>
              </a:rPr>
              <a:t>:</a:t>
            </a:r>
            <a:endParaRPr lang="zh-CN" altLang="en-US" sz="2800" b="1" i="1" kern="1200" dirty="0">
              <a:solidFill>
                <a:srgbClr val="000000"/>
              </a:solidFill>
              <a:latin typeface="Arial"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B454573C-044F-9A71-7789-4F88C812B4C3}"/>
              </a:ext>
            </a:extLst>
          </p:cNvPr>
          <p:cNvGrpSpPr/>
          <p:nvPr/>
        </p:nvGrpSpPr>
        <p:grpSpPr>
          <a:xfrm>
            <a:off x="304912" y="60096"/>
            <a:ext cx="2952649" cy="525867"/>
            <a:chOff x="3996682" y="1547723"/>
            <a:chExt cx="2952649" cy="525867"/>
          </a:xfrm>
          <a:solidFill>
            <a:schemeClr val="bg1"/>
          </a:solidFill>
        </p:grpSpPr>
        <p:sp>
          <p:nvSpPr>
            <p:cNvPr id="16" name="TextBox 11">
              <a:extLst>
                <a:ext uri="{FF2B5EF4-FFF2-40B4-BE49-F238E27FC236}">
                  <a16:creationId xmlns:a16="http://schemas.microsoft.com/office/drawing/2014/main" id="{E98EE81D-4542-AB28-407E-CB717229D350}"/>
                </a:ext>
              </a:extLst>
            </p:cNvPr>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1</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17" name="TextBox 33">
              <a:extLst>
                <a:ext uri="{FF2B5EF4-FFF2-40B4-BE49-F238E27FC236}">
                  <a16:creationId xmlns:a16="http://schemas.microsoft.com/office/drawing/2014/main" id="{4C0E924D-A650-A67F-2717-B9D5CC6D8D98}"/>
                </a:ext>
              </a:extLst>
            </p:cNvPr>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A.</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graphicFrame>
        <p:nvGraphicFramePr>
          <p:cNvPr id="22" name="Table 22">
            <a:extLst>
              <a:ext uri="{FF2B5EF4-FFF2-40B4-BE49-F238E27FC236}">
                <a16:creationId xmlns:a16="http://schemas.microsoft.com/office/drawing/2014/main" id="{B6C2A6C5-BE54-23B5-99DC-58BA14BBCD69}"/>
              </a:ext>
            </a:extLst>
          </p:cNvPr>
          <p:cNvGraphicFramePr>
            <a:graphicFrameLocks noGrp="1"/>
          </p:cNvGraphicFramePr>
          <p:nvPr>
            <p:extLst>
              <p:ext uri="{D42A27DB-BD31-4B8C-83A1-F6EECF244321}">
                <p14:modId xmlns:p14="http://schemas.microsoft.com/office/powerpoint/2010/main" val="236684616"/>
              </p:ext>
            </p:extLst>
          </p:nvPr>
        </p:nvGraphicFramePr>
        <p:xfrm>
          <a:off x="278324" y="1177518"/>
          <a:ext cx="8523579" cy="3700696"/>
        </p:xfrm>
        <a:graphic>
          <a:graphicData uri="http://schemas.openxmlformats.org/drawingml/2006/table">
            <a:tbl>
              <a:tblPr firstRow="1" bandRow="1">
                <a:tableStyleId>{5940675A-B579-460E-94D1-54222C63F5DA}</a:tableStyleId>
              </a:tblPr>
              <a:tblGrid>
                <a:gridCol w="8523579">
                  <a:extLst>
                    <a:ext uri="{9D8B030D-6E8A-4147-A177-3AD203B41FA5}">
                      <a16:colId xmlns:a16="http://schemas.microsoft.com/office/drawing/2014/main" val="634294308"/>
                    </a:ext>
                  </a:extLst>
                </a:gridCol>
              </a:tblGrid>
              <a:tr h="8764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VN" sz="2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Phiếu học tập số 1                           Nhóm</a:t>
                      </a:r>
                      <a:r>
                        <a:rPr lang="en-VN"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VN" sz="2400" dirty="0">
                          <a:effectLst/>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Yêu</a:t>
                      </a:r>
                      <a:r>
                        <a:rPr lang="en-US" sz="2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cầu</a:t>
                      </a:r>
                      <a:r>
                        <a:rPr lang="en-US" sz="2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Hoàn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thành</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nhận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xét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dưới</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đây</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VN" sz="2400" dirty="0">
                        <a:effectLst/>
                        <a:latin typeface="Arial" panose="020B0604020202020204" pitchFamily="34" charset="0"/>
                        <a:ea typeface="Times New Roman" panose="02020603050405020304" pitchFamily="18" charset="0"/>
                        <a:cs typeface="Arial" panose="020B0604020202020204" pitchFamily="34" charset="0"/>
                      </a:endParaRPr>
                    </a:p>
                  </a:txBody>
                  <a:tcPr>
                    <a:solidFill>
                      <a:schemeClr val="bg1"/>
                    </a:solidFill>
                  </a:tcPr>
                </a:tc>
                <a:extLst>
                  <a:ext uri="{0D108BD9-81ED-4DB2-BD59-A6C34878D82A}">
                    <a16:rowId xmlns:a16="http://schemas.microsoft.com/office/drawing/2014/main" val="137743046"/>
                  </a:ext>
                </a:extLst>
              </a:tr>
              <a:tr h="2824215">
                <a:tc>
                  <a:txBody>
                    <a:bodyPr/>
                    <a:lstStyle/>
                    <a:p>
                      <a:pPr algn="just">
                        <a:spcBef>
                          <a:spcPts val="0"/>
                        </a:spcBef>
                        <a:spcAft>
                          <a:spcPts val="0"/>
                        </a:spcAft>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Sau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khi</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cọ</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xát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thước</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nhựa</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vụn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giấy</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nên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nó</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đã</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bị</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V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Bef>
                          <a:spcPts val="0"/>
                        </a:spcBef>
                        <a:spcAft>
                          <a:spcPts val="0"/>
                        </a:spcAft>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 </a:t>
                      </a:r>
                      <a:r>
                        <a:rPr lang="en-VN"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Tương tự, sau khi cọ xát, quả bóng……được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quả</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cầu</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nhựa</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xốp</a:t>
                      </a:r>
                      <a:r>
                        <a:rPr lang="en-VN"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là vì nó đã bị…</a:t>
                      </a:r>
                      <a:endParaRPr lang="en-V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Bef>
                          <a:spcPts val="0"/>
                        </a:spcBef>
                        <a:spcAft>
                          <a:spcPts val="0"/>
                        </a:spcAft>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Làm</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cho</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một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nhiễm</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bằng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cách</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V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Bef>
                          <a:spcPts val="0"/>
                        </a:spcBef>
                        <a:spcAft>
                          <a:spcPts val="0"/>
                        </a:spcAft>
                      </a:pP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nhiễm</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khả</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năng</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nhỏ</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nhẹ</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nhiễm</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còn</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gọi</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VN" sz="2400" dirty="0">
                        <a:effectLst/>
                        <a:latin typeface="Arial" panose="020B0604020202020204" pitchFamily="34" charset="0"/>
                        <a:ea typeface="Times New Roman" panose="02020603050405020304" pitchFamily="18" charset="0"/>
                        <a:cs typeface="Arial" panose="020B0604020202020204" pitchFamily="34" charset="0"/>
                      </a:endParaRPr>
                    </a:p>
                  </a:txBody>
                  <a:tcPr>
                    <a:solidFill>
                      <a:schemeClr val="bg1"/>
                    </a:solidFill>
                  </a:tcPr>
                </a:tc>
                <a:extLst>
                  <a:ext uri="{0D108BD9-81ED-4DB2-BD59-A6C34878D82A}">
                    <a16:rowId xmlns:a16="http://schemas.microsoft.com/office/drawing/2014/main" val="3505306229"/>
                  </a:ext>
                </a:extLst>
              </a:tr>
            </a:tbl>
          </a:graphicData>
        </a:graphic>
      </p:graphicFrame>
      <p:graphicFrame>
        <p:nvGraphicFramePr>
          <p:cNvPr id="25" name="Table 6">
            <a:extLst>
              <a:ext uri="{FF2B5EF4-FFF2-40B4-BE49-F238E27FC236}">
                <a16:creationId xmlns:a16="http://schemas.microsoft.com/office/drawing/2014/main" id="{650CF152-6764-3474-925B-FF4D5E079BF3}"/>
              </a:ext>
            </a:extLst>
          </p:cNvPr>
          <p:cNvGraphicFramePr>
            <a:graphicFrameLocks noGrp="1"/>
          </p:cNvGraphicFramePr>
          <p:nvPr>
            <p:extLst>
              <p:ext uri="{D42A27DB-BD31-4B8C-83A1-F6EECF244321}">
                <p14:modId xmlns:p14="http://schemas.microsoft.com/office/powerpoint/2010/main" val="2442035854"/>
              </p:ext>
            </p:extLst>
          </p:nvPr>
        </p:nvGraphicFramePr>
        <p:xfrm>
          <a:off x="267727" y="1124978"/>
          <a:ext cx="8534176" cy="3741420"/>
        </p:xfrm>
        <a:graphic>
          <a:graphicData uri="http://schemas.openxmlformats.org/drawingml/2006/table">
            <a:tbl>
              <a:tblPr firstRow="1" bandRow="1">
                <a:tableStyleId>{5940675A-B579-460E-94D1-54222C63F5DA}</a:tableStyleId>
              </a:tblPr>
              <a:tblGrid>
                <a:gridCol w="8534176">
                  <a:extLst>
                    <a:ext uri="{9D8B030D-6E8A-4147-A177-3AD203B41FA5}">
                      <a16:colId xmlns:a16="http://schemas.microsoft.com/office/drawing/2014/main" val="2112104315"/>
                    </a:ext>
                  </a:extLst>
                </a:gridCol>
              </a:tblGrid>
              <a:tr h="370840">
                <a:tc>
                  <a:txBody>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lang="en-US" sz="24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Phiếu</a:t>
                      </a:r>
                      <a:r>
                        <a:rPr lang="en-US" sz="2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học</a:t>
                      </a:r>
                      <a:r>
                        <a:rPr lang="en-US" sz="2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tập</a:t>
                      </a:r>
                      <a:r>
                        <a:rPr lang="en-US" sz="2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4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r>
                        <a:rPr lang="en-US" sz="24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a:t>
                      </a:r>
                      <a:endParaRPr lang="en-VN" sz="2400" dirty="0">
                        <a:effectLst/>
                        <a:latin typeface="Arial" panose="020B0604020202020204" pitchFamily="34" charset="0"/>
                        <a:ea typeface="Times New Roman" panose="02020603050405020304" pitchFamily="18" charset="0"/>
                        <a:cs typeface="Arial" panose="020B0604020202020204" pitchFamily="34" charset="0"/>
                      </a:endParaRPr>
                    </a:p>
                  </a:txBody>
                  <a:tcPr>
                    <a:solidFill>
                      <a:schemeClr val="bg1"/>
                    </a:solidFill>
                  </a:tcPr>
                </a:tc>
                <a:extLst>
                  <a:ext uri="{0D108BD9-81ED-4DB2-BD59-A6C34878D82A}">
                    <a16:rowId xmlns:a16="http://schemas.microsoft.com/office/drawing/2014/main" val="2149739912"/>
                  </a:ext>
                </a:extLst>
              </a:tr>
              <a:tr h="370840">
                <a:tc>
                  <a:txBody>
                    <a:bodyPr/>
                    <a:lstStyle/>
                    <a:p>
                      <a:pPr>
                        <a:lnSpc>
                          <a:spcPct val="110000"/>
                        </a:lnSpc>
                        <a:spcBef>
                          <a:spcPts val="0"/>
                        </a:spcBef>
                        <a:spcAft>
                          <a:spcPts val="0"/>
                        </a:spcAft>
                      </a:pPr>
                      <a:r>
                        <a:rPr lang="en-US" sz="2400" b="1" kern="1200" dirty="0" err="1">
                          <a:solidFill>
                            <a:schemeClr val="tx1"/>
                          </a:solidFill>
                          <a:effectLst/>
                          <a:latin typeface="Arial" panose="020B0604020202020204" pitchFamily="34" charset="0"/>
                          <a:ea typeface="+mn-ea"/>
                          <a:cs typeface="Arial" panose="020B0604020202020204" pitchFamily="34" charset="0"/>
                        </a:rPr>
                        <a:t>Yêu</a:t>
                      </a:r>
                      <a:r>
                        <a:rPr lang="en-US" sz="2400" b="1" kern="1200" dirty="0">
                          <a:solidFill>
                            <a:schemeClr val="tx1"/>
                          </a:solidFill>
                          <a:effectLst/>
                          <a:latin typeface="Arial" panose="020B0604020202020204" pitchFamily="34" charset="0"/>
                          <a:ea typeface="+mn-ea"/>
                          <a:cs typeface="Arial" panose="020B0604020202020204" pitchFamily="34" charset="0"/>
                        </a:rPr>
                        <a:t> </a:t>
                      </a:r>
                      <a:r>
                        <a:rPr lang="en-US" sz="2400" b="1" kern="1200" dirty="0" err="1">
                          <a:solidFill>
                            <a:schemeClr val="tx1"/>
                          </a:solidFill>
                          <a:effectLst/>
                          <a:latin typeface="Arial" panose="020B0604020202020204" pitchFamily="34" charset="0"/>
                          <a:ea typeface="+mn-ea"/>
                          <a:cs typeface="Arial" panose="020B0604020202020204" pitchFamily="34" charset="0"/>
                        </a:rPr>
                        <a:t>cầu</a:t>
                      </a:r>
                      <a:r>
                        <a:rPr lang="en-US" sz="2400" b="1" kern="1200" dirty="0">
                          <a:solidFill>
                            <a:schemeClr val="tx1"/>
                          </a:solidFill>
                          <a:effectLst/>
                          <a:latin typeface="Arial" panose="020B0604020202020204" pitchFamily="34" charset="0"/>
                          <a:ea typeface="+mn-ea"/>
                          <a:cs typeface="Arial" panose="020B0604020202020204" pitchFamily="34" charset="0"/>
                        </a:rPr>
                        <a:t> 2: </a:t>
                      </a:r>
                      <a:r>
                        <a:rPr lang="en-US" sz="2400" kern="1200" dirty="0" err="1">
                          <a:solidFill>
                            <a:schemeClr val="tx1"/>
                          </a:solidFill>
                          <a:effectLst/>
                          <a:latin typeface="Arial" panose="020B0604020202020204" pitchFamily="34" charset="0"/>
                          <a:ea typeface="+mn-ea"/>
                          <a:cs typeface="Arial" panose="020B0604020202020204" pitchFamily="34" charset="0"/>
                        </a:rPr>
                        <a:t>Hoàn</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thành</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các</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nhận</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xét</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dưới</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đây</a:t>
                      </a:r>
                      <a:r>
                        <a:rPr lang="en-US" sz="2400" kern="1200" dirty="0">
                          <a:solidFill>
                            <a:schemeClr val="tx1"/>
                          </a:solidFill>
                          <a:effectLst/>
                          <a:latin typeface="Arial" panose="020B0604020202020204" pitchFamily="34" charset="0"/>
                          <a:ea typeface="+mn-ea"/>
                          <a:cs typeface="Arial" panose="020B0604020202020204" pitchFamily="34" charset="0"/>
                        </a:rPr>
                        <a:t>:</a:t>
                      </a:r>
                      <a:endParaRPr lang="en-VN" sz="2400" kern="1200" dirty="0">
                        <a:solidFill>
                          <a:schemeClr val="tx1"/>
                        </a:solidFill>
                        <a:effectLst/>
                        <a:latin typeface="Arial" panose="020B0604020202020204" pitchFamily="34" charset="0"/>
                        <a:ea typeface="+mn-ea"/>
                        <a:cs typeface="Arial" panose="020B0604020202020204" pitchFamily="34" charset="0"/>
                      </a:endParaRPr>
                    </a:p>
                    <a:p>
                      <a:pPr>
                        <a:lnSpc>
                          <a:spcPct val="110000"/>
                        </a:lnSpc>
                        <a:spcBef>
                          <a:spcPts val="0"/>
                        </a:spcBef>
                        <a:spcAft>
                          <a:spcPts val="0"/>
                        </a:spcAft>
                      </a:pPr>
                      <a:r>
                        <a:rPr lang="en-US" sz="2400" kern="1200" dirty="0">
                          <a:solidFill>
                            <a:schemeClr val="tx1"/>
                          </a:solidFill>
                          <a:effectLst/>
                          <a:latin typeface="Arial" panose="020B0604020202020204" pitchFamily="34" charset="0"/>
                          <a:ea typeface="+mn-ea"/>
                          <a:cs typeface="Arial" panose="020B0604020202020204" pitchFamily="34" charset="0"/>
                        </a:rPr>
                        <a:t>a. Sau </a:t>
                      </a:r>
                      <a:r>
                        <a:rPr lang="en-US" sz="2400" kern="1200" dirty="0" err="1">
                          <a:solidFill>
                            <a:schemeClr val="tx1"/>
                          </a:solidFill>
                          <a:effectLst/>
                          <a:latin typeface="Arial" panose="020B0604020202020204" pitchFamily="34" charset="0"/>
                          <a:ea typeface="+mn-ea"/>
                          <a:cs typeface="Arial" panose="020B0604020202020204" pitchFamily="34" charset="0"/>
                        </a:rPr>
                        <a:t>khi</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cọ</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xát</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thước</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nhựa</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hút</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vụn</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giấy</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nên</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nó</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đã</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bị</a:t>
                      </a:r>
                      <a:r>
                        <a:rPr lang="en-US" sz="2400" i="1" kern="1200" dirty="0">
                          <a:solidFill>
                            <a:schemeClr val="tx1"/>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nhiễm</a:t>
                      </a:r>
                      <a:r>
                        <a:rPr lang="en-US" sz="2400" i="1" kern="1200" dirty="0">
                          <a:solidFill>
                            <a:srgbClr val="FF0000"/>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điện</a:t>
                      </a:r>
                      <a:endParaRPr lang="en-VN" sz="2400" kern="1200" dirty="0">
                        <a:solidFill>
                          <a:srgbClr val="FF0000"/>
                        </a:solidFill>
                        <a:effectLst/>
                        <a:latin typeface="Arial" panose="020B0604020202020204" pitchFamily="34" charset="0"/>
                        <a:ea typeface="+mn-ea"/>
                        <a:cs typeface="Arial" panose="020B0604020202020204" pitchFamily="34" charset="0"/>
                      </a:endParaRPr>
                    </a:p>
                    <a:p>
                      <a:pPr>
                        <a:lnSpc>
                          <a:spcPct val="110000"/>
                        </a:lnSpc>
                        <a:spcBef>
                          <a:spcPts val="0"/>
                        </a:spcBef>
                        <a:spcAft>
                          <a:spcPts val="0"/>
                        </a:spcAft>
                      </a:pPr>
                      <a:r>
                        <a:rPr lang="en-US" sz="2400" kern="1200" dirty="0">
                          <a:solidFill>
                            <a:schemeClr val="tx1"/>
                          </a:solidFill>
                          <a:effectLst/>
                          <a:latin typeface="Arial" panose="020B0604020202020204" pitchFamily="34" charset="0"/>
                          <a:ea typeface="+mn-ea"/>
                          <a:cs typeface="Arial" panose="020B0604020202020204" pitchFamily="34" charset="0"/>
                        </a:rPr>
                        <a:t>b. </a:t>
                      </a:r>
                      <a:r>
                        <a:rPr lang="en-VN" sz="2400" kern="1200" dirty="0">
                          <a:solidFill>
                            <a:schemeClr val="tx1"/>
                          </a:solidFill>
                          <a:effectLst/>
                          <a:latin typeface="Arial" panose="020B0604020202020204" pitchFamily="34" charset="0"/>
                          <a:ea typeface="+mn-ea"/>
                          <a:cs typeface="Arial" panose="020B0604020202020204" pitchFamily="34" charset="0"/>
                        </a:rPr>
                        <a:t>Tương tự, sau khi cọ xát, quả bóng</a:t>
                      </a:r>
                      <a:r>
                        <a:rPr lang="en-US" sz="2400" i="1" kern="1200" dirty="0">
                          <a:solidFill>
                            <a:schemeClr val="tx1"/>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hút</a:t>
                      </a:r>
                      <a:r>
                        <a:rPr lang="en-VN" sz="2400" kern="1200" dirty="0">
                          <a:solidFill>
                            <a:schemeClr val="tx1"/>
                          </a:solidFill>
                          <a:effectLst/>
                          <a:latin typeface="Arial" panose="020B0604020202020204" pitchFamily="34" charset="0"/>
                          <a:ea typeface="+mn-ea"/>
                          <a:cs typeface="Arial" panose="020B0604020202020204" pitchFamily="34" charset="0"/>
                        </a:rPr>
                        <a:t> được </a:t>
                      </a:r>
                      <a:r>
                        <a:rPr lang="en-US" sz="2400" kern="1200" dirty="0" err="1">
                          <a:solidFill>
                            <a:schemeClr val="tx1"/>
                          </a:solidFill>
                          <a:effectLst/>
                          <a:latin typeface="Arial" panose="020B0604020202020204" pitchFamily="34" charset="0"/>
                          <a:ea typeface="+mn-ea"/>
                          <a:cs typeface="Arial" panose="020B0604020202020204" pitchFamily="34" charset="0"/>
                        </a:rPr>
                        <a:t>quả</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cầu</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nhựa</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xốp</a:t>
                      </a:r>
                      <a:r>
                        <a:rPr lang="en-VN" sz="2400" kern="1200" dirty="0">
                          <a:solidFill>
                            <a:schemeClr val="tx1"/>
                          </a:solidFill>
                          <a:effectLst/>
                          <a:latin typeface="Arial" panose="020B0604020202020204" pitchFamily="34" charset="0"/>
                          <a:ea typeface="+mn-ea"/>
                          <a:cs typeface="Arial" panose="020B0604020202020204" pitchFamily="34" charset="0"/>
                        </a:rPr>
                        <a:t> là vì nó đã bị</a:t>
                      </a:r>
                      <a:r>
                        <a:rPr lang="en-US" sz="2400" i="1" kern="1200" dirty="0">
                          <a:solidFill>
                            <a:schemeClr val="tx1"/>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nhiễm</a:t>
                      </a:r>
                      <a:r>
                        <a:rPr lang="en-US" sz="2400" i="1" kern="1200" dirty="0">
                          <a:solidFill>
                            <a:srgbClr val="FF0000"/>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điện</a:t>
                      </a:r>
                      <a:r>
                        <a:rPr lang="en-US" sz="2400" kern="1200" dirty="0">
                          <a:solidFill>
                            <a:srgbClr val="FF0000"/>
                          </a:solidFill>
                          <a:effectLst/>
                          <a:latin typeface="Arial" panose="020B0604020202020204" pitchFamily="34" charset="0"/>
                          <a:ea typeface="+mn-ea"/>
                          <a:cs typeface="Arial" panose="020B0604020202020204" pitchFamily="34" charset="0"/>
                        </a:rPr>
                        <a:t> </a:t>
                      </a:r>
                      <a:endParaRPr lang="en-VN" sz="2400" kern="1200" dirty="0">
                        <a:solidFill>
                          <a:srgbClr val="FF0000"/>
                        </a:solidFill>
                        <a:effectLst/>
                        <a:latin typeface="Arial" panose="020B0604020202020204" pitchFamily="34" charset="0"/>
                        <a:ea typeface="+mn-ea"/>
                        <a:cs typeface="Arial" panose="020B0604020202020204" pitchFamily="34" charset="0"/>
                      </a:endParaRPr>
                    </a:p>
                    <a:p>
                      <a:pPr>
                        <a:lnSpc>
                          <a:spcPct val="110000"/>
                        </a:lnSpc>
                        <a:spcBef>
                          <a:spcPts val="0"/>
                        </a:spcBef>
                        <a:spcAft>
                          <a:spcPts val="0"/>
                        </a:spcAft>
                      </a:pPr>
                      <a:r>
                        <a:rPr lang="en-US" sz="2400" kern="1200" dirty="0">
                          <a:solidFill>
                            <a:schemeClr val="tx1"/>
                          </a:solidFill>
                          <a:effectLst/>
                          <a:latin typeface="Arial" panose="020B0604020202020204" pitchFamily="34" charset="0"/>
                          <a:ea typeface="+mn-ea"/>
                          <a:cs typeface="Arial" panose="020B0604020202020204" pitchFamily="34" charset="0"/>
                        </a:rPr>
                        <a:t>c. </a:t>
                      </a:r>
                      <a:r>
                        <a:rPr lang="en-US" sz="2400" kern="1200" dirty="0" err="1">
                          <a:solidFill>
                            <a:schemeClr val="tx1"/>
                          </a:solidFill>
                          <a:effectLst/>
                          <a:latin typeface="Arial" panose="020B0604020202020204" pitchFamily="34" charset="0"/>
                          <a:ea typeface="+mn-ea"/>
                          <a:cs typeface="Arial" panose="020B0604020202020204" pitchFamily="34" charset="0"/>
                        </a:rPr>
                        <a:t>Làm</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cho</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một</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vật</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nhiễm</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điện</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bằng</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cách</a:t>
                      </a:r>
                      <a:r>
                        <a:rPr lang="en-US" sz="2400" i="1" kern="1200" dirty="0">
                          <a:solidFill>
                            <a:schemeClr val="tx1"/>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cọ</a:t>
                      </a:r>
                      <a:r>
                        <a:rPr lang="en-US" sz="2400" i="1" kern="1200" dirty="0">
                          <a:solidFill>
                            <a:srgbClr val="FF0000"/>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xát</a:t>
                      </a:r>
                      <a:r>
                        <a:rPr lang="en-US" sz="2400" i="1" kern="1200" dirty="0">
                          <a:solidFill>
                            <a:srgbClr val="FF0000"/>
                          </a:solidFill>
                          <a:effectLst/>
                          <a:latin typeface="Arial" panose="020B0604020202020204" pitchFamily="34" charset="0"/>
                          <a:ea typeface="+mn-ea"/>
                          <a:cs typeface="Arial" panose="020B0604020202020204" pitchFamily="34" charset="0"/>
                        </a:rPr>
                        <a:t>.</a:t>
                      </a:r>
                      <a:r>
                        <a:rPr lang="en-US" sz="2400" kern="1200" dirty="0">
                          <a:solidFill>
                            <a:srgbClr val="FF0000"/>
                          </a:solidFill>
                          <a:effectLst/>
                          <a:latin typeface="Arial" panose="020B0604020202020204" pitchFamily="34" charset="0"/>
                          <a:ea typeface="+mn-ea"/>
                          <a:cs typeface="Arial" panose="020B0604020202020204" pitchFamily="34" charset="0"/>
                        </a:rPr>
                        <a:t> </a:t>
                      </a:r>
                      <a:endParaRPr lang="en-VN" sz="2400" kern="1200" dirty="0">
                        <a:solidFill>
                          <a:srgbClr val="FF0000"/>
                        </a:solidFill>
                        <a:effectLst/>
                        <a:latin typeface="Arial" panose="020B0604020202020204" pitchFamily="34" charset="0"/>
                        <a:ea typeface="+mn-ea"/>
                        <a:cs typeface="Arial" panose="020B0604020202020204" pitchFamily="34" charset="0"/>
                      </a:endParaRPr>
                    </a:p>
                    <a:p>
                      <a:pPr>
                        <a:lnSpc>
                          <a:spcPct val="110000"/>
                        </a:lnSpc>
                        <a:spcBef>
                          <a:spcPts val="0"/>
                        </a:spcBef>
                        <a:spcAft>
                          <a:spcPts val="0"/>
                        </a:spcAft>
                      </a:pPr>
                      <a:r>
                        <a:rPr lang="en-US" sz="2400" kern="1200" dirty="0">
                          <a:solidFill>
                            <a:schemeClr val="tx1"/>
                          </a:solidFill>
                          <a:effectLst/>
                          <a:latin typeface="Arial" panose="020B0604020202020204" pitchFamily="34" charset="0"/>
                          <a:ea typeface="+mn-ea"/>
                          <a:cs typeface="Arial" panose="020B0604020202020204" pitchFamily="34" charset="0"/>
                        </a:rPr>
                        <a:t>d. </a:t>
                      </a:r>
                      <a:r>
                        <a:rPr lang="en-US" sz="2400" kern="1200" dirty="0" err="1">
                          <a:solidFill>
                            <a:schemeClr val="tx1"/>
                          </a:solidFill>
                          <a:effectLst/>
                          <a:latin typeface="Arial" panose="020B0604020202020204" pitchFamily="34" charset="0"/>
                          <a:ea typeface="+mn-ea"/>
                          <a:cs typeface="Arial" panose="020B0604020202020204" pitchFamily="34" charset="0"/>
                        </a:rPr>
                        <a:t>Vật</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nhiễm</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điện</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có</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khả</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năng</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hút</a:t>
                      </a:r>
                      <a:r>
                        <a:rPr lang="en-US" sz="2400" kern="1200" dirty="0">
                          <a:solidFill>
                            <a:srgbClr val="FF0000"/>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các</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vật</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nhỏ</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nhẹ</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Vật</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nhiễm</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điện</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còn</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được</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gọi</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chemeClr val="tx1"/>
                          </a:solidFill>
                          <a:effectLst/>
                          <a:latin typeface="Arial" panose="020B0604020202020204" pitchFamily="34" charset="0"/>
                          <a:ea typeface="+mn-ea"/>
                          <a:cs typeface="Arial" panose="020B0604020202020204" pitchFamily="34" charset="0"/>
                        </a:rPr>
                        <a:t>là</a:t>
                      </a:r>
                      <a:r>
                        <a:rPr lang="en-US" sz="2400" kern="1200" dirty="0">
                          <a:solidFill>
                            <a:schemeClr val="tx1"/>
                          </a:solidFill>
                          <a:effectLst/>
                          <a:latin typeface="Arial" panose="020B0604020202020204" pitchFamily="34" charset="0"/>
                          <a:ea typeface="+mn-ea"/>
                          <a:cs typeface="Arial" panose="020B0604020202020204" pitchFamily="34" charset="0"/>
                        </a:rPr>
                        <a:t> </a:t>
                      </a:r>
                      <a:r>
                        <a:rPr lang="en-US" sz="2400" kern="1200" dirty="0" err="1">
                          <a:solidFill>
                            <a:srgbClr val="FF0000"/>
                          </a:solidFill>
                          <a:effectLst/>
                          <a:latin typeface="Arial" panose="020B0604020202020204" pitchFamily="34" charset="0"/>
                          <a:ea typeface="+mn-ea"/>
                          <a:cs typeface="Arial" panose="020B0604020202020204" pitchFamily="34" charset="0"/>
                        </a:rPr>
                        <a:t>vật</a:t>
                      </a:r>
                      <a:r>
                        <a:rPr lang="en-US" sz="2400" i="1" kern="1200" dirty="0">
                          <a:solidFill>
                            <a:srgbClr val="FF0000"/>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mang</a:t>
                      </a:r>
                      <a:r>
                        <a:rPr lang="en-US" sz="2400" i="1" kern="1200" dirty="0">
                          <a:solidFill>
                            <a:srgbClr val="FF0000"/>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điện</a:t>
                      </a:r>
                      <a:r>
                        <a:rPr lang="en-US" sz="2400" i="1" kern="1200" dirty="0">
                          <a:solidFill>
                            <a:srgbClr val="FF0000"/>
                          </a:solidFill>
                          <a:effectLst/>
                          <a:latin typeface="Arial" panose="020B0604020202020204" pitchFamily="34" charset="0"/>
                          <a:ea typeface="+mn-ea"/>
                          <a:cs typeface="Arial" panose="020B0604020202020204" pitchFamily="34" charset="0"/>
                        </a:rPr>
                        <a:t> </a:t>
                      </a:r>
                      <a:r>
                        <a:rPr lang="en-US" sz="2400" i="1" kern="1200" dirty="0" err="1">
                          <a:solidFill>
                            <a:srgbClr val="FF0000"/>
                          </a:solidFill>
                          <a:effectLst/>
                          <a:latin typeface="Arial" panose="020B0604020202020204" pitchFamily="34" charset="0"/>
                          <a:ea typeface="+mn-ea"/>
                          <a:cs typeface="Arial" panose="020B0604020202020204" pitchFamily="34" charset="0"/>
                        </a:rPr>
                        <a:t>tích</a:t>
                      </a:r>
                      <a:r>
                        <a:rPr lang="en-US" sz="2400" i="1" kern="1200" dirty="0">
                          <a:solidFill>
                            <a:schemeClr val="tx1"/>
                          </a:solidFill>
                          <a:effectLst/>
                          <a:latin typeface="Arial" panose="020B0604020202020204" pitchFamily="34" charset="0"/>
                          <a:ea typeface="+mn-ea"/>
                          <a:cs typeface="Arial" panose="020B0604020202020204" pitchFamily="34" charset="0"/>
                        </a:rPr>
                        <a:t>.</a:t>
                      </a:r>
                      <a:r>
                        <a:rPr lang="en-US" sz="2400" kern="1200" dirty="0">
                          <a:solidFill>
                            <a:schemeClr val="tx1"/>
                          </a:solidFill>
                          <a:effectLst/>
                          <a:latin typeface="Arial" panose="020B0604020202020204" pitchFamily="34" charset="0"/>
                          <a:ea typeface="+mn-ea"/>
                          <a:cs typeface="Arial" panose="020B0604020202020204" pitchFamily="34" charset="0"/>
                        </a:rPr>
                        <a:t> </a:t>
                      </a:r>
                      <a:endParaRPr lang="en-VN" sz="2400" kern="1200" dirty="0">
                        <a:solidFill>
                          <a:schemeClr val="tx1"/>
                        </a:solidFill>
                        <a:effectLst/>
                        <a:latin typeface="Arial" panose="020B0604020202020204" pitchFamily="34" charset="0"/>
                        <a:ea typeface="+mn-ea"/>
                        <a:cs typeface="Arial" panose="020B0604020202020204" pitchFamily="34" charset="0"/>
                      </a:endParaRPr>
                    </a:p>
                  </a:txBody>
                  <a:tcPr>
                    <a:solidFill>
                      <a:schemeClr val="bg1"/>
                    </a:solidFill>
                  </a:tcPr>
                </a:tc>
                <a:extLst>
                  <a:ext uri="{0D108BD9-81ED-4DB2-BD59-A6C34878D82A}">
                    <a16:rowId xmlns:a16="http://schemas.microsoft.com/office/drawing/2014/main" val="2183897586"/>
                  </a:ext>
                </a:extLst>
              </a:tr>
            </a:tbl>
          </a:graphicData>
        </a:graphic>
      </p:graphicFrame>
    </p:spTree>
    <p:extLst>
      <p:ext uri="{BB962C8B-B14F-4D97-AF65-F5344CB8AC3E}">
        <p14:creationId xmlns:p14="http://schemas.microsoft.com/office/powerpoint/2010/main" val="8425085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16" presetClass="exit" presetSubtype="21" fill="hold" nodeType="withEffect">
                                  <p:stCondLst>
                                    <p:cond delay="0"/>
                                  </p:stCondLst>
                                  <p:childTnLst>
                                    <p:animEffect transition="out" filter="barn(inVertical)">
                                      <p:cBhvr>
                                        <p:cTn id="15" dur="500"/>
                                        <p:tgtEl>
                                          <p:spTgt spid="22"/>
                                        </p:tgtEl>
                                      </p:cBhvr>
                                    </p:animEffect>
                                    <p:set>
                                      <p:cBhvr>
                                        <p:cTn id="16"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33AC7B6-FB1F-65F7-C643-40696DFDA986}"/>
              </a:ext>
            </a:extLst>
          </p:cNvPr>
          <p:cNvGrpSpPr/>
          <p:nvPr/>
        </p:nvGrpSpPr>
        <p:grpSpPr>
          <a:xfrm>
            <a:off x="304912" y="60096"/>
            <a:ext cx="2952649" cy="525867"/>
            <a:chOff x="3996682" y="1547723"/>
            <a:chExt cx="2952649" cy="525867"/>
          </a:xfrm>
          <a:solidFill>
            <a:schemeClr val="bg1"/>
          </a:solidFill>
        </p:grpSpPr>
        <p:sp>
          <p:nvSpPr>
            <p:cNvPr id="8" name="TextBox 11">
              <a:extLst>
                <a:ext uri="{FF2B5EF4-FFF2-40B4-BE49-F238E27FC236}">
                  <a16:creationId xmlns:a16="http://schemas.microsoft.com/office/drawing/2014/main" id="{1D0ADD25-7093-A9E9-C9A3-7D8A6B9449E9}"/>
                </a:ext>
              </a:extLst>
            </p:cNvPr>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1</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9" name="TextBox 33">
              <a:extLst>
                <a:ext uri="{FF2B5EF4-FFF2-40B4-BE49-F238E27FC236}">
                  <a16:creationId xmlns:a16="http://schemas.microsoft.com/office/drawing/2014/main" id="{FDBB4744-11DF-3297-93C4-FE1152AEF184}"/>
                </a:ext>
              </a:extLst>
            </p:cNvPr>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A.</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sp>
        <p:nvSpPr>
          <p:cNvPr id="10" name="TextBox 21">
            <a:extLst>
              <a:ext uri="{FF2B5EF4-FFF2-40B4-BE49-F238E27FC236}">
                <a16:creationId xmlns:a16="http://schemas.microsoft.com/office/drawing/2014/main" id="{9277A2A3-C434-30BF-1F67-6962D0F6DD20}"/>
              </a:ext>
            </a:extLst>
          </p:cNvPr>
          <p:cNvSpPr txBox="1"/>
          <p:nvPr/>
        </p:nvSpPr>
        <p:spPr>
          <a:xfrm>
            <a:off x="304912" y="776341"/>
            <a:ext cx="1981148" cy="523220"/>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lvl="0" algn="just" eaLnBrk="0" fontAlgn="base" hangingPunct="0">
              <a:lnSpc>
                <a:spcPct val="100000"/>
              </a:lnSpc>
              <a:spcBef>
                <a:spcPct val="0"/>
              </a:spcBef>
              <a:spcAft>
                <a:spcPct val="0"/>
              </a:spcAft>
              <a:defRPr/>
            </a:pPr>
            <a:r>
              <a:rPr lang="en-US" altLang="zh-CN" sz="2800" b="1" i="1" kern="1200" dirty="0" err="1">
                <a:solidFill>
                  <a:schemeClr val="accent1">
                    <a:lumMod val="75000"/>
                  </a:schemeClr>
                </a:solidFill>
                <a:latin typeface="Arial" pitchFamily="34" charset="0"/>
                <a:cs typeface="Arial" panose="020B0604020202020204" pitchFamily="34" charset="0"/>
              </a:rPr>
              <a:t>Kết</a:t>
            </a:r>
            <a:r>
              <a:rPr lang="en-US" altLang="zh-CN" sz="2800" b="1" i="1" kern="1200" dirty="0">
                <a:solidFill>
                  <a:schemeClr val="accent1">
                    <a:lumMod val="75000"/>
                  </a:schemeClr>
                </a:solidFill>
                <a:latin typeface="Arial" pitchFamily="34" charset="0"/>
                <a:cs typeface="Arial" panose="020B0604020202020204" pitchFamily="34" charset="0"/>
              </a:rPr>
              <a:t> </a:t>
            </a:r>
            <a:r>
              <a:rPr lang="en-US" altLang="zh-CN" sz="2800" b="1" i="1" kern="1200" dirty="0" err="1">
                <a:solidFill>
                  <a:schemeClr val="accent1">
                    <a:lumMod val="75000"/>
                  </a:schemeClr>
                </a:solidFill>
                <a:latin typeface="Arial" pitchFamily="34" charset="0"/>
                <a:cs typeface="Arial" panose="020B0604020202020204" pitchFamily="34" charset="0"/>
              </a:rPr>
              <a:t>luận</a:t>
            </a:r>
            <a:r>
              <a:rPr lang="en-US" altLang="zh-CN" sz="2800" b="1" i="1" kern="1200" dirty="0">
                <a:solidFill>
                  <a:schemeClr val="accent1">
                    <a:lumMod val="75000"/>
                  </a:schemeClr>
                </a:solidFill>
                <a:latin typeface="Arial" pitchFamily="34" charset="0"/>
                <a:cs typeface="Arial" panose="020B0604020202020204" pitchFamily="34" charset="0"/>
              </a:rPr>
              <a:t>:</a:t>
            </a:r>
            <a:endParaRPr lang="zh-CN" altLang="en-US" sz="2800" b="1" i="1" kern="1200" dirty="0">
              <a:solidFill>
                <a:schemeClr val="accent1">
                  <a:lumMod val="75000"/>
                </a:schemeClr>
              </a:solidFill>
              <a:latin typeface="Arial" pitchFamily="34" charset="0"/>
              <a:cs typeface="Arial" panose="020B0604020202020204" pitchFamily="34" charset="0"/>
            </a:endParaRPr>
          </a:p>
        </p:txBody>
      </p:sp>
      <p:sp>
        <p:nvSpPr>
          <p:cNvPr id="12" name="TextBox 11">
            <a:extLst>
              <a:ext uri="{FF2B5EF4-FFF2-40B4-BE49-F238E27FC236}">
                <a16:creationId xmlns:a16="http://schemas.microsoft.com/office/drawing/2014/main" id="{B47D9BE6-2654-F8E0-4F8D-3AB56F2D7E2B}"/>
              </a:ext>
            </a:extLst>
          </p:cNvPr>
          <p:cNvSpPr txBox="1"/>
          <p:nvPr/>
        </p:nvSpPr>
        <p:spPr>
          <a:xfrm>
            <a:off x="511835" y="1525508"/>
            <a:ext cx="8120330" cy="2113079"/>
          </a:xfrm>
          <a:prstGeom prst="rect">
            <a:avLst/>
          </a:prstGeom>
          <a:noFill/>
        </p:spPr>
        <p:txBody>
          <a:bodyPr wrap="square">
            <a:spAutoFit/>
          </a:bodyPr>
          <a:lstStyle/>
          <a:p>
            <a:pPr algn="just">
              <a:lnSpc>
                <a:spcPct val="120000"/>
              </a:lnSpc>
              <a:spcBef>
                <a:spcPts val="0"/>
              </a:spcBef>
              <a:spcAft>
                <a:spcPts val="0"/>
              </a:spcAft>
            </a:pP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Làm</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cho</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một</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vật</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nhiễm</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điện</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bằng</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cách</a:t>
            </a:r>
            <a:r>
              <a:rPr lang="en-US" sz="2800" i="1" dirty="0">
                <a:solidFill>
                  <a:srgbClr val="FF0000"/>
                </a:solidFill>
                <a:effectLst/>
                <a:ea typeface="Times New Roman" panose="02020603050405020304" pitchFamily="18" charset="0"/>
                <a:cs typeface="Arial" panose="020B0604020202020204" pitchFamily="34" charset="0"/>
              </a:rPr>
              <a:t> </a:t>
            </a:r>
            <a:r>
              <a:rPr lang="en-US" sz="2800" i="1" dirty="0" err="1">
                <a:solidFill>
                  <a:srgbClr val="FF0000"/>
                </a:solidFill>
                <a:effectLst/>
                <a:ea typeface="Times New Roman" panose="02020603050405020304" pitchFamily="18" charset="0"/>
                <a:cs typeface="Arial" panose="020B0604020202020204" pitchFamily="34" charset="0"/>
              </a:rPr>
              <a:t>cọ</a:t>
            </a:r>
            <a:r>
              <a:rPr lang="en-US" sz="2800" i="1" dirty="0">
                <a:solidFill>
                  <a:srgbClr val="FF0000"/>
                </a:solidFill>
                <a:effectLst/>
                <a:ea typeface="Times New Roman" panose="02020603050405020304" pitchFamily="18" charset="0"/>
                <a:cs typeface="Arial" panose="020B0604020202020204" pitchFamily="34" charset="0"/>
              </a:rPr>
              <a:t> </a:t>
            </a:r>
            <a:r>
              <a:rPr lang="en-US" sz="2800" i="1" dirty="0" err="1">
                <a:solidFill>
                  <a:srgbClr val="FF0000"/>
                </a:solidFill>
                <a:effectLst/>
                <a:ea typeface="Times New Roman" panose="02020603050405020304" pitchFamily="18" charset="0"/>
                <a:cs typeface="Arial" panose="020B0604020202020204" pitchFamily="34" charset="0"/>
              </a:rPr>
              <a:t>xát</a:t>
            </a:r>
            <a:r>
              <a:rPr lang="en-US" sz="2800" i="1" dirty="0">
                <a:solidFill>
                  <a:srgbClr val="FF0000"/>
                </a:solidFill>
                <a:effectLst/>
                <a:ea typeface="Times New Roman" panose="02020603050405020304" pitchFamily="18" charset="0"/>
                <a:cs typeface="Arial" panose="020B0604020202020204" pitchFamily="34" charset="0"/>
              </a:rPr>
              <a:t>.</a:t>
            </a:r>
            <a:r>
              <a:rPr lang="en-US" sz="2800" dirty="0">
                <a:solidFill>
                  <a:srgbClr val="000000"/>
                </a:solidFill>
                <a:effectLst/>
                <a:ea typeface="Times New Roman" panose="02020603050405020304" pitchFamily="18" charset="0"/>
                <a:cs typeface="Arial" panose="020B0604020202020204" pitchFamily="34" charset="0"/>
              </a:rPr>
              <a:t> </a:t>
            </a:r>
            <a:endParaRPr lang="en-VN" sz="2800" dirty="0">
              <a:effectLst/>
              <a:ea typeface="Times New Roman" panose="02020603050405020304" pitchFamily="18" charset="0"/>
              <a:cs typeface="Arial" panose="020B0604020202020204" pitchFamily="34" charset="0"/>
            </a:endParaRPr>
          </a:p>
          <a:p>
            <a:pPr algn="just">
              <a:lnSpc>
                <a:spcPct val="120000"/>
              </a:lnSpc>
              <a:spcBef>
                <a:spcPts val="0"/>
              </a:spcBef>
              <a:spcAft>
                <a:spcPts val="0"/>
              </a:spcAft>
            </a:pP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Vật</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nhiễm</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điện</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có</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khả</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năng</a:t>
            </a:r>
            <a:r>
              <a:rPr lang="en-US" sz="2800" dirty="0">
                <a:solidFill>
                  <a:srgbClr val="000000"/>
                </a:solidFill>
                <a:ea typeface="Times New Roman" panose="02020603050405020304" pitchFamily="18" charset="0"/>
                <a:cs typeface="Arial" panose="020B0604020202020204" pitchFamily="34" charset="0"/>
              </a:rPr>
              <a:t> </a:t>
            </a:r>
            <a:r>
              <a:rPr lang="en-US" sz="2800" i="1" dirty="0" err="1">
                <a:solidFill>
                  <a:srgbClr val="FF0000"/>
                </a:solidFill>
                <a:ea typeface="Times New Roman" panose="02020603050405020304" pitchFamily="18" charset="0"/>
                <a:cs typeface="Arial" panose="020B0604020202020204" pitchFamily="34" charset="0"/>
              </a:rPr>
              <a:t>hút</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các</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vật</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nhỏ</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nhẹ</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a typeface="Times New Roman" panose="02020603050405020304" pitchFamily="18" charset="0"/>
                <a:cs typeface="Arial" panose="020B0604020202020204" pitchFamily="34" charset="0"/>
              </a:rPr>
              <a:t>Vật</a:t>
            </a:r>
            <a:r>
              <a:rPr lang="en-US"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nhiễm</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điện</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còn</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được</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gọi</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là</a:t>
            </a:r>
            <a:r>
              <a:rPr lang="en-US" sz="2800" dirty="0">
                <a:solidFill>
                  <a:srgbClr val="000000"/>
                </a:solidFill>
                <a:effectLst/>
                <a:ea typeface="Times New Roman" panose="02020603050405020304" pitchFamily="18" charset="0"/>
                <a:cs typeface="Arial" panose="020B0604020202020204" pitchFamily="34" charset="0"/>
              </a:rPr>
              <a:t> </a:t>
            </a:r>
            <a:r>
              <a:rPr lang="en-US" sz="2800" dirty="0" err="1">
                <a:solidFill>
                  <a:srgbClr val="000000"/>
                </a:solidFill>
                <a:effectLst/>
                <a:ea typeface="Times New Roman" panose="02020603050405020304" pitchFamily="18" charset="0"/>
                <a:cs typeface="Arial" panose="020B0604020202020204" pitchFamily="34" charset="0"/>
              </a:rPr>
              <a:t>vật</a:t>
            </a:r>
            <a:r>
              <a:rPr lang="en-US" sz="2800" i="1" dirty="0">
                <a:solidFill>
                  <a:srgbClr val="FF0000"/>
                </a:solidFill>
                <a:effectLst/>
                <a:ea typeface="Times New Roman" panose="02020603050405020304" pitchFamily="18" charset="0"/>
                <a:cs typeface="Arial" panose="020B0604020202020204" pitchFamily="34" charset="0"/>
              </a:rPr>
              <a:t> </a:t>
            </a:r>
            <a:r>
              <a:rPr lang="en-US" sz="2800" i="1" dirty="0" err="1">
                <a:solidFill>
                  <a:srgbClr val="FF0000"/>
                </a:solidFill>
                <a:effectLst/>
                <a:ea typeface="Times New Roman" panose="02020603050405020304" pitchFamily="18" charset="0"/>
                <a:cs typeface="Arial" panose="020B0604020202020204" pitchFamily="34" charset="0"/>
              </a:rPr>
              <a:t>mang</a:t>
            </a:r>
            <a:r>
              <a:rPr lang="en-US" sz="2800" i="1" dirty="0">
                <a:solidFill>
                  <a:srgbClr val="FF0000"/>
                </a:solidFill>
                <a:effectLst/>
                <a:ea typeface="Times New Roman" panose="02020603050405020304" pitchFamily="18" charset="0"/>
                <a:cs typeface="Arial" panose="020B0604020202020204" pitchFamily="34" charset="0"/>
              </a:rPr>
              <a:t> </a:t>
            </a:r>
            <a:r>
              <a:rPr lang="en-US" sz="2800" i="1" dirty="0" err="1">
                <a:solidFill>
                  <a:srgbClr val="FF0000"/>
                </a:solidFill>
                <a:effectLst/>
                <a:ea typeface="Times New Roman" panose="02020603050405020304" pitchFamily="18" charset="0"/>
                <a:cs typeface="Arial" panose="020B0604020202020204" pitchFamily="34" charset="0"/>
              </a:rPr>
              <a:t>điện</a:t>
            </a:r>
            <a:r>
              <a:rPr lang="en-US" sz="2800" i="1" dirty="0">
                <a:solidFill>
                  <a:srgbClr val="FF0000"/>
                </a:solidFill>
                <a:effectLst/>
                <a:ea typeface="Times New Roman" panose="02020603050405020304" pitchFamily="18" charset="0"/>
                <a:cs typeface="Arial" panose="020B0604020202020204" pitchFamily="34" charset="0"/>
              </a:rPr>
              <a:t> </a:t>
            </a:r>
            <a:r>
              <a:rPr lang="en-US" sz="2800" i="1" dirty="0" err="1">
                <a:solidFill>
                  <a:srgbClr val="FF0000"/>
                </a:solidFill>
                <a:effectLst/>
                <a:ea typeface="Times New Roman" panose="02020603050405020304" pitchFamily="18" charset="0"/>
                <a:cs typeface="Arial" panose="020B0604020202020204" pitchFamily="34" charset="0"/>
              </a:rPr>
              <a:t>tích</a:t>
            </a:r>
            <a:r>
              <a:rPr lang="en-US" sz="2800" i="1" dirty="0">
                <a:solidFill>
                  <a:srgbClr val="FF0000"/>
                </a:solidFill>
                <a:effectLst/>
                <a:ea typeface="Times New Roman" panose="02020603050405020304" pitchFamily="18" charset="0"/>
                <a:cs typeface="Arial" panose="020B0604020202020204" pitchFamily="34" charset="0"/>
              </a:rPr>
              <a:t>.</a:t>
            </a:r>
            <a:r>
              <a:rPr lang="en-US" sz="2800" dirty="0">
                <a:solidFill>
                  <a:srgbClr val="000000"/>
                </a:solidFill>
                <a:effectLst/>
                <a:ea typeface="Times New Roman" panose="02020603050405020304" pitchFamily="18" charset="0"/>
                <a:cs typeface="Arial" panose="020B0604020202020204" pitchFamily="34" charset="0"/>
              </a:rPr>
              <a:t> </a:t>
            </a:r>
            <a:endParaRPr lang="en-VN" sz="2800" dirty="0">
              <a:effectLst/>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385066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p:cNvSpPr txBox="1">
            <a:spLocks noChangeArrowheads="1"/>
          </p:cNvSpPr>
          <p:nvPr/>
        </p:nvSpPr>
        <p:spPr bwMode="black">
          <a:xfrm>
            <a:off x="266674" y="1272286"/>
            <a:ext cx="4305326" cy="1200329"/>
          </a:xfrm>
          <a:prstGeom prst="rect">
            <a:avLst/>
          </a:prstGeom>
          <a:noFill/>
          <a:ln w="9525">
            <a:noFill/>
            <a:miter lim="800000"/>
            <a:headEnd/>
            <a:tailEnd/>
          </a:ln>
        </p:spPr>
        <p:txBody>
          <a:bodyPr wrap="square">
            <a:spAutoFit/>
          </a:bodyPr>
          <a:lstStyle/>
          <a:p>
            <a:pPr lvl="0" algn="just"/>
            <a:r>
              <a:rPr lang="en-US" altLang="zh-CN" sz="2400" dirty="0">
                <a:solidFill>
                  <a:prstClr val="black"/>
                </a:solidFill>
                <a:ea typeface="微软雅黑" pitchFamily="34" charset="-122"/>
                <a:cs typeface="Arial" panose="020B0604020202020204" pitchFamily="34" charset="0"/>
              </a:rPr>
              <a:t>Hai </a:t>
            </a:r>
            <a:r>
              <a:rPr lang="en-US" altLang="zh-CN" sz="2400" dirty="0" err="1">
                <a:solidFill>
                  <a:prstClr val="black"/>
                </a:solidFill>
                <a:ea typeface="微软雅黑" pitchFamily="34" charset="-122"/>
                <a:cs typeface="Arial" panose="020B0604020202020204" pitchFamily="34" charset="0"/>
              </a:rPr>
              <a:t>thanh</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thước</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nhựa</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một</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quả</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bóng</a:t>
            </a:r>
            <a:r>
              <a:rPr lang="en-US" altLang="zh-CN" sz="2400" dirty="0">
                <a:solidFill>
                  <a:prstClr val="black"/>
                </a:solidFill>
                <a:ea typeface="微软雅黑" pitchFamily="34" charset="-122"/>
                <a:cs typeface="Arial" panose="020B0604020202020204" pitchFamily="34" charset="0"/>
              </a:rPr>
              <a:t> bay hay </a:t>
            </a:r>
            <a:r>
              <a:rPr lang="en-US" altLang="zh-CN" sz="2400" dirty="0" err="1">
                <a:solidFill>
                  <a:prstClr val="black"/>
                </a:solidFill>
                <a:ea typeface="微软雅黑" pitchFamily="34" charset="-122"/>
                <a:cs typeface="Arial" panose="020B0604020202020204" pitchFamily="34" charset="0"/>
              </a:rPr>
              <a:t>một</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thanh</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thuỷ</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tinh</a:t>
            </a:r>
            <a:r>
              <a:rPr lang="en-US" altLang="zh-CN" sz="2400" b="1" kern="0" dirty="0">
                <a:solidFill>
                  <a:sysClr val="windowText" lastClr="000000"/>
                </a:solidFill>
                <a:ea typeface="微软雅黑" pitchFamily="34" charset="-122"/>
                <a:cs typeface="Arial" panose="020B0604020202020204" pitchFamily="34" charset="0"/>
              </a:rPr>
              <a:t>.</a:t>
            </a:r>
            <a:endParaRPr lang="en-US" altLang="zh-CN" sz="2400" b="1" kern="0" dirty="0">
              <a:solidFill>
                <a:prstClr val="black"/>
              </a:solidFill>
              <a:ea typeface="微软雅黑" pitchFamily="34" charset="-122"/>
              <a:cs typeface="Arial" panose="020B0604020202020204" pitchFamily="34" charset="0"/>
            </a:endParaRPr>
          </a:p>
        </p:txBody>
      </p:sp>
      <p:grpSp>
        <p:nvGrpSpPr>
          <p:cNvPr id="2" name="Group 1">
            <a:extLst>
              <a:ext uri="{FF2B5EF4-FFF2-40B4-BE49-F238E27FC236}">
                <a16:creationId xmlns:a16="http://schemas.microsoft.com/office/drawing/2014/main" id="{10ACBA2D-7690-5527-63C8-BC2FB0DB8C77}"/>
              </a:ext>
            </a:extLst>
          </p:cNvPr>
          <p:cNvGrpSpPr/>
          <p:nvPr/>
        </p:nvGrpSpPr>
        <p:grpSpPr>
          <a:xfrm>
            <a:off x="304912" y="60096"/>
            <a:ext cx="2952649" cy="525867"/>
            <a:chOff x="3996682" y="1547723"/>
            <a:chExt cx="2952649" cy="525867"/>
          </a:xfrm>
          <a:solidFill>
            <a:schemeClr val="bg1"/>
          </a:solidFill>
        </p:grpSpPr>
        <p:sp>
          <p:nvSpPr>
            <p:cNvPr id="3" name="TextBox 11">
              <a:extLst>
                <a:ext uri="{FF2B5EF4-FFF2-40B4-BE49-F238E27FC236}">
                  <a16:creationId xmlns:a16="http://schemas.microsoft.com/office/drawing/2014/main" id="{0EE1659B-406E-978A-D65D-FFF0AA4EAED5}"/>
                </a:ext>
              </a:extLst>
            </p:cNvPr>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2</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4" name="TextBox 33">
              <a:extLst>
                <a:ext uri="{FF2B5EF4-FFF2-40B4-BE49-F238E27FC236}">
                  <a16:creationId xmlns:a16="http://schemas.microsoft.com/office/drawing/2014/main" id="{0E9DF813-98F8-DA45-60CA-545C219D50CC}"/>
                </a:ext>
              </a:extLst>
            </p:cNvPr>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B.</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sp>
        <p:nvSpPr>
          <p:cNvPr id="5" name="TextBox 11">
            <a:extLst>
              <a:ext uri="{FF2B5EF4-FFF2-40B4-BE49-F238E27FC236}">
                <a16:creationId xmlns:a16="http://schemas.microsoft.com/office/drawing/2014/main" id="{E8BC1B4A-C315-F14D-0A9C-4DAEDD80CAA0}"/>
              </a:ext>
            </a:extLst>
          </p:cNvPr>
          <p:cNvSpPr txBox="1">
            <a:spLocks noChangeArrowheads="1"/>
          </p:cNvSpPr>
          <p:nvPr/>
        </p:nvSpPr>
        <p:spPr bwMode="auto">
          <a:xfrm flipH="1">
            <a:off x="443954" y="669961"/>
            <a:ext cx="1842105"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800" b="1" i="1" dirty="0" err="1">
                <a:ea typeface="微软雅黑" pitchFamily="34" charset="-122"/>
                <a:cs typeface="Arial" panose="020B0604020202020204" pitchFamily="34" charset="0"/>
              </a:rPr>
              <a:t>Chuẩn</a:t>
            </a:r>
            <a:r>
              <a:rPr lang="en-US" altLang="zh-CN" sz="2800" b="1" i="1" dirty="0">
                <a:ea typeface="微软雅黑" pitchFamily="34" charset="-122"/>
                <a:cs typeface="Arial" panose="020B0604020202020204" pitchFamily="34" charset="0"/>
              </a:rPr>
              <a:t> </a:t>
            </a:r>
            <a:r>
              <a:rPr lang="en-US" altLang="zh-CN" sz="2800" b="1" i="1" dirty="0" err="1">
                <a:ea typeface="微软雅黑" pitchFamily="34" charset="-122"/>
                <a:cs typeface="Arial" panose="020B0604020202020204" pitchFamily="34" charset="0"/>
              </a:rPr>
              <a:t>bị</a:t>
            </a:r>
            <a:r>
              <a:rPr lang="en-US" altLang="zh-CN" sz="2800" b="1" i="1" dirty="0">
                <a:ea typeface="微软雅黑" pitchFamily="34" charset="-122"/>
                <a:cs typeface="Arial" panose="020B0604020202020204" pitchFamily="34" charset="0"/>
              </a:rPr>
              <a:t>:</a:t>
            </a:r>
            <a:endParaRPr lang="zh-CN" altLang="en-US" sz="2800" b="1" i="1" dirty="0">
              <a:ea typeface="微软雅黑" pitchFamily="34" charset="-122"/>
              <a:cs typeface="Arial" panose="020B0604020202020204" pitchFamily="34" charset="0"/>
            </a:endParaRPr>
          </a:p>
        </p:txBody>
      </p:sp>
      <p:sp>
        <p:nvSpPr>
          <p:cNvPr id="11" name="TextBox 10">
            <a:extLst>
              <a:ext uri="{FF2B5EF4-FFF2-40B4-BE49-F238E27FC236}">
                <a16:creationId xmlns:a16="http://schemas.microsoft.com/office/drawing/2014/main" id="{4100AB82-7550-BF80-1345-907533AB4CEB}"/>
              </a:ext>
            </a:extLst>
          </p:cNvPr>
          <p:cNvSpPr txBox="1">
            <a:spLocks noChangeArrowheads="1"/>
          </p:cNvSpPr>
          <p:nvPr/>
        </p:nvSpPr>
        <p:spPr bwMode="auto">
          <a:xfrm flipH="1">
            <a:off x="5001595" y="669961"/>
            <a:ext cx="2080929"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800" b="1" i="1" dirty="0" err="1">
                <a:ea typeface="微软雅黑" pitchFamily="34" charset="-122"/>
                <a:cs typeface="Arial" panose="020B0604020202020204" pitchFamily="34" charset="0"/>
              </a:rPr>
              <a:t>Tiến</a:t>
            </a:r>
            <a:r>
              <a:rPr lang="en-US" altLang="zh-CN" sz="2800" b="1" i="1" dirty="0">
                <a:ea typeface="微软雅黑" pitchFamily="34" charset="-122"/>
                <a:cs typeface="Arial" panose="020B0604020202020204" pitchFamily="34" charset="0"/>
              </a:rPr>
              <a:t> </a:t>
            </a:r>
            <a:r>
              <a:rPr lang="en-US" altLang="zh-CN" sz="2800" b="1" i="1" dirty="0" err="1">
                <a:ea typeface="微软雅黑" pitchFamily="34" charset="-122"/>
                <a:cs typeface="Arial" panose="020B0604020202020204" pitchFamily="34" charset="0"/>
              </a:rPr>
              <a:t>hành</a:t>
            </a:r>
            <a:r>
              <a:rPr lang="en-US" altLang="zh-CN" sz="2800" b="1" i="1" dirty="0">
                <a:ea typeface="微软雅黑" pitchFamily="34" charset="-122"/>
                <a:cs typeface="Arial" panose="020B0604020202020204" pitchFamily="34" charset="0"/>
              </a:rPr>
              <a:t>:</a:t>
            </a:r>
            <a:endParaRPr lang="zh-CN" altLang="en-US" sz="2800" b="1" i="1" dirty="0">
              <a:ea typeface="微软雅黑" pitchFamily="34" charset="-122"/>
              <a:cs typeface="Arial" panose="020B0604020202020204" pitchFamily="34" charset="0"/>
            </a:endParaRPr>
          </a:p>
        </p:txBody>
      </p:sp>
      <p:sp>
        <p:nvSpPr>
          <p:cNvPr id="6" name="Text Box 6">
            <a:extLst>
              <a:ext uri="{FF2B5EF4-FFF2-40B4-BE49-F238E27FC236}">
                <a16:creationId xmlns:a16="http://schemas.microsoft.com/office/drawing/2014/main" id="{C86C4ECC-6BB2-4B9A-F87D-89F6E040736D}"/>
              </a:ext>
            </a:extLst>
          </p:cNvPr>
          <p:cNvSpPr txBox="1">
            <a:spLocks noChangeArrowheads="1"/>
          </p:cNvSpPr>
          <p:nvPr/>
        </p:nvSpPr>
        <p:spPr bwMode="black">
          <a:xfrm>
            <a:off x="266674" y="2551720"/>
            <a:ext cx="4305326" cy="461665"/>
          </a:xfrm>
          <a:prstGeom prst="rect">
            <a:avLst/>
          </a:prstGeom>
          <a:noFill/>
          <a:ln w="9525">
            <a:noFill/>
            <a:miter lim="800000"/>
            <a:headEnd/>
            <a:tailEnd/>
          </a:ln>
        </p:spPr>
        <p:txBody>
          <a:bodyPr wrap="square">
            <a:spAutoFit/>
          </a:bodyPr>
          <a:lstStyle/>
          <a:p>
            <a:pPr lvl="0" algn="just"/>
            <a:r>
              <a:rPr lang="en-US" altLang="zh-CN" sz="2400" dirty="0" err="1">
                <a:solidFill>
                  <a:prstClr val="black"/>
                </a:solidFill>
                <a:ea typeface="微软雅黑" pitchFamily="34" charset="-122"/>
                <a:cs typeface="Arial" panose="020B0604020202020204" pitchFamily="34" charset="0"/>
              </a:rPr>
              <a:t>Một</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mảnh</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vải</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len</a:t>
            </a:r>
            <a:r>
              <a:rPr lang="en-US" altLang="zh-CN" sz="2400" dirty="0">
                <a:solidFill>
                  <a:prstClr val="black"/>
                </a:solidFill>
                <a:ea typeface="微软雅黑" pitchFamily="34" charset="-122"/>
                <a:cs typeface="Arial" panose="020B0604020202020204" pitchFamily="34" charset="0"/>
              </a:rPr>
              <a:t>.</a:t>
            </a:r>
            <a:endParaRPr lang="en-US" altLang="zh-CN" sz="2400" b="1" kern="0" dirty="0">
              <a:solidFill>
                <a:prstClr val="black"/>
              </a:solidFill>
              <a:ea typeface="微软雅黑" pitchFamily="34" charset="-122"/>
              <a:cs typeface="Arial" panose="020B0604020202020204" pitchFamily="34" charset="0"/>
            </a:endParaRPr>
          </a:p>
        </p:txBody>
      </p:sp>
      <p:sp>
        <p:nvSpPr>
          <p:cNvPr id="7" name="Text Box 6">
            <a:extLst>
              <a:ext uri="{FF2B5EF4-FFF2-40B4-BE49-F238E27FC236}">
                <a16:creationId xmlns:a16="http://schemas.microsoft.com/office/drawing/2014/main" id="{31264A16-60BD-71CE-8814-B4A557159D8A}"/>
              </a:ext>
            </a:extLst>
          </p:cNvPr>
          <p:cNvSpPr txBox="1">
            <a:spLocks noChangeArrowheads="1"/>
          </p:cNvSpPr>
          <p:nvPr/>
        </p:nvSpPr>
        <p:spPr bwMode="black">
          <a:xfrm>
            <a:off x="266674" y="3092791"/>
            <a:ext cx="4305326" cy="461665"/>
          </a:xfrm>
          <a:prstGeom prst="rect">
            <a:avLst/>
          </a:prstGeom>
          <a:noFill/>
          <a:ln w="9525">
            <a:noFill/>
            <a:miter lim="800000"/>
            <a:headEnd/>
            <a:tailEnd/>
          </a:ln>
        </p:spPr>
        <p:txBody>
          <a:bodyPr wrap="square">
            <a:spAutoFit/>
          </a:bodyPr>
          <a:lstStyle/>
          <a:p>
            <a:pPr lvl="0" algn="just"/>
            <a:r>
              <a:rPr lang="en-US" altLang="zh-CN" sz="2400" dirty="0" err="1">
                <a:solidFill>
                  <a:prstClr val="black"/>
                </a:solidFill>
                <a:ea typeface="微软雅黑" pitchFamily="34" charset="-122"/>
                <a:cs typeface="Arial" panose="020B0604020202020204" pitchFamily="34" charset="0"/>
              </a:rPr>
              <a:t>Giá</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thí</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nghiệm</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dây</a:t>
            </a:r>
            <a:r>
              <a:rPr lang="en-US" altLang="zh-CN" sz="2400" dirty="0">
                <a:solidFill>
                  <a:prstClr val="black"/>
                </a:solidFill>
                <a:ea typeface="微软雅黑" pitchFamily="34" charset="-122"/>
                <a:cs typeface="Arial" panose="020B0604020202020204" pitchFamily="34" charset="0"/>
              </a:rPr>
              <a:t> </a:t>
            </a:r>
            <a:r>
              <a:rPr lang="en-US" altLang="zh-CN" sz="2400" dirty="0" err="1">
                <a:solidFill>
                  <a:prstClr val="black"/>
                </a:solidFill>
                <a:ea typeface="微软雅黑" pitchFamily="34" charset="-122"/>
                <a:cs typeface="Arial" panose="020B0604020202020204" pitchFamily="34" charset="0"/>
              </a:rPr>
              <a:t>treo</a:t>
            </a:r>
            <a:r>
              <a:rPr lang="en-US" altLang="zh-CN" sz="2400" b="1" kern="0" dirty="0">
                <a:solidFill>
                  <a:sysClr val="windowText" lastClr="000000"/>
                </a:solidFill>
                <a:ea typeface="微软雅黑" pitchFamily="34" charset="-122"/>
                <a:cs typeface="Arial" panose="020B0604020202020204" pitchFamily="34" charset="0"/>
              </a:rPr>
              <a:t>.</a:t>
            </a:r>
            <a:endParaRPr lang="en-US" altLang="zh-CN" sz="2400" b="1" kern="0" dirty="0">
              <a:solidFill>
                <a:prstClr val="black"/>
              </a:solidFill>
              <a:ea typeface="微软雅黑" pitchFamily="34" charset="-122"/>
              <a:cs typeface="Arial" panose="020B0604020202020204" pitchFamily="34" charset="0"/>
            </a:endParaRPr>
          </a:p>
        </p:txBody>
      </p:sp>
      <p:sp>
        <p:nvSpPr>
          <p:cNvPr id="10" name="Text Box 6">
            <a:extLst>
              <a:ext uri="{FF2B5EF4-FFF2-40B4-BE49-F238E27FC236}">
                <a16:creationId xmlns:a16="http://schemas.microsoft.com/office/drawing/2014/main" id="{C03AD41E-03ED-FBB5-A860-E80E0986F794}"/>
              </a:ext>
            </a:extLst>
          </p:cNvPr>
          <p:cNvSpPr txBox="1">
            <a:spLocks noChangeArrowheads="1"/>
          </p:cNvSpPr>
          <p:nvPr/>
        </p:nvSpPr>
        <p:spPr bwMode="auto">
          <a:xfrm>
            <a:off x="4936314" y="1193181"/>
            <a:ext cx="405245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pPr algn="just" eaLnBrk="1" hangingPunct="1"/>
            <a:r>
              <a:rPr lang="en-US" altLang="en-VN" sz="2400" b="0" dirty="0">
                <a:solidFill>
                  <a:srgbClr val="0000FF"/>
                </a:solidFill>
                <a:latin typeface="Arial" panose="020B0604020202020204" pitchFamily="34" charset="0"/>
                <a:cs typeface="Arial" panose="020B0604020202020204" pitchFamily="34" charset="0"/>
              </a:rPr>
              <a:t>1. </a:t>
            </a:r>
            <a:r>
              <a:rPr lang="en-US" altLang="en-VN" sz="2400" b="0" dirty="0" err="1">
                <a:solidFill>
                  <a:srgbClr val="0000FF"/>
                </a:solidFill>
                <a:latin typeface="Arial" panose="020B0604020202020204" pitchFamily="34" charset="0"/>
                <a:cs typeface="Arial" panose="020B0604020202020204" pitchFamily="34" charset="0"/>
              </a:rPr>
              <a:t>Lấy</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một</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thanh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nhựa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cọ</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xát</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nhiều</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lần</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vào</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mảnh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vải</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len</a:t>
            </a:r>
            <a:r>
              <a:rPr lang="en-US" altLang="en-VN" sz="2400" b="0" dirty="0">
                <a:solidFill>
                  <a:srgbClr val="0000FF"/>
                </a:solidFill>
                <a:latin typeface="Arial" panose="020B0604020202020204" pitchFamily="34" charset="0"/>
                <a:cs typeface="Arial" panose="020B0604020202020204" pitchFamily="34" charset="0"/>
              </a:rPr>
              <a:t>. Sau </a:t>
            </a:r>
            <a:r>
              <a:rPr lang="en-US" altLang="en-VN" sz="2400" b="0" dirty="0" err="1">
                <a:solidFill>
                  <a:srgbClr val="0000FF"/>
                </a:solidFill>
                <a:latin typeface="Arial" panose="020B0604020202020204" pitchFamily="34" charset="0"/>
                <a:cs typeface="Arial" panose="020B0604020202020204" pitchFamily="34" charset="0"/>
              </a:rPr>
              <a:t>đó</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treo</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thanh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này</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lên</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giá</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thí</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nghiệm</a:t>
            </a:r>
            <a:r>
              <a:rPr lang="en-US" altLang="en-VN" sz="2400" b="0" dirty="0">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7CF95F30-B0C9-6074-EA5A-3169A91612C9}"/>
              </a:ext>
            </a:extLst>
          </p:cNvPr>
          <p:cNvSpPr txBox="1"/>
          <p:nvPr/>
        </p:nvSpPr>
        <p:spPr>
          <a:xfrm>
            <a:off x="4936313" y="2766302"/>
            <a:ext cx="4052457" cy="1938992"/>
          </a:xfrm>
          <a:prstGeom prst="rect">
            <a:avLst/>
          </a:prstGeom>
          <a:noFill/>
        </p:spPr>
        <p:txBody>
          <a:bodyPr wrap="square">
            <a:spAutoFit/>
          </a:bodyPr>
          <a:lstStyle/>
          <a:p>
            <a:pPr algn="just" eaLnBrk="1" hangingPunct="1">
              <a:spcBef>
                <a:spcPct val="50000"/>
              </a:spcBef>
            </a:pPr>
            <a:r>
              <a:rPr lang="en-US" altLang="en-VN" sz="2400" dirty="0">
                <a:solidFill>
                  <a:srgbClr val="0000FF"/>
                </a:solidFill>
              </a:rPr>
              <a:t>2. </a:t>
            </a:r>
            <a:r>
              <a:rPr lang="en-US" altLang="en-VN" sz="2400" dirty="0" err="1">
                <a:solidFill>
                  <a:srgbClr val="0000FF"/>
                </a:solidFill>
              </a:rPr>
              <a:t>Dùng</a:t>
            </a:r>
            <a:r>
              <a:rPr lang="en-US" altLang="en-VN" sz="2400" dirty="0">
                <a:solidFill>
                  <a:srgbClr val="0000FF"/>
                </a:solidFill>
              </a:rPr>
              <a:t> </a:t>
            </a:r>
            <a:r>
              <a:rPr lang="en-US" altLang="en-VN" sz="2400" dirty="0" err="1">
                <a:solidFill>
                  <a:srgbClr val="0000FF"/>
                </a:solidFill>
              </a:rPr>
              <a:t>mảnh</a:t>
            </a:r>
            <a:r>
              <a:rPr lang="en-US" altLang="en-VN" sz="2400" dirty="0">
                <a:solidFill>
                  <a:srgbClr val="0000FF"/>
                </a:solidFill>
              </a:rPr>
              <a:t> </a:t>
            </a:r>
            <a:r>
              <a:rPr lang="en-US" altLang="en-VN" sz="2400" dirty="0" err="1">
                <a:solidFill>
                  <a:srgbClr val="0000FF"/>
                </a:solidFill>
              </a:rPr>
              <a:t>vải</a:t>
            </a:r>
            <a:r>
              <a:rPr lang="en-US" altLang="en-VN" sz="2400" dirty="0">
                <a:solidFill>
                  <a:srgbClr val="0000FF"/>
                </a:solidFill>
              </a:rPr>
              <a:t> </a:t>
            </a:r>
            <a:r>
              <a:rPr lang="en-US" altLang="en-VN" sz="2400" dirty="0" err="1">
                <a:solidFill>
                  <a:srgbClr val="0000FF"/>
                </a:solidFill>
              </a:rPr>
              <a:t>len</a:t>
            </a:r>
            <a:r>
              <a:rPr lang="en-US" altLang="en-VN" sz="2400" dirty="0">
                <a:solidFill>
                  <a:srgbClr val="0000FF"/>
                </a:solidFill>
              </a:rPr>
              <a:t> </a:t>
            </a:r>
            <a:r>
              <a:rPr lang="en-US" altLang="en-VN" sz="2400" dirty="0" err="1">
                <a:solidFill>
                  <a:srgbClr val="0000FF"/>
                </a:solidFill>
              </a:rPr>
              <a:t>cọ</a:t>
            </a:r>
            <a:r>
              <a:rPr lang="en-US" altLang="en-VN" sz="2400" dirty="0">
                <a:solidFill>
                  <a:srgbClr val="0000FF"/>
                </a:solidFill>
              </a:rPr>
              <a:t> </a:t>
            </a:r>
            <a:r>
              <a:rPr lang="en-US" altLang="en-VN" sz="2400" dirty="0" err="1">
                <a:solidFill>
                  <a:srgbClr val="0000FF"/>
                </a:solidFill>
              </a:rPr>
              <a:t>xát</a:t>
            </a:r>
            <a:r>
              <a:rPr lang="en-US" altLang="en-VN" sz="2400" dirty="0">
                <a:solidFill>
                  <a:srgbClr val="0000FF"/>
                </a:solidFill>
              </a:rPr>
              <a:t> </a:t>
            </a:r>
            <a:r>
              <a:rPr lang="en-US" altLang="en-VN" sz="2400" dirty="0" err="1">
                <a:solidFill>
                  <a:srgbClr val="0000FF"/>
                </a:solidFill>
              </a:rPr>
              <a:t>thanh</a:t>
            </a:r>
            <a:r>
              <a:rPr lang="en-US" altLang="en-VN" sz="2400" dirty="0">
                <a:solidFill>
                  <a:srgbClr val="0000FF"/>
                </a:solidFill>
              </a:rPr>
              <a:t> </a:t>
            </a:r>
            <a:r>
              <a:rPr lang="en-US" altLang="en-VN" sz="2400" dirty="0" err="1">
                <a:solidFill>
                  <a:srgbClr val="0000FF"/>
                </a:solidFill>
              </a:rPr>
              <a:t>nhựa</a:t>
            </a:r>
            <a:r>
              <a:rPr lang="en-US" altLang="en-VN" sz="2400" dirty="0">
                <a:solidFill>
                  <a:srgbClr val="0000FF"/>
                </a:solidFill>
              </a:rPr>
              <a:t> </a:t>
            </a:r>
            <a:r>
              <a:rPr lang="en-US" altLang="en-VN" sz="2400" dirty="0" err="1">
                <a:solidFill>
                  <a:srgbClr val="0000FF"/>
                </a:solidFill>
              </a:rPr>
              <a:t>thứ</a:t>
            </a:r>
            <a:r>
              <a:rPr lang="en-US" altLang="en-VN" sz="2400" dirty="0">
                <a:solidFill>
                  <a:srgbClr val="0000FF"/>
                </a:solidFill>
              </a:rPr>
              <a:t> 2. Sau </a:t>
            </a:r>
            <a:r>
              <a:rPr lang="en-US" altLang="en-VN" sz="2400" dirty="0" err="1">
                <a:solidFill>
                  <a:srgbClr val="0000FF"/>
                </a:solidFill>
              </a:rPr>
              <a:t>đó</a:t>
            </a:r>
            <a:r>
              <a:rPr lang="en-US" altLang="en-VN" sz="2400" dirty="0">
                <a:solidFill>
                  <a:srgbClr val="0000FF"/>
                </a:solidFill>
              </a:rPr>
              <a:t> </a:t>
            </a:r>
            <a:r>
              <a:rPr lang="en-US" altLang="en-VN" sz="2400" dirty="0" err="1">
                <a:solidFill>
                  <a:srgbClr val="0000FF"/>
                </a:solidFill>
              </a:rPr>
              <a:t>đưa</a:t>
            </a:r>
            <a:r>
              <a:rPr lang="en-US" altLang="en-VN" sz="2400" dirty="0">
                <a:solidFill>
                  <a:srgbClr val="0000FF"/>
                </a:solidFill>
              </a:rPr>
              <a:t> 2 </a:t>
            </a:r>
            <a:r>
              <a:rPr lang="en-US" altLang="en-VN" sz="2400" dirty="0" err="1">
                <a:solidFill>
                  <a:srgbClr val="0000FF"/>
                </a:solidFill>
              </a:rPr>
              <a:t>thanh</a:t>
            </a:r>
            <a:r>
              <a:rPr lang="en-US" altLang="en-VN" sz="2400" dirty="0">
                <a:solidFill>
                  <a:srgbClr val="0000FF"/>
                </a:solidFill>
              </a:rPr>
              <a:t> </a:t>
            </a:r>
            <a:r>
              <a:rPr lang="en-US" altLang="en-VN" sz="2400" dirty="0" err="1">
                <a:solidFill>
                  <a:srgbClr val="0000FF"/>
                </a:solidFill>
              </a:rPr>
              <a:t>nhựa</a:t>
            </a:r>
            <a:r>
              <a:rPr lang="en-US" altLang="en-VN" sz="2400" dirty="0">
                <a:solidFill>
                  <a:srgbClr val="0000FF"/>
                </a:solidFill>
              </a:rPr>
              <a:t> </a:t>
            </a:r>
            <a:r>
              <a:rPr lang="en-US" altLang="en-VN" sz="2400" dirty="0" err="1">
                <a:solidFill>
                  <a:srgbClr val="0000FF"/>
                </a:solidFill>
              </a:rPr>
              <a:t>lại</a:t>
            </a:r>
            <a:r>
              <a:rPr lang="en-US" altLang="en-VN" sz="2400" dirty="0">
                <a:solidFill>
                  <a:srgbClr val="0000FF"/>
                </a:solidFill>
              </a:rPr>
              <a:t> </a:t>
            </a:r>
            <a:r>
              <a:rPr lang="en-US" altLang="en-VN" sz="2400" dirty="0" err="1">
                <a:solidFill>
                  <a:srgbClr val="0000FF"/>
                </a:solidFill>
              </a:rPr>
              <a:t>gần</a:t>
            </a:r>
            <a:r>
              <a:rPr lang="en-US" altLang="en-VN" sz="2400" dirty="0">
                <a:solidFill>
                  <a:srgbClr val="0000FF"/>
                </a:solidFill>
              </a:rPr>
              <a:t> </a:t>
            </a:r>
            <a:r>
              <a:rPr lang="en-US" altLang="en-VN" sz="2400" dirty="0" err="1">
                <a:solidFill>
                  <a:srgbClr val="0000FF"/>
                </a:solidFill>
              </a:rPr>
              <a:t>nhau</a:t>
            </a:r>
            <a:r>
              <a:rPr lang="en-US" altLang="en-VN" sz="2400" dirty="0">
                <a:solidFill>
                  <a:srgbClr val="0000FF"/>
                </a:solidFill>
              </a:rPr>
              <a:t>, </a:t>
            </a:r>
            <a:r>
              <a:rPr lang="en-US" altLang="en-VN" sz="2400" dirty="0" err="1">
                <a:solidFill>
                  <a:srgbClr val="0000FF"/>
                </a:solidFill>
              </a:rPr>
              <a:t>quan</a:t>
            </a:r>
            <a:r>
              <a:rPr lang="en-US" altLang="en-VN" sz="2400" dirty="0">
                <a:solidFill>
                  <a:srgbClr val="0000FF"/>
                </a:solidFill>
              </a:rPr>
              <a:t> </a:t>
            </a:r>
            <a:r>
              <a:rPr lang="en-US" altLang="en-VN" sz="2400" dirty="0" err="1">
                <a:solidFill>
                  <a:srgbClr val="0000FF"/>
                </a:solidFill>
              </a:rPr>
              <a:t>sát</a:t>
            </a:r>
            <a:r>
              <a:rPr lang="en-US" altLang="en-VN" sz="2400" dirty="0">
                <a:solidFill>
                  <a:srgbClr val="0000FF"/>
                </a:solidFill>
              </a:rPr>
              <a:t> </a:t>
            </a:r>
            <a:r>
              <a:rPr lang="en-US" altLang="en-VN" sz="2400" dirty="0" err="1">
                <a:solidFill>
                  <a:srgbClr val="0000FF"/>
                </a:solidFill>
              </a:rPr>
              <a:t>xem</a:t>
            </a:r>
            <a:r>
              <a:rPr lang="en-US" altLang="en-VN" sz="2400" dirty="0">
                <a:solidFill>
                  <a:srgbClr val="0000FF"/>
                </a:solidFill>
              </a:rPr>
              <a:t> </a:t>
            </a:r>
            <a:r>
              <a:rPr lang="en-US" altLang="en-VN" sz="2400" dirty="0" err="1">
                <a:solidFill>
                  <a:srgbClr val="0000FF"/>
                </a:solidFill>
              </a:rPr>
              <a:t>chúng</a:t>
            </a:r>
            <a:r>
              <a:rPr lang="en-US" altLang="en-VN" sz="2400" dirty="0">
                <a:solidFill>
                  <a:srgbClr val="0000FF"/>
                </a:solidFill>
              </a:rPr>
              <a:t> </a:t>
            </a:r>
            <a:r>
              <a:rPr lang="en-US" altLang="en-VN" sz="2400" dirty="0" err="1">
                <a:solidFill>
                  <a:srgbClr val="0000FF"/>
                </a:solidFill>
              </a:rPr>
              <a:t>hút</a:t>
            </a:r>
            <a:r>
              <a:rPr lang="en-US" altLang="en-VN" sz="2400" dirty="0">
                <a:solidFill>
                  <a:srgbClr val="0000FF"/>
                </a:solidFill>
              </a:rPr>
              <a:t> hay </a:t>
            </a:r>
            <a:r>
              <a:rPr lang="en-US" altLang="en-VN" sz="2400" dirty="0" err="1">
                <a:solidFill>
                  <a:srgbClr val="0000FF"/>
                </a:solidFill>
              </a:rPr>
              <a:t>đẩy</a:t>
            </a:r>
            <a:r>
              <a:rPr lang="en-US" altLang="en-VN" sz="2400" dirty="0">
                <a:solidFill>
                  <a:srgbClr val="0000FF"/>
                </a:solidFill>
              </a:rPr>
              <a:t> </a:t>
            </a:r>
            <a:r>
              <a:rPr lang="en-US" altLang="en-VN" sz="2400" dirty="0" err="1">
                <a:solidFill>
                  <a:srgbClr val="0000FF"/>
                </a:solidFill>
              </a:rPr>
              <a:t>nhau</a:t>
            </a:r>
            <a:r>
              <a:rPr lang="en-US" altLang="en-VN" sz="2400" dirty="0">
                <a:solidFill>
                  <a:srgbClr val="0000FF"/>
                </a:solidFill>
              </a:rPr>
              <a:t>. </a:t>
            </a:r>
          </a:p>
        </p:txBody>
      </p:sp>
    </p:spTree>
    <p:extLst>
      <p:ext uri="{BB962C8B-B14F-4D97-AF65-F5344CB8AC3E}">
        <p14:creationId xmlns:p14="http://schemas.microsoft.com/office/powerpoint/2010/main" val="11295228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9"/>
                                        </p:tgtEl>
                                        <p:attrNameLst>
                                          <p:attrName>style.visibility</p:attrName>
                                        </p:attrNameLst>
                                      </p:cBhvr>
                                      <p:to>
                                        <p:strVal val="visible"/>
                                      </p:to>
                                    </p:set>
                                    <p:anim calcmode="discrete" valueType="clr">
                                      <p:cBhvr override="childStyle">
                                        <p:cTn id="11"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9"/>
                                        </p:tgtEl>
                                        <p:attrNameLst>
                                          <p:attrName>fillcolor</p:attrName>
                                        </p:attrNameLst>
                                      </p:cBhvr>
                                      <p:tavLst>
                                        <p:tav tm="0">
                                          <p:val>
                                            <p:clrVal>
                                              <a:schemeClr val="accent2"/>
                                            </p:clrVal>
                                          </p:val>
                                        </p:tav>
                                        <p:tav tm="50000">
                                          <p:val>
                                            <p:clrVal>
                                              <a:schemeClr val="hlink"/>
                                            </p:clrVal>
                                          </p:val>
                                        </p:tav>
                                      </p:tavLst>
                                    </p:anim>
                                    <p:set>
                                      <p:cBhvr>
                                        <p:cTn id="13" dur="80"/>
                                        <p:tgtEl>
                                          <p:spTgt spid="9"/>
                                        </p:tgtEl>
                                        <p:attrNameLst>
                                          <p:attrName>fill.type</p:attrName>
                                        </p:attrNameLst>
                                      </p:cBhvr>
                                      <p:to>
                                        <p:strVal val="solid"/>
                                      </p:to>
                                    </p:set>
                                  </p:childTnLst>
                                </p:cTn>
                              </p:par>
                            </p:childTnLst>
                          </p:cTn>
                        </p:par>
                        <p:par>
                          <p:cTn id="14" fill="hold">
                            <p:stCondLst>
                              <p:cond delay="2580"/>
                            </p:stCondLst>
                            <p:childTnLst>
                              <p:par>
                                <p:cTn id="15" presetID="27" presetClass="entr" presetSubtype="0" fill="hold" grpId="0" nodeType="afterEffect">
                                  <p:stCondLst>
                                    <p:cond delay="0"/>
                                  </p:stCondLst>
                                  <p:iterate type="lt">
                                    <p:tmPct val="50000"/>
                                  </p:iterate>
                                  <p:childTnLst>
                                    <p:set>
                                      <p:cBhvr>
                                        <p:cTn id="16" dur="1" fill="hold">
                                          <p:stCondLst>
                                            <p:cond delay="0"/>
                                          </p:stCondLst>
                                        </p:cTn>
                                        <p:tgtEl>
                                          <p:spTgt spid="6"/>
                                        </p:tgtEl>
                                        <p:attrNameLst>
                                          <p:attrName>style.visibility</p:attrName>
                                        </p:attrNameLst>
                                      </p:cBhvr>
                                      <p:to>
                                        <p:strVal val="visible"/>
                                      </p:to>
                                    </p:set>
                                    <p:anim calcmode="discrete" valueType="clr">
                                      <p:cBhvr override="childStyle">
                                        <p:cTn id="1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6"/>
                                        </p:tgtEl>
                                        <p:attrNameLst>
                                          <p:attrName>fillcolor</p:attrName>
                                        </p:attrNameLst>
                                      </p:cBhvr>
                                      <p:tavLst>
                                        <p:tav tm="0">
                                          <p:val>
                                            <p:clrVal>
                                              <a:schemeClr val="accent2"/>
                                            </p:clrVal>
                                          </p:val>
                                        </p:tav>
                                        <p:tav tm="50000">
                                          <p:val>
                                            <p:clrVal>
                                              <a:schemeClr val="hlink"/>
                                            </p:clrVal>
                                          </p:val>
                                        </p:tav>
                                      </p:tavLst>
                                    </p:anim>
                                    <p:set>
                                      <p:cBhvr>
                                        <p:cTn id="19" dur="80"/>
                                        <p:tgtEl>
                                          <p:spTgt spid="6"/>
                                        </p:tgtEl>
                                        <p:attrNameLst>
                                          <p:attrName>fill.type</p:attrName>
                                        </p:attrNameLst>
                                      </p:cBhvr>
                                      <p:to>
                                        <p:strVal val="solid"/>
                                      </p:to>
                                    </p:set>
                                  </p:childTnLst>
                                </p:cTn>
                              </p:par>
                            </p:childTnLst>
                          </p:cTn>
                        </p:par>
                        <p:par>
                          <p:cTn id="20" fill="hold">
                            <p:stCondLst>
                              <p:cond delay="3180"/>
                            </p:stCondLst>
                            <p:childTnLst>
                              <p:par>
                                <p:cTn id="21" presetID="27" presetClass="entr" presetSubtype="0" fill="hold" grpId="0" nodeType="afterEffect">
                                  <p:stCondLst>
                                    <p:cond delay="0"/>
                                  </p:stCondLst>
                                  <p:iterate type="lt">
                                    <p:tmPct val="50000"/>
                                  </p:iterate>
                                  <p:childTnLst>
                                    <p:set>
                                      <p:cBhvr>
                                        <p:cTn id="22" dur="1" fill="hold">
                                          <p:stCondLst>
                                            <p:cond delay="0"/>
                                          </p:stCondLst>
                                        </p:cTn>
                                        <p:tgtEl>
                                          <p:spTgt spid="7"/>
                                        </p:tgtEl>
                                        <p:attrNameLst>
                                          <p:attrName>style.visibility</p:attrName>
                                        </p:attrNameLst>
                                      </p:cBhvr>
                                      <p:to>
                                        <p:strVal val="visible"/>
                                      </p:to>
                                    </p:set>
                                    <p:anim calcmode="discrete" valueType="clr">
                                      <p:cBhvr override="childStyle">
                                        <p:cTn id="23"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7"/>
                                        </p:tgtEl>
                                        <p:attrNameLst>
                                          <p:attrName>fillcolor</p:attrName>
                                        </p:attrNameLst>
                                      </p:cBhvr>
                                      <p:tavLst>
                                        <p:tav tm="0">
                                          <p:val>
                                            <p:clrVal>
                                              <a:schemeClr val="accent2"/>
                                            </p:clrVal>
                                          </p:val>
                                        </p:tav>
                                        <p:tav tm="50000">
                                          <p:val>
                                            <p:clrVal>
                                              <a:schemeClr val="hlink"/>
                                            </p:clrVal>
                                          </p:val>
                                        </p:tav>
                                      </p:tavLst>
                                    </p:anim>
                                    <p:set>
                                      <p:cBhvr>
                                        <p:cTn id="25" dur="80"/>
                                        <p:tgtEl>
                                          <p:spTgt spid="7"/>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linds(horizont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arn(inVertical)">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animBg="1"/>
      <p:bldP spid="11" grpId="0" animBg="1"/>
      <p:bldP spid="6" grpId="0"/>
      <p:bldP spid="7" grpId="0"/>
      <p:bldP spid="10"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0ACBA2D-7690-5527-63C8-BC2FB0DB8C77}"/>
              </a:ext>
            </a:extLst>
          </p:cNvPr>
          <p:cNvGrpSpPr/>
          <p:nvPr/>
        </p:nvGrpSpPr>
        <p:grpSpPr>
          <a:xfrm>
            <a:off x="304912" y="60096"/>
            <a:ext cx="2952649" cy="525867"/>
            <a:chOff x="3996682" y="1547723"/>
            <a:chExt cx="2952649" cy="525867"/>
          </a:xfrm>
          <a:solidFill>
            <a:schemeClr val="bg1"/>
          </a:solidFill>
        </p:grpSpPr>
        <p:sp>
          <p:nvSpPr>
            <p:cNvPr id="3" name="TextBox 11">
              <a:extLst>
                <a:ext uri="{FF2B5EF4-FFF2-40B4-BE49-F238E27FC236}">
                  <a16:creationId xmlns:a16="http://schemas.microsoft.com/office/drawing/2014/main" id="{0EE1659B-406E-978A-D65D-FFF0AA4EAED5}"/>
                </a:ext>
              </a:extLst>
            </p:cNvPr>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2</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4" name="TextBox 33">
              <a:extLst>
                <a:ext uri="{FF2B5EF4-FFF2-40B4-BE49-F238E27FC236}">
                  <a16:creationId xmlns:a16="http://schemas.microsoft.com/office/drawing/2014/main" id="{0E9DF813-98F8-DA45-60CA-545C219D50CC}"/>
                </a:ext>
              </a:extLst>
            </p:cNvPr>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B.</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sp>
        <p:nvSpPr>
          <p:cNvPr id="11" name="TextBox 10">
            <a:extLst>
              <a:ext uri="{FF2B5EF4-FFF2-40B4-BE49-F238E27FC236}">
                <a16:creationId xmlns:a16="http://schemas.microsoft.com/office/drawing/2014/main" id="{4100AB82-7550-BF80-1345-907533AB4CEB}"/>
              </a:ext>
            </a:extLst>
          </p:cNvPr>
          <p:cNvSpPr txBox="1">
            <a:spLocks noChangeArrowheads="1"/>
          </p:cNvSpPr>
          <p:nvPr/>
        </p:nvSpPr>
        <p:spPr bwMode="auto">
          <a:xfrm flipH="1">
            <a:off x="304912" y="590602"/>
            <a:ext cx="2080929"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1" u="none" strike="noStrike" kern="1200" cap="none" spc="0" normalizeH="0" baseline="0" noProof="0" dirty="0" err="1">
                <a:ln>
                  <a:noFill/>
                </a:ln>
                <a:solidFill>
                  <a:srgbClr val="000000"/>
                </a:solidFill>
                <a:effectLst/>
                <a:uLnTx/>
                <a:uFillTx/>
                <a:latin typeface="Arial" pitchFamily="34" charset="0"/>
                <a:ea typeface="微软雅黑" pitchFamily="34" charset="-122"/>
                <a:cs typeface="Arial" panose="020B0604020202020204" pitchFamily="34" charset="0"/>
              </a:rPr>
              <a:t>Tiến</a:t>
            </a:r>
            <a:r>
              <a:rPr kumimoji="0" lang="en-US" altLang="zh-CN" sz="2800" b="1" i="1" u="none" strike="noStrike" kern="1200" cap="none" spc="0" normalizeH="0" baseline="0" noProof="0" dirty="0">
                <a:ln>
                  <a:noFill/>
                </a:ln>
                <a:solidFill>
                  <a:srgbClr val="000000"/>
                </a:solidFill>
                <a:effectLst/>
                <a:uLnTx/>
                <a:uFillTx/>
                <a:latin typeface="Arial" pitchFamily="34" charset="0"/>
                <a:ea typeface="微软雅黑" pitchFamily="34" charset="-122"/>
                <a:cs typeface="Arial" panose="020B0604020202020204" pitchFamily="34" charset="0"/>
              </a:rPr>
              <a:t> </a:t>
            </a:r>
            <a:r>
              <a:rPr kumimoji="0" lang="en-US" altLang="zh-CN" sz="2800" b="1" i="1" u="none" strike="noStrike" kern="1200" cap="none" spc="0" normalizeH="0" baseline="0" noProof="0" dirty="0" err="1">
                <a:ln>
                  <a:noFill/>
                </a:ln>
                <a:solidFill>
                  <a:srgbClr val="000000"/>
                </a:solidFill>
                <a:effectLst/>
                <a:uLnTx/>
                <a:uFillTx/>
                <a:latin typeface="Arial" pitchFamily="34" charset="0"/>
                <a:ea typeface="微软雅黑" pitchFamily="34" charset="-122"/>
                <a:cs typeface="Arial" panose="020B0604020202020204" pitchFamily="34" charset="0"/>
              </a:rPr>
              <a:t>hành</a:t>
            </a:r>
            <a:r>
              <a:rPr kumimoji="0" lang="en-US" altLang="zh-CN" sz="2800" b="1" i="1" u="none" strike="noStrike" kern="1200" cap="none" spc="0" normalizeH="0" baseline="0" noProof="0" dirty="0">
                <a:ln>
                  <a:noFill/>
                </a:ln>
                <a:solidFill>
                  <a:srgbClr val="000000"/>
                </a:solidFill>
                <a:effectLst/>
                <a:uLnTx/>
                <a:uFillTx/>
                <a:latin typeface="Arial" pitchFamily="34" charset="0"/>
                <a:ea typeface="微软雅黑" pitchFamily="34" charset="-122"/>
                <a:cs typeface="Arial" panose="020B0604020202020204" pitchFamily="34" charset="0"/>
              </a:rPr>
              <a:t>:</a:t>
            </a:r>
            <a:endParaRPr kumimoji="0" lang="zh-CN" altLang="en-US" sz="2800" b="1" i="1" u="none" strike="noStrike" kern="1200" cap="none" spc="0" normalizeH="0" baseline="0" noProof="0" dirty="0">
              <a:ln>
                <a:noFill/>
              </a:ln>
              <a:solidFill>
                <a:srgbClr val="000000"/>
              </a:solidFill>
              <a:effectLst/>
              <a:uLnTx/>
              <a:uFillTx/>
              <a:latin typeface="Arial" pitchFamily="34" charset="0"/>
              <a:ea typeface="微软雅黑" pitchFamily="34" charset="-122"/>
              <a:cs typeface="Arial" panose="020B0604020202020204" pitchFamily="34" charset="0"/>
            </a:endParaRPr>
          </a:p>
        </p:txBody>
      </p:sp>
      <p:grpSp>
        <p:nvGrpSpPr>
          <p:cNvPr id="8" name="Group 7">
            <a:extLst>
              <a:ext uri="{FF2B5EF4-FFF2-40B4-BE49-F238E27FC236}">
                <a16:creationId xmlns:a16="http://schemas.microsoft.com/office/drawing/2014/main" id="{750A6298-81AF-DBE3-1AD8-04908BD7F7F5}"/>
              </a:ext>
            </a:extLst>
          </p:cNvPr>
          <p:cNvGrpSpPr>
            <a:grpSpLocks/>
          </p:cNvGrpSpPr>
          <p:nvPr/>
        </p:nvGrpSpPr>
        <p:grpSpPr bwMode="auto">
          <a:xfrm>
            <a:off x="412346" y="1674787"/>
            <a:ext cx="2076450" cy="1189036"/>
            <a:chOff x="2532" y="3015"/>
            <a:chExt cx="1309" cy="712"/>
          </a:xfrm>
        </p:grpSpPr>
        <p:sp>
          <p:nvSpPr>
            <p:cNvPr id="17" name="Line 8">
              <a:extLst>
                <a:ext uri="{FF2B5EF4-FFF2-40B4-BE49-F238E27FC236}">
                  <a16:creationId xmlns:a16="http://schemas.microsoft.com/office/drawing/2014/main" id="{C0DEE30D-C572-5D7C-4CD8-938ECCAB4884}"/>
                </a:ext>
              </a:extLst>
            </p:cNvPr>
            <p:cNvSpPr>
              <a:spLocks noChangeShapeType="1"/>
            </p:cNvSpPr>
            <p:nvPr/>
          </p:nvSpPr>
          <p:spPr bwMode="auto">
            <a:xfrm rot="21463640">
              <a:off x="2736" y="3320"/>
              <a:ext cx="1105" cy="74"/>
            </a:xfrm>
            <a:prstGeom prst="line">
              <a:avLst/>
            </a:prstGeom>
            <a:noFill/>
            <a:ln w="104775">
              <a:solidFill>
                <a:srgbClr val="B4E7F1"/>
              </a:solidFill>
              <a:round/>
              <a:headEnd/>
              <a:tailEnd/>
            </a:ln>
            <a:extLst>
              <a:ext uri="{909E8E84-426E-40DD-AFC4-6F175D3DCCD1}">
                <a14:hiddenFill xmlns:a14="http://schemas.microsoft.com/office/drawing/2010/main">
                  <a:noFill/>
                </a14:hiddenFill>
              </a:ext>
            </a:extLst>
          </p:spPr>
          <p:txBody>
            <a:bodyPr/>
            <a:lstStyle/>
            <a:p>
              <a:endParaRPr lang="en-VN" dirty="0"/>
            </a:p>
          </p:txBody>
        </p:sp>
        <p:sp>
          <p:nvSpPr>
            <p:cNvPr id="18" name="Text Box 9">
              <a:extLst>
                <a:ext uri="{FF2B5EF4-FFF2-40B4-BE49-F238E27FC236}">
                  <a16:creationId xmlns:a16="http://schemas.microsoft.com/office/drawing/2014/main" id="{18B97F8E-DB96-415D-CA31-B5D9CC4E3715}"/>
                </a:ext>
              </a:extLst>
            </p:cNvPr>
            <p:cNvSpPr txBox="1">
              <a:spLocks noChangeArrowheads="1"/>
            </p:cNvSpPr>
            <p:nvPr/>
          </p:nvSpPr>
          <p:spPr bwMode="auto">
            <a:xfrm>
              <a:off x="2532" y="3015"/>
              <a:ext cx="720" cy="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pPr eaLnBrk="1" hangingPunct="1">
                <a:spcBef>
                  <a:spcPct val="50000"/>
                </a:spcBef>
              </a:pPr>
              <a:r>
                <a:rPr lang="en-US" altLang="en-VN" sz="7200" b="0" dirty="0">
                  <a:latin typeface="Arial" panose="020B0604020202020204" pitchFamily="34" charset="0"/>
                  <a:sym typeface="Wingdings" pitchFamily="2" charset="2"/>
                </a:rPr>
                <a:t></a:t>
              </a:r>
            </a:p>
          </p:txBody>
        </p:sp>
      </p:grpSp>
      <p:sp>
        <p:nvSpPr>
          <p:cNvPr id="20" name="Line 11">
            <a:extLst>
              <a:ext uri="{FF2B5EF4-FFF2-40B4-BE49-F238E27FC236}">
                <a16:creationId xmlns:a16="http://schemas.microsoft.com/office/drawing/2014/main" id="{C3E2603B-8E9B-0D62-1290-FF6AA8E0DDCC}"/>
              </a:ext>
            </a:extLst>
          </p:cNvPr>
          <p:cNvSpPr>
            <a:spLocks noChangeShapeType="1"/>
          </p:cNvSpPr>
          <p:nvPr/>
        </p:nvSpPr>
        <p:spPr bwMode="auto">
          <a:xfrm>
            <a:off x="978974" y="3325951"/>
            <a:ext cx="2057400" cy="0"/>
          </a:xfrm>
          <a:prstGeom prst="line">
            <a:avLst/>
          </a:prstGeom>
          <a:noFill/>
          <a:ln w="101600">
            <a:solidFill>
              <a:srgbClr val="B4E7F1"/>
            </a:solidFill>
            <a:round/>
            <a:headEnd/>
            <a:tailEnd/>
          </a:ln>
          <a:extLst>
            <a:ext uri="{909E8E84-426E-40DD-AFC4-6F175D3DCCD1}">
              <a14:hiddenFill xmlns:a14="http://schemas.microsoft.com/office/drawing/2010/main">
                <a:noFill/>
              </a14:hiddenFill>
            </a:ext>
          </a:extLst>
        </p:spPr>
        <p:txBody>
          <a:bodyPr/>
          <a:lstStyle/>
          <a:p>
            <a:endParaRPr lang="en-VN"/>
          </a:p>
        </p:txBody>
      </p:sp>
      <p:sp>
        <p:nvSpPr>
          <p:cNvPr id="19" name="Text Box 10">
            <a:extLst>
              <a:ext uri="{FF2B5EF4-FFF2-40B4-BE49-F238E27FC236}">
                <a16:creationId xmlns:a16="http://schemas.microsoft.com/office/drawing/2014/main" id="{2651B125-EBBC-78A6-F183-93B83F923F39}"/>
              </a:ext>
            </a:extLst>
          </p:cNvPr>
          <p:cNvSpPr txBox="1">
            <a:spLocks noChangeArrowheads="1"/>
          </p:cNvSpPr>
          <p:nvPr/>
        </p:nvSpPr>
        <p:spPr bwMode="auto">
          <a:xfrm>
            <a:off x="2326972" y="2783519"/>
            <a:ext cx="114300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pPr eaLnBrk="1" hangingPunct="1">
              <a:spcBef>
                <a:spcPct val="50000"/>
              </a:spcBef>
            </a:pPr>
            <a:r>
              <a:rPr lang="en-US" altLang="en-VN" sz="7200" b="0" dirty="0">
                <a:latin typeface="Arial" panose="020B0604020202020204" pitchFamily="34" charset="0"/>
                <a:sym typeface="Wingdings" pitchFamily="2" charset="2"/>
              </a:rPr>
              <a:t></a:t>
            </a:r>
          </a:p>
        </p:txBody>
      </p:sp>
      <p:sp>
        <p:nvSpPr>
          <p:cNvPr id="21" name="AutoShape 12" descr="Denim">
            <a:extLst>
              <a:ext uri="{FF2B5EF4-FFF2-40B4-BE49-F238E27FC236}">
                <a16:creationId xmlns:a16="http://schemas.microsoft.com/office/drawing/2014/main" id="{FBA5C6AD-E390-AA8E-928B-DE205BD7CA31}"/>
              </a:ext>
            </a:extLst>
          </p:cNvPr>
          <p:cNvSpPr>
            <a:spLocks noChangeArrowheads="1"/>
          </p:cNvSpPr>
          <p:nvPr/>
        </p:nvSpPr>
        <p:spPr bwMode="auto">
          <a:xfrm>
            <a:off x="1707745" y="1756444"/>
            <a:ext cx="1104654" cy="965360"/>
          </a:xfrm>
          <a:prstGeom prst="wave">
            <a:avLst>
              <a:gd name="adj1" fmla="val 13005"/>
              <a:gd name="adj2" fmla="val 0"/>
            </a:avLst>
          </a:prstGeom>
          <a:blipFill dpi="0" rotWithShape="1">
            <a:blip r:embed="rId3">
              <a:duotone>
                <a:prstClr val="black"/>
                <a:srgbClr val="D9C3A5">
                  <a:tint val="50000"/>
                  <a:satMod val="180000"/>
                </a:srgbClr>
              </a:duotone>
            </a:blip>
            <a:srcRect/>
            <a:tile tx="0" ty="0" sx="100000" sy="100000" flip="none" algn="tl"/>
          </a:blipFill>
          <a:ln w="9525">
            <a:solidFill>
              <a:srgbClr val="590000"/>
            </a:solidFill>
            <a:round/>
            <a:headEnd/>
            <a:tailEnd/>
          </a:ln>
        </p:spPr>
        <p:txBody>
          <a:bodyPr wrap="none" anchor="ct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pPr eaLnBrk="1" hangingPunct="1"/>
            <a:endParaRPr lang="en-VN" altLang="en-VN"/>
          </a:p>
        </p:txBody>
      </p:sp>
      <p:sp>
        <p:nvSpPr>
          <p:cNvPr id="22" name="AutoShape 13" descr="Denim">
            <a:extLst>
              <a:ext uri="{FF2B5EF4-FFF2-40B4-BE49-F238E27FC236}">
                <a16:creationId xmlns:a16="http://schemas.microsoft.com/office/drawing/2014/main" id="{77C31869-9583-A425-3D56-F3E0D6BE9D2F}"/>
              </a:ext>
            </a:extLst>
          </p:cNvPr>
          <p:cNvSpPr>
            <a:spLocks noChangeArrowheads="1"/>
          </p:cNvSpPr>
          <p:nvPr/>
        </p:nvSpPr>
        <p:spPr bwMode="auto">
          <a:xfrm>
            <a:off x="806129" y="2822714"/>
            <a:ext cx="1257054" cy="1019945"/>
          </a:xfrm>
          <a:prstGeom prst="wave">
            <a:avLst>
              <a:gd name="adj1" fmla="val 13005"/>
              <a:gd name="adj2" fmla="val 0"/>
            </a:avLst>
          </a:prstGeom>
          <a:blipFill dpi="0" rotWithShape="1">
            <a:blip r:embed="rId3">
              <a:duotone>
                <a:prstClr val="black"/>
                <a:srgbClr val="D9C3A5">
                  <a:tint val="50000"/>
                  <a:satMod val="180000"/>
                </a:srgbClr>
              </a:duotone>
            </a:blip>
            <a:srcRect/>
            <a:tile tx="0" ty="0" sx="100000" sy="100000" flip="none" algn="tl"/>
          </a:blipFill>
          <a:ln w="9525">
            <a:solidFill>
              <a:schemeClr val="tx1"/>
            </a:solidFill>
            <a:round/>
            <a:headEnd/>
            <a:tailEnd/>
          </a:ln>
        </p:spPr>
        <p:txBody>
          <a:bodyPr wrap="none" anchor="ct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pPr eaLnBrk="1" hangingPunct="1"/>
            <a:endParaRPr lang="en-VN" altLang="en-VN"/>
          </a:p>
        </p:txBody>
      </p:sp>
      <p:sp>
        <p:nvSpPr>
          <p:cNvPr id="23" name="Text Box 15">
            <a:extLst>
              <a:ext uri="{FF2B5EF4-FFF2-40B4-BE49-F238E27FC236}">
                <a16:creationId xmlns:a16="http://schemas.microsoft.com/office/drawing/2014/main" id="{D0FDDC20-B6D7-787A-7ABE-4D53B92C6BB8}"/>
              </a:ext>
            </a:extLst>
          </p:cNvPr>
          <p:cNvSpPr txBox="1">
            <a:spLocks noChangeArrowheads="1"/>
          </p:cNvSpPr>
          <p:nvPr/>
        </p:nvSpPr>
        <p:spPr bwMode="auto">
          <a:xfrm>
            <a:off x="2385841" y="717198"/>
            <a:ext cx="6324434" cy="83099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pPr algn="just" eaLnBrk="1" hangingPunct="1">
              <a:spcBef>
                <a:spcPct val="50000"/>
              </a:spcBef>
            </a:pPr>
            <a:r>
              <a:rPr lang="en-US" altLang="en-VN" sz="2400" dirty="0" err="1">
                <a:solidFill>
                  <a:srgbClr val="0000FF"/>
                </a:solidFill>
                <a:latin typeface="Arial" panose="020B0604020202020204" pitchFamily="34" charset="0"/>
                <a:cs typeface="Arial" panose="020B0604020202020204" pitchFamily="34" charset="0"/>
              </a:rPr>
              <a:t>Dùng</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mảnh</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vải</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len</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cọ</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xát</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hai</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thanh</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nhựa</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giống</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nhau</a:t>
            </a:r>
            <a:r>
              <a:rPr lang="en-US" altLang="en-VN" sz="2400" dirty="0">
                <a:solidFill>
                  <a:srgbClr val="0000FF"/>
                </a:solidFill>
                <a:latin typeface="Arial" panose="020B0604020202020204" pitchFamily="34" charset="0"/>
                <a:cs typeface="Arial" panose="020B0604020202020204" pitchFamily="34" charset="0"/>
              </a:rPr>
              <a:t>.</a:t>
            </a:r>
            <a:r>
              <a:rPr lang="en-US" altLang="en-VN" sz="2400" dirty="0">
                <a:latin typeface="Arial" panose="020B0604020202020204" pitchFamily="34" charset="0"/>
                <a:cs typeface="Arial" panose="020B0604020202020204" pitchFamily="34" charset="0"/>
              </a:rPr>
              <a:t> </a:t>
            </a:r>
            <a:endParaRPr lang="en-US" altLang="en-VN" sz="2400" b="0" dirty="0">
              <a:solidFill>
                <a:schemeClr val="bg1"/>
              </a:solidFill>
              <a:latin typeface="Arial" panose="020B0604020202020204" pitchFamily="34" charset="0"/>
              <a:cs typeface="Arial" panose="020B0604020202020204" pitchFamily="34" charset="0"/>
            </a:endParaRPr>
          </a:p>
        </p:txBody>
      </p:sp>
      <p:pic>
        <p:nvPicPr>
          <p:cNvPr id="25" name="Picture 24" descr="A diagram of a hand holding a piece of paper&#10;&#10;Description automatically generated">
            <a:extLst>
              <a:ext uri="{FF2B5EF4-FFF2-40B4-BE49-F238E27FC236}">
                <a16:creationId xmlns:a16="http://schemas.microsoft.com/office/drawing/2014/main" id="{054A08E0-DD4F-BE63-E581-32810E6E1599}"/>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43801" r="5352" b="20948"/>
          <a:stretch/>
        </p:blipFill>
        <p:spPr>
          <a:xfrm>
            <a:off x="5264483" y="1512027"/>
            <a:ext cx="3445791" cy="3004703"/>
          </a:xfrm>
          <a:prstGeom prst="rect">
            <a:avLst/>
          </a:prstGeom>
        </p:spPr>
      </p:pic>
      <p:sp>
        <p:nvSpPr>
          <p:cNvPr id="26" name="Text Box 15">
            <a:extLst>
              <a:ext uri="{FF2B5EF4-FFF2-40B4-BE49-F238E27FC236}">
                <a16:creationId xmlns:a16="http://schemas.microsoft.com/office/drawing/2014/main" id="{FC5D8C36-7763-64FE-4287-4852DC257239}"/>
              </a:ext>
            </a:extLst>
          </p:cNvPr>
          <p:cNvSpPr txBox="1">
            <a:spLocks noChangeArrowheads="1"/>
          </p:cNvSpPr>
          <p:nvPr/>
        </p:nvSpPr>
        <p:spPr bwMode="auto">
          <a:xfrm>
            <a:off x="2405724" y="4467874"/>
            <a:ext cx="6514929" cy="46166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pPr algn="just" eaLnBrk="1" hangingPunct="1">
              <a:spcBef>
                <a:spcPct val="50000"/>
              </a:spcBef>
            </a:pPr>
            <a:r>
              <a:rPr lang="en-US" altLang="en-VN" sz="2400" dirty="0" err="1">
                <a:solidFill>
                  <a:srgbClr val="0000FF"/>
                </a:solidFill>
                <a:latin typeface="Arial" panose="020B0604020202020204" pitchFamily="34" charset="0"/>
                <a:cs typeface="Arial" panose="020B0604020202020204" pitchFamily="34" charset="0"/>
              </a:rPr>
              <a:t>Đưa</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hai</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thanh</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nhựa</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đã</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cọ</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xát</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lại</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gần</a:t>
            </a:r>
            <a:r>
              <a:rPr lang="en-US" altLang="en-VN" sz="2400" dirty="0">
                <a:solidFill>
                  <a:srgbClr val="0000FF"/>
                </a:solidFill>
                <a:latin typeface="Arial" panose="020B0604020202020204" pitchFamily="34" charset="0"/>
                <a:cs typeface="Arial" panose="020B0604020202020204" pitchFamily="34" charset="0"/>
              </a:rPr>
              <a:t> </a:t>
            </a:r>
            <a:r>
              <a:rPr lang="en-US" altLang="en-VN" sz="2400" dirty="0" err="1">
                <a:solidFill>
                  <a:srgbClr val="0000FF"/>
                </a:solidFill>
                <a:latin typeface="Arial" panose="020B0604020202020204" pitchFamily="34" charset="0"/>
                <a:cs typeface="Arial" panose="020B0604020202020204" pitchFamily="34" charset="0"/>
              </a:rPr>
              <a:t>nhau</a:t>
            </a:r>
            <a:r>
              <a:rPr lang="en-US" altLang="en-VN" sz="2400" dirty="0">
                <a:solidFill>
                  <a:srgbClr val="0000FF"/>
                </a:solidFill>
                <a:latin typeface="Arial" panose="020B0604020202020204" pitchFamily="34" charset="0"/>
                <a:cs typeface="Arial" panose="020B0604020202020204" pitchFamily="34" charset="0"/>
              </a:rPr>
              <a:t>.</a:t>
            </a:r>
            <a:r>
              <a:rPr lang="en-US" altLang="en-VN" sz="2400" dirty="0">
                <a:latin typeface="Arial" panose="020B0604020202020204" pitchFamily="34" charset="0"/>
                <a:cs typeface="Arial" panose="020B0604020202020204" pitchFamily="34" charset="0"/>
              </a:rPr>
              <a:t> </a:t>
            </a:r>
            <a:endParaRPr lang="en-US" altLang="en-VN" sz="2400" b="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03959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0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1000"/>
                                        <p:tgtEl>
                                          <p:spTgt spid="22"/>
                                        </p:tgtEl>
                                      </p:cBhvr>
                                    </p:animEffect>
                                  </p:childTnLst>
                                </p:cTn>
                              </p:par>
                              <p:par>
                                <p:cTn id="14" presetID="10" presetClass="entr" presetSubtype="0" fill="hold" nodeType="withEffect">
                                  <p:stCondLst>
                                    <p:cond delay="50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1000"/>
                                        <p:tgtEl>
                                          <p:spTgt spid="21"/>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2000"/>
                                        <p:tgtEl>
                                          <p:spTgt spid="20"/>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20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35" presetClass="path" presetSubtype="0" repeatCount="indefinite" accel="50000" decel="50000" fill="hold" nodeType="clickEffect">
                                  <p:stCondLst>
                                    <p:cond delay="0"/>
                                  </p:stCondLst>
                                  <p:endCondLst>
                                    <p:cond evt="onNext" delay="0">
                                      <p:tgtEl>
                                        <p:sldTgt/>
                                      </p:tgtEl>
                                    </p:cond>
                                  </p:endCondLst>
                                  <p:childTnLst>
                                    <p:animMotion origin="layout" path="M -0.04166 4.81481E-6 L 0.00834 0.00555 " pathEditMode="relative" rAng="0" ptsTypes="AA">
                                      <p:cBhvr>
                                        <p:cTn id="26" dur="1000" fill="hold"/>
                                        <p:tgtEl>
                                          <p:spTgt spid="21"/>
                                        </p:tgtEl>
                                        <p:attrNameLst>
                                          <p:attrName>ppt_x</p:attrName>
                                          <p:attrName>ppt_y</p:attrName>
                                        </p:attrNameLst>
                                      </p:cBhvr>
                                      <p:rCtr x="2500" y="278"/>
                                    </p:animMotion>
                                  </p:childTnLst>
                                </p:cTn>
                              </p:par>
                              <p:par>
                                <p:cTn id="27" presetID="35" presetClass="path" presetSubtype="0" repeatCount="indefinite" accel="50000" decel="50000" fill="hold" nodeType="withEffect">
                                  <p:stCondLst>
                                    <p:cond delay="0"/>
                                  </p:stCondLst>
                                  <p:endCondLst>
                                    <p:cond evt="onNext" delay="0">
                                      <p:tgtEl>
                                        <p:sldTgt/>
                                      </p:tgtEl>
                                    </p:cond>
                                  </p:endCondLst>
                                  <p:childTnLst>
                                    <p:animMotion origin="layout" path="M -4.44444E-6 4.93827E-7 L -0.08333 -0.00556 " pathEditMode="relative" rAng="0" ptsTypes="AA">
                                      <p:cBhvr>
                                        <p:cTn id="28" dur="1000" fill="hold"/>
                                        <p:tgtEl>
                                          <p:spTgt spid="22"/>
                                        </p:tgtEl>
                                        <p:attrNameLst>
                                          <p:attrName>ppt_x</p:attrName>
                                          <p:attrName>ppt_y</p:attrName>
                                        </p:attrNameLst>
                                      </p:cBhvr>
                                      <p:rCtr x="-4167" y="-278"/>
                                    </p:animMotion>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barn(inVertical)">
                                      <p:cBhvr>
                                        <p:cTn id="33" dur="500"/>
                                        <p:tgtEl>
                                          <p:spTgt spid="25"/>
                                        </p:tgtEl>
                                      </p:cBhvr>
                                    </p:animEffect>
                                  </p:childTnLst>
                                </p:cTn>
                              </p:par>
                              <p:par>
                                <p:cTn id="34" presetID="3" presetClass="entr" presetSubtype="10" fill="hold" nodeType="with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linds(horizontal)">
                                      <p:cBhvr>
                                        <p:cTn id="3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21" grpId="1" animBg="1"/>
      <p:bldP spid="22" grpId="0" animBg="1"/>
      <p:bldP spid="22" grpId="1" animBg="1"/>
      <p:bldP spid="23"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0ACBA2D-7690-5527-63C8-BC2FB0DB8C77}"/>
              </a:ext>
            </a:extLst>
          </p:cNvPr>
          <p:cNvGrpSpPr/>
          <p:nvPr/>
        </p:nvGrpSpPr>
        <p:grpSpPr>
          <a:xfrm>
            <a:off x="304912" y="60096"/>
            <a:ext cx="2952649" cy="525867"/>
            <a:chOff x="3996682" y="1547723"/>
            <a:chExt cx="2952649" cy="525867"/>
          </a:xfrm>
          <a:solidFill>
            <a:schemeClr val="bg1"/>
          </a:solidFill>
        </p:grpSpPr>
        <p:sp>
          <p:nvSpPr>
            <p:cNvPr id="3" name="TextBox 11">
              <a:extLst>
                <a:ext uri="{FF2B5EF4-FFF2-40B4-BE49-F238E27FC236}">
                  <a16:creationId xmlns:a16="http://schemas.microsoft.com/office/drawing/2014/main" id="{0EE1659B-406E-978A-D65D-FFF0AA4EAED5}"/>
                </a:ext>
              </a:extLst>
            </p:cNvPr>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2</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4" name="TextBox 33">
              <a:extLst>
                <a:ext uri="{FF2B5EF4-FFF2-40B4-BE49-F238E27FC236}">
                  <a16:creationId xmlns:a16="http://schemas.microsoft.com/office/drawing/2014/main" id="{0E9DF813-98F8-DA45-60CA-545C219D50CC}"/>
                </a:ext>
              </a:extLst>
            </p:cNvPr>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B.</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sp>
        <p:nvSpPr>
          <p:cNvPr id="11" name="TextBox 10">
            <a:extLst>
              <a:ext uri="{FF2B5EF4-FFF2-40B4-BE49-F238E27FC236}">
                <a16:creationId xmlns:a16="http://schemas.microsoft.com/office/drawing/2014/main" id="{4100AB82-7550-BF80-1345-907533AB4CEB}"/>
              </a:ext>
            </a:extLst>
          </p:cNvPr>
          <p:cNvSpPr txBox="1">
            <a:spLocks noChangeArrowheads="1"/>
          </p:cNvSpPr>
          <p:nvPr/>
        </p:nvSpPr>
        <p:spPr bwMode="auto">
          <a:xfrm flipH="1">
            <a:off x="304912" y="590602"/>
            <a:ext cx="2080929"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1" u="none" strike="noStrike" kern="1200" cap="none" spc="0" normalizeH="0" baseline="0" noProof="0" dirty="0" err="1">
                <a:ln>
                  <a:noFill/>
                </a:ln>
                <a:solidFill>
                  <a:srgbClr val="000000"/>
                </a:solidFill>
                <a:effectLst/>
                <a:uLnTx/>
                <a:uFillTx/>
                <a:latin typeface="Arial" pitchFamily="34" charset="0"/>
                <a:ea typeface="微软雅黑" pitchFamily="34" charset="-122"/>
                <a:cs typeface="Arial" panose="020B0604020202020204" pitchFamily="34" charset="0"/>
              </a:rPr>
              <a:t>Tiến</a:t>
            </a:r>
            <a:r>
              <a:rPr kumimoji="0" lang="en-US" altLang="zh-CN" sz="2800" b="1" i="1" u="none" strike="noStrike" kern="1200" cap="none" spc="0" normalizeH="0" baseline="0" noProof="0" dirty="0">
                <a:ln>
                  <a:noFill/>
                </a:ln>
                <a:solidFill>
                  <a:srgbClr val="000000"/>
                </a:solidFill>
                <a:effectLst/>
                <a:uLnTx/>
                <a:uFillTx/>
                <a:latin typeface="Arial" pitchFamily="34" charset="0"/>
                <a:ea typeface="微软雅黑" pitchFamily="34" charset="-122"/>
                <a:cs typeface="Arial" panose="020B0604020202020204" pitchFamily="34" charset="0"/>
              </a:rPr>
              <a:t> </a:t>
            </a:r>
            <a:r>
              <a:rPr kumimoji="0" lang="en-US" altLang="zh-CN" sz="2800" b="1" i="1" u="none" strike="noStrike" kern="1200" cap="none" spc="0" normalizeH="0" baseline="0" noProof="0" dirty="0" err="1">
                <a:ln>
                  <a:noFill/>
                </a:ln>
                <a:solidFill>
                  <a:srgbClr val="000000"/>
                </a:solidFill>
                <a:effectLst/>
                <a:uLnTx/>
                <a:uFillTx/>
                <a:latin typeface="Arial" pitchFamily="34" charset="0"/>
                <a:ea typeface="微软雅黑" pitchFamily="34" charset="-122"/>
                <a:cs typeface="Arial" panose="020B0604020202020204" pitchFamily="34" charset="0"/>
              </a:rPr>
              <a:t>hành</a:t>
            </a:r>
            <a:r>
              <a:rPr kumimoji="0" lang="en-US" altLang="zh-CN" sz="2800" b="1" i="1" u="none" strike="noStrike" kern="1200" cap="none" spc="0" normalizeH="0" baseline="0" noProof="0" dirty="0">
                <a:ln>
                  <a:noFill/>
                </a:ln>
                <a:solidFill>
                  <a:srgbClr val="000000"/>
                </a:solidFill>
                <a:effectLst/>
                <a:uLnTx/>
                <a:uFillTx/>
                <a:latin typeface="Arial" pitchFamily="34" charset="0"/>
                <a:ea typeface="微软雅黑" pitchFamily="34" charset="-122"/>
                <a:cs typeface="Arial" panose="020B0604020202020204" pitchFamily="34" charset="0"/>
              </a:rPr>
              <a:t>:</a:t>
            </a:r>
            <a:endParaRPr kumimoji="0" lang="zh-CN" altLang="en-US" sz="2800" b="1" i="1" u="none" strike="noStrike" kern="1200" cap="none" spc="0" normalizeH="0" baseline="0" noProof="0" dirty="0">
              <a:ln>
                <a:noFill/>
              </a:ln>
              <a:solidFill>
                <a:srgbClr val="000000"/>
              </a:solidFill>
              <a:effectLst/>
              <a:uLnTx/>
              <a:uFillTx/>
              <a:latin typeface="Arial" pitchFamily="34" charset="0"/>
              <a:ea typeface="微软雅黑" pitchFamily="34" charset="-122"/>
              <a:cs typeface="Arial" panose="020B0604020202020204" pitchFamily="34" charset="0"/>
            </a:endParaRPr>
          </a:p>
        </p:txBody>
      </p:sp>
      <p:sp>
        <p:nvSpPr>
          <p:cNvPr id="5" name="Text Box 6">
            <a:extLst>
              <a:ext uri="{FF2B5EF4-FFF2-40B4-BE49-F238E27FC236}">
                <a16:creationId xmlns:a16="http://schemas.microsoft.com/office/drawing/2014/main" id="{F92B1D6B-7215-9065-5FCE-62AF6A108190}"/>
              </a:ext>
            </a:extLst>
          </p:cNvPr>
          <p:cNvSpPr txBox="1">
            <a:spLocks noChangeArrowheads="1"/>
          </p:cNvSpPr>
          <p:nvPr/>
        </p:nvSpPr>
        <p:spPr bwMode="auto">
          <a:xfrm>
            <a:off x="228714" y="1200186"/>
            <a:ext cx="53338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pPr algn="just" eaLnBrk="1" hangingPunct="1"/>
            <a:r>
              <a:rPr lang="en-US" altLang="en-VN" sz="2400" b="0" dirty="0">
                <a:solidFill>
                  <a:srgbClr val="0000FF"/>
                </a:solidFill>
                <a:latin typeface="Arial" panose="020B0604020202020204" pitchFamily="34" charset="0"/>
                <a:cs typeface="Arial" panose="020B0604020202020204" pitchFamily="34" charset="0"/>
              </a:rPr>
              <a:t>3. </a:t>
            </a:r>
            <a:r>
              <a:rPr lang="en-US" altLang="en-VN" sz="2400" b="0" dirty="0" err="1">
                <a:solidFill>
                  <a:srgbClr val="0000FF"/>
                </a:solidFill>
                <a:latin typeface="Arial" panose="020B0604020202020204" pitchFamily="34" charset="0"/>
                <a:cs typeface="Arial" panose="020B0604020202020204" pitchFamily="34" charset="0"/>
              </a:rPr>
              <a:t>Cọ</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xát</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thanh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nhựa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bằng</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vải</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len</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và</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treo</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lên</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giá</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thí</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nghiệm</a:t>
            </a:r>
            <a:r>
              <a:rPr lang="en-US" altLang="en-VN" sz="2400" b="0" dirty="0">
                <a:solidFill>
                  <a:srgbClr val="0000FF"/>
                </a:solidFill>
                <a:latin typeface="Arial" panose="020B0604020202020204" pitchFamily="34" charset="0"/>
                <a:cs typeface="Arial" panose="020B0604020202020204" pitchFamily="34" charset="0"/>
              </a:rPr>
              <a:t>. </a:t>
            </a:r>
            <a:endParaRPr lang="en-US" altLang="en-VN" sz="2400" b="0" dirty="0">
              <a:latin typeface="Arial" panose="020B0604020202020204" pitchFamily="34" charset="0"/>
              <a:cs typeface="Arial" panose="020B0604020202020204" pitchFamily="34" charset="0"/>
            </a:endParaRPr>
          </a:p>
        </p:txBody>
      </p:sp>
      <p:pic>
        <p:nvPicPr>
          <p:cNvPr id="10" name="Picture 9" descr="A hand holding a stick&#10;&#10;Description automatically generated">
            <a:extLst>
              <a:ext uri="{FF2B5EF4-FFF2-40B4-BE49-F238E27FC236}">
                <a16:creationId xmlns:a16="http://schemas.microsoft.com/office/drawing/2014/main" id="{B88BCB51-160C-97A5-CA98-FE6FD0369BF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50000" t="15111" r="3490" b="45229"/>
          <a:stretch/>
        </p:blipFill>
        <p:spPr>
          <a:xfrm>
            <a:off x="5867366" y="583316"/>
            <a:ext cx="3047920" cy="3740988"/>
          </a:xfrm>
          <a:prstGeom prst="rect">
            <a:avLst/>
          </a:prstGeom>
        </p:spPr>
      </p:pic>
      <p:sp>
        <p:nvSpPr>
          <p:cNvPr id="7" name="TextBox 6">
            <a:extLst>
              <a:ext uri="{FF2B5EF4-FFF2-40B4-BE49-F238E27FC236}">
                <a16:creationId xmlns:a16="http://schemas.microsoft.com/office/drawing/2014/main" id="{8045DFA7-4EF8-3D34-4B3B-145786CAB0D3}"/>
              </a:ext>
            </a:extLst>
          </p:cNvPr>
          <p:cNvSpPr txBox="1"/>
          <p:nvPr/>
        </p:nvSpPr>
        <p:spPr>
          <a:xfrm>
            <a:off x="241764" y="2155189"/>
            <a:ext cx="5322581" cy="1938992"/>
          </a:xfrm>
          <a:prstGeom prst="rect">
            <a:avLst/>
          </a:prstGeom>
          <a:noFill/>
        </p:spPr>
        <p:txBody>
          <a:bodyPr wrap="square">
            <a:spAutoFit/>
          </a:bodyPr>
          <a:lstStyle/>
          <a:p>
            <a:pPr algn="just"/>
            <a:r>
              <a:rPr lang="en-US" altLang="en-VN" sz="2400" b="0" dirty="0">
                <a:solidFill>
                  <a:srgbClr val="0000FF"/>
                </a:solidFill>
                <a:latin typeface="Arial" panose="020B0604020202020204" pitchFamily="34" charset="0"/>
                <a:cs typeface="Arial" panose="020B0604020202020204" pitchFamily="34" charset="0"/>
              </a:rPr>
              <a:t>4. </a:t>
            </a:r>
            <a:r>
              <a:rPr lang="en-US" altLang="en-VN" sz="2400" b="0" dirty="0" err="1">
                <a:solidFill>
                  <a:srgbClr val="0000FF"/>
                </a:solidFill>
                <a:latin typeface="Arial" panose="020B0604020202020204" pitchFamily="34" charset="0"/>
                <a:cs typeface="Arial" panose="020B0604020202020204" pitchFamily="34" charset="0"/>
              </a:rPr>
              <a:t>Đưa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đầu</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thanh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thủy</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tinh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đã</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được</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cọ</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xát</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bằng</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mảnh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vải</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lụa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lại</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gần</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đầu</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đã</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được</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cọ</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xát</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của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thanh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nhựa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sẫm</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màu</a:t>
            </a:r>
            <a:r>
              <a:rPr lang="en-US" altLang="en-VN" sz="2400" b="0" dirty="0">
                <a:solidFill>
                  <a:srgbClr val="0000FF"/>
                </a:solidFill>
                <a:latin typeface="Arial" panose="020B0604020202020204" pitchFamily="34" charset="0"/>
                <a:cs typeface="Arial" panose="020B0604020202020204" pitchFamily="34" charset="0"/>
              </a:rPr>
              <a:t>. Quan </a:t>
            </a:r>
            <a:r>
              <a:rPr lang="en-US" altLang="en-VN" sz="2400" b="0" dirty="0" err="1">
                <a:solidFill>
                  <a:srgbClr val="0000FF"/>
                </a:solidFill>
                <a:latin typeface="Arial" panose="020B0604020202020204" pitchFamily="34" charset="0"/>
                <a:cs typeface="Arial" panose="020B0604020202020204" pitchFamily="34" charset="0"/>
              </a:rPr>
              <a:t>sát</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xem</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chúng</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đẩy</a:t>
            </a:r>
            <a:r>
              <a:rPr lang="en-US" altLang="en-VN" sz="2400" b="0" dirty="0">
                <a:solidFill>
                  <a:srgbClr val="0000FF"/>
                </a:solidFill>
                <a:latin typeface="Arial" panose="020B0604020202020204" pitchFamily="34" charset="0"/>
                <a:cs typeface="Arial" panose="020B0604020202020204" pitchFamily="34" charset="0"/>
              </a:rPr>
              <a:t> hay </a:t>
            </a:r>
            <a:r>
              <a:rPr lang="en-US" altLang="en-VN" sz="2400" b="0" dirty="0" err="1">
                <a:solidFill>
                  <a:srgbClr val="0000FF"/>
                </a:solidFill>
                <a:latin typeface="Arial" panose="020B0604020202020204" pitchFamily="34" charset="0"/>
                <a:cs typeface="Arial" panose="020B0604020202020204" pitchFamily="34" charset="0"/>
              </a:rPr>
              <a:t>hút</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nhau</a:t>
            </a:r>
            <a:r>
              <a:rPr lang="en-US" altLang="en-VN" sz="2400" b="0" dirty="0">
                <a:solidFill>
                  <a:srgbClr val="0000FF"/>
                </a:solidFill>
                <a:latin typeface="Arial" panose="020B0604020202020204" pitchFamily="34" charset="0"/>
                <a:cs typeface="Arial" panose="020B0604020202020204" pitchFamily="34" charset="0"/>
              </a:rPr>
              <a:t>.</a:t>
            </a:r>
            <a:endParaRPr lang="en-VN" sz="2400" dirty="0"/>
          </a:p>
        </p:txBody>
      </p:sp>
      <p:sp>
        <p:nvSpPr>
          <p:cNvPr id="12" name="Rectangle 33">
            <a:extLst>
              <a:ext uri="{FF2B5EF4-FFF2-40B4-BE49-F238E27FC236}">
                <a16:creationId xmlns:a16="http://schemas.microsoft.com/office/drawing/2014/main" id="{DB81F17F-6BF2-0E44-DD10-30BCC919947E}"/>
              </a:ext>
            </a:extLst>
          </p:cNvPr>
          <p:cNvSpPr>
            <a:spLocks noChangeArrowheads="1"/>
          </p:cNvSpPr>
          <p:nvPr/>
        </p:nvSpPr>
        <p:spPr bwMode="auto">
          <a:xfrm>
            <a:off x="228714" y="4094181"/>
            <a:ext cx="7543602" cy="944377"/>
          </a:xfrm>
          <a:prstGeom prst="rect">
            <a:avLst/>
          </a:prstGeom>
          <a:solidFill>
            <a:schemeClr val="bg1"/>
          </a:solidFill>
          <a:ln>
            <a:noFill/>
          </a:ln>
          <a:effectLst/>
        </p:spPr>
        <p:txBody>
          <a:bodyPr wrap="none"/>
          <a:lstStyle/>
          <a:p>
            <a:r>
              <a:rPr lang="en-US" altLang="en-VN" sz="2400" dirty="0"/>
              <a:t>5. </a:t>
            </a:r>
            <a:r>
              <a:rPr lang="en-US" altLang="en-VN" sz="2400" dirty="0" err="1"/>
              <a:t>Ghi</a:t>
            </a:r>
            <a:r>
              <a:rPr lang="en-US" altLang="en-VN" sz="2400" dirty="0"/>
              <a:t> </a:t>
            </a:r>
            <a:r>
              <a:rPr lang="en-US" altLang="en-VN" sz="2400" dirty="0" err="1"/>
              <a:t>kết</a:t>
            </a:r>
            <a:r>
              <a:rPr lang="en-US" altLang="en-VN" sz="2400" dirty="0"/>
              <a:t> </a:t>
            </a:r>
            <a:r>
              <a:rPr lang="en-US" altLang="en-VN" sz="2400" dirty="0" err="1"/>
              <a:t>quả</a:t>
            </a:r>
            <a:r>
              <a:rPr lang="en-US" altLang="en-VN" sz="2400" dirty="0"/>
              <a:t> </a:t>
            </a:r>
            <a:r>
              <a:rPr lang="en-US" altLang="en-VN" sz="2400" dirty="0" err="1"/>
              <a:t>quan</a:t>
            </a:r>
            <a:r>
              <a:rPr lang="en-US" altLang="en-VN" sz="2400" dirty="0"/>
              <a:t> </a:t>
            </a:r>
            <a:r>
              <a:rPr lang="en-US" altLang="en-VN" sz="2400" dirty="0" err="1"/>
              <a:t>sát</a:t>
            </a:r>
            <a:r>
              <a:rPr lang="en-US" altLang="en-VN" sz="2400" dirty="0"/>
              <a:t> </a:t>
            </a:r>
            <a:r>
              <a:rPr lang="en-US" altLang="en-VN" sz="2400" dirty="0" err="1"/>
              <a:t>được</a:t>
            </a:r>
            <a:r>
              <a:rPr lang="en-US" altLang="en-VN" sz="2400" dirty="0"/>
              <a:t> </a:t>
            </a:r>
            <a:r>
              <a:rPr lang="en-US" altLang="en-VN" sz="2400" dirty="0" err="1"/>
              <a:t>bằng</a:t>
            </a:r>
            <a:r>
              <a:rPr lang="en-US" altLang="en-VN" sz="2400" dirty="0"/>
              <a:t> </a:t>
            </a:r>
            <a:r>
              <a:rPr lang="en-US" altLang="en-VN" sz="2400" dirty="0" err="1"/>
              <a:t>cách</a:t>
            </a:r>
            <a:r>
              <a:rPr lang="en-US" altLang="en-VN" sz="2400" dirty="0"/>
              <a:t> </a:t>
            </a:r>
            <a:r>
              <a:rPr lang="en-US" altLang="en-VN" sz="2400" dirty="0" err="1"/>
              <a:t>hoàn</a:t>
            </a:r>
            <a:r>
              <a:rPr lang="en-US" altLang="en-VN" sz="2400" dirty="0"/>
              <a:t> </a:t>
            </a:r>
            <a:r>
              <a:rPr lang="en-US" altLang="en-VN" sz="2400" dirty="0" err="1"/>
              <a:t>thành</a:t>
            </a:r>
            <a:r>
              <a:rPr lang="en-US" altLang="en-VN" sz="2400" dirty="0"/>
              <a:t> </a:t>
            </a:r>
          </a:p>
          <a:p>
            <a:r>
              <a:rPr lang="en-US" altLang="en-VN" sz="2400" dirty="0" err="1"/>
              <a:t>phiếu</a:t>
            </a:r>
            <a:r>
              <a:rPr lang="en-US" altLang="en-VN" sz="2400" dirty="0"/>
              <a:t> </a:t>
            </a:r>
            <a:r>
              <a:rPr lang="en-US" altLang="en-VN" sz="2400" dirty="0" err="1"/>
              <a:t>học</a:t>
            </a:r>
            <a:r>
              <a:rPr lang="en-US" altLang="en-VN" sz="2400" dirty="0"/>
              <a:t> </a:t>
            </a:r>
            <a:r>
              <a:rPr lang="en-US" altLang="en-VN" sz="2400" dirty="0" err="1"/>
              <a:t>tập</a:t>
            </a:r>
            <a:r>
              <a:rPr lang="en-US" altLang="en-VN" sz="2400" dirty="0"/>
              <a:t> </a:t>
            </a:r>
            <a:r>
              <a:rPr lang="en-US" altLang="en-VN" sz="2400" dirty="0" err="1"/>
              <a:t>sau</a:t>
            </a:r>
            <a:r>
              <a:rPr lang="en-US" altLang="en-VN" sz="2400" dirty="0"/>
              <a:t> </a:t>
            </a:r>
            <a:r>
              <a:rPr lang="en-US" altLang="en-VN" sz="2400" dirty="0" err="1"/>
              <a:t>đây</a:t>
            </a:r>
            <a:r>
              <a:rPr lang="en-US" altLang="en-VN" sz="2400" dirty="0"/>
              <a:t>:</a:t>
            </a:r>
          </a:p>
        </p:txBody>
      </p:sp>
    </p:spTree>
    <p:extLst>
      <p:ext uri="{BB962C8B-B14F-4D97-AF65-F5344CB8AC3E}">
        <p14:creationId xmlns:p14="http://schemas.microsoft.com/office/powerpoint/2010/main" val="30714425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75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750"/>
                                        <p:tgtEl>
                                          <p:spTgt spid="7"/>
                                        </p:tgtEl>
                                      </p:cBhvr>
                                    </p:animEffect>
                                  </p:childTnLst>
                                </p:cTn>
                              </p:par>
                            </p:childTnLst>
                          </p:cTn>
                        </p:par>
                        <p:par>
                          <p:cTn id="12" fill="hold">
                            <p:stCondLst>
                              <p:cond delay="2000"/>
                            </p:stCondLst>
                            <p:childTnLst>
                              <p:par>
                                <p:cTn id="13" presetID="16" presetClass="entr" presetSubtype="21" fill="hold" nodeType="afterEffect">
                                  <p:stCondLst>
                                    <p:cond delay="100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750"/>
                                        <p:tgtEl>
                                          <p:spTgt spid="10"/>
                                        </p:tgtEl>
                                      </p:cBhvr>
                                    </p:animEffect>
                                  </p:childTnLst>
                                </p:cTn>
                              </p:par>
                            </p:childTnLst>
                          </p:cTn>
                        </p:par>
                        <p:par>
                          <p:cTn id="16" fill="hold">
                            <p:stCondLst>
                              <p:cond delay="3750"/>
                            </p:stCondLst>
                            <p:childTnLst>
                              <p:par>
                                <p:cTn id="17" presetID="16" presetClass="entr" presetSubtype="21" fill="hold" grpId="0" nodeType="afterEffect">
                                  <p:stCondLst>
                                    <p:cond delay="100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21"/>
          <p:cNvSpPr txBox="1"/>
          <p:nvPr/>
        </p:nvSpPr>
        <p:spPr>
          <a:xfrm>
            <a:off x="304912" y="583316"/>
            <a:ext cx="1828752" cy="529504"/>
          </a:xfrm>
          <a:prstGeom prst="rect">
            <a:avLst/>
          </a:prstGeom>
          <a:noFill/>
        </p:spPr>
        <p:txBody>
          <a:bodyPr wrap="square" rtlCol="0">
            <a:spAutoFit/>
          </a:bodyPr>
          <a:lstStyle>
            <a:defPPr>
              <a:defRPr lang="zh-CN"/>
            </a:defPPr>
            <a:lvl1pPr marR="0" lvl="0" indent="0" fontAlgn="auto">
              <a:lnSpc>
                <a:spcPct val="130000"/>
              </a:lnSpc>
              <a:spcBef>
                <a:spcPts val="0"/>
              </a:spcBef>
              <a:spcAft>
                <a:spcPts val="0"/>
              </a:spcAft>
              <a:buClrTx/>
              <a:buSzTx/>
              <a:buFontTx/>
              <a:buNone/>
              <a:tabLst/>
              <a:defRPr kumimoji="0" sz="1200" b="0" i="0" u="none" strike="noStrike" kern="0" cap="none" spc="0" normalizeH="0" baseline="0">
                <a:ln>
                  <a:noFill/>
                </a:ln>
                <a:solidFill>
                  <a:sysClr val="window" lastClr="FFFFFF">
                    <a:lumMod val="50000"/>
                  </a:sysClr>
                </a:solidFill>
                <a:effectLst/>
                <a:uLnTx/>
                <a:uFillTx/>
                <a:latin typeface="微软雅黑" pitchFamily="34" charset="-122"/>
                <a:ea typeface="微软雅黑" pitchFamily="34" charset="-122"/>
              </a:defRPr>
            </a:lvl1p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altLang="zh-CN" sz="2800" b="1" i="1" u="none" strike="noStrike" kern="0" cap="none" spc="0" normalizeH="0" baseline="0" noProof="0" dirty="0" err="1">
                <a:ln>
                  <a:noFill/>
                </a:ln>
                <a:solidFill>
                  <a:srgbClr val="83B70D"/>
                </a:solidFill>
                <a:effectLst/>
                <a:uLnTx/>
                <a:uFillTx/>
                <a:latin typeface="Arial" panose="020B0604020202020204" pitchFamily="34" charset="0"/>
                <a:ea typeface="微软雅黑" pitchFamily="34" charset="-122"/>
                <a:cs typeface="Arial" panose="020B0604020202020204" pitchFamily="34" charset="0"/>
              </a:rPr>
              <a:t>Nhận</a:t>
            </a:r>
            <a:r>
              <a:rPr kumimoji="0" lang="en-US" altLang="zh-CN" sz="2800" b="1" i="1" u="none" strike="noStrike" kern="0" cap="none" spc="0" normalizeH="0" noProof="0" dirty="0">
                <a:ln>
                  <a:noFill/>
                </a:ln>
                <a:solidFill>
                  <a:srgbClr val="83B70D"/>
                </a:solidFill>
                <a:effectLst/>
                <a:uLnTx/>
                <a:uFillTx/>
                <a:latin typeface="Arial" panose="020B0604020202020204" pitchFamily="34" charset="0"/>
                <a:ea typeface="微软雅黑" pitchFamily="34" charset="-122"/>
                <a:cs typeface="Arial" panose="020B0604020202020204" pitchFamily="34" charset="0"/>
              </a:rPr>
              <a:t> </a:t>
            </a:r>
            <a:r>
              <a:rPr kumimoji="0" lang="en-US" altLang="zh-CN" sz="2800" b="1" i="1" u="none" strike="noStrike" kern="0" cap="none" spc="0" normalizeH="0" noProof="0" dirty="0" err="1">
                <a:ln>
                  <a:noFill/>
                </a:ln>
                <a:solidFill>
                  <a:srgbClr val="83B70D"/>
                </a:solidFill>
                <a:effectLst/>
                <a:uLnTx/>
                <a:uFillTx/>
                <a:latin typeface="Arial" panose="020B0604020202020204" pitchFamily="34" charset="0"/>
                <a:ea typeface="微软雅黑" pitchFamily="34" charset="-122"/>
                <a:cs typeface="Arial" panose="020B0604020202020204" pitchFamily="34" charset="0"/>
              </a:rPr>
              <a:t>xét</a:t>
            </a:r>
            <a:endParaRPr kumimoji="0" lang="en-US" altLang="zh-CN" sz="2800" b="1" i="1" u="none" strike="noStrike" kern="0" cap="none" spc="0" normalizeH="0" baseline="0" noProof="0" dirty="0">
              <a:ln>
                <a:noFill/>
              </a:ln>
              <a:solidFill>
                <a:srgbClr val="83B70D"/>
              </a:solidFill>
              <a:effectLst/>
              <a:uLnTx/>
              <a:uFillTx/>
              <a:latin typeface="Arial" panose="020B0604020202020204" pitchFamily="34" charset="0"/>
              <a:ea typeface="微软雅黑" pitchFamily="34" charset="-122"/>
              <a:cs typeface="Arial" panose="020B0604020202020204" pitchFamily="34" charset="0"/>
            </a:endParaRPr>
          </a:p>
        </p:txBody>
      </p:sp>
      <p:grpSp>
        <p:nvGrpSpPr>
          <p:cNvPr id="15" name="Group 14">
            <a:extLst>
              <a:ext uri="{FF2B5EF4-FFF2-40B4-BE49-F238E27FC236}">
                <a16:creationId xmlns:a16="http://schemas.microsoft.com/office/drawing/2014/main" id="{B454573C-044F-9A71-7789-4F88C812B4C3}"/>
              </a:ext>
            </a:extLst>
          </p:cNvPr>
          <p:cNvGrpSpPr/>
          <p:nvPr/>
        </p:nvGrpSpPr>
        <p:grpSpPr>
          <a:xfrm>
            <a:off x="304912" y="60096"/>
            <a:ext cx="2952649" cy="525867"/>
            <a:chOff x="3996682" y="1547723"/>
            <a:chExt cx="2952649" cy="525867"/>
          </a:xfrm>
          <a:solidFill>
            <a:schemeClr val="bg1"/>
          </a:solidFill>
        </p:grpSpPr>
        <p:sp>
          <p:nvSpPr>
            <p:cNvPr id="16" name="TextBox 11">
              <a:extLst>
                <a:ext uri="{FF2B5EF4-FFF2-40B4-BE49-F238E27FC236}">
                  <a16:creationId xmlns:a16="http://schemas.microsoft.com/office/drawing/2014/main" id="{E98EE81D-4542-AB28-407E-CB717229D350}"/>
                </a:ext>
              </a:extLst>
            </p:cNvPr>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2</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17" name="TextBox 33">
              <a:extLst>
                <a:ext uri="{FF2B5EF4-FFF2-40B4-BE49-F238E27FC236}">
                  <a16:creationId xmlns:a16="http://schemas.microsoft.com/office/drawing/2014/main" id="{4C0E924D-A650-A67F-2717-B9D5CC6D8D98}"/>
                </a:ext>
              </a:extLst>
            </p:cNvPr>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B.</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sp>
        <p:nvSpPr>
          <p:cNvPr id="3" name="TextBox 2">
            <a:extLst>
              <a:ext uri="{FF2B5EF4-FFF2-40B4-BE49-F238E27FC236}">
                <a16:creationId xmlns:a16="http://schemas.microsoft.com/office/drawing/2014/main" id="{30279449-01CE-9409-1274-A3043C61EEDC}"/>
              </a:ext>
            </a:extLst>
          </p:cNvPr>
          <p:cNvSpPr txBox="1"/>
          <p:nvPr/>
        </p:nvSpPr>
        <p:spPr>
          <a:xfrm>
            <a:off x="152516" y="1103889"/>
            <a:ext cx="8838968" cy="4159921"/>
          </a:xfrm>
          <a:prstGeom prst="rect">
            <a:avLst/>
          </a:prstGeom>
          <a:solidFill>
            <a:schemeClr val="bg1"/>
          </a:solidFill>
        </p:spPr>
        <p:txBody>
          <a:bodyPr wrap="square">
            <a:spAutoFit/>
          </a:bodyPr>
          <a:lstStyle/>
          <a:p>
            <a:pPr algn="just">
              <a:lnSpc>
                <a:spcPct val="110000"/>
              </a:lnSpc>
              <a:spcBef>
                <a:spcPts val="0"/>
              </a:spcBef>
              <a:spcAft>
                <a:spcPts val="0"/>
              </a:spcAft>
            </a:pPr>
            <a:r>
              <a:rPr lang="en-US" sz="2200" b="1" dirty="0">
                <a:solidFill>
                  <a:srgbClr val="000000"/>
                </a:solidFill>
                <a:effectLst/>
                <a:ea typeface="Times New Roman" panose="02020603050405020304" pitchFamily="18" charset="0"/>
                <a:cs typeface="Arial" panose="020B0604020202020204" pitchFamily="34" charset="0"/>
              </a:rPr>
              <a:t>                 </a:t>
            </a:r>
            <a:r>
              <a:rPr lang="en-US" sz="2200" b="1" dirty="0" err="1">
                <a:solidFill>
                  <a:srgbClr val="000000"/>
                </a:solidFill>
                <a:effectLst/>
                <a:ea typeface="Times New Roman" panose="02020603050405020304" pitchFamily="18" charset="0"/>
                <a:cs typeface="Arial" panose="020B0604020202020204" pitchFamily="34" charset="0"/>
              </a:rPr>
              <a:t>Phiếu</a:t>
            </a:r>
            <a:r>
              <a:rPr lang="en-US" sz="2200" b="1" dirty="0">
                <a:solidFill>
                  <a:srgbClr val="000000"/>
                </a:solidFill>
                <a:effectLst/>
                <a:ea typeface="Times New Roman" panose="02020603050405020304" pitchFamily="18" charset="0"/>
                <a:cs typeface="Arial" panose="020B0604020202020204" pitchFamily="34" charset="0"/>
              </a:rPr>
              <a:t> </a:t>
            </a:r>
            <a:r>
              <a:rPr lang="en-US" sz="2200" b="1" dirty="0" err="1">
                <a:solidFill>
                  <a:srgbClr val="000000"/>
                </a:solidFill>
                <a:effectLst/>
                <a:ea typeface="Times New Roman" panose="02020603050405020304" pitchFamily="18" charset="0"/>
                <a:cs typeface="Arial" panose="020B0604020202020204" pitchFamily="34" charset="0"/>
              </a:rPr>
              <a:t>học</a:t>
            </a:r>
            <a:r>
              <a:rPr lang="en-US" sz="2200" b="1" dirty="0">
                <a:solidFill>
                  <a:srgbClr val="000000"/>
                </a:solidFill>
                <a:effectLst/>
                <a:ea typeface="Times New Roman" panose="02020603050405020304" pitchFamily="18" charset="0"/>
                <a:cs typeface="Arial" panose="020B0604020202020204" pitchFamily="34" charset="0"/>
              </a:rPr>
              <a:t> </a:t>
            </a:r>
            <a:r>
              <a:rPr lang="en-US" sz="2200" b="1" dirty="0" err="1">
                <a:solidFill>
                  <a:srgbClr val="000000"/>
                </a:solidFill>
                <a:effectLst/>
                <a:ea typeface="Times New Roman" panose="02020603050405020304" pitchFamily="18" charset="0"/>
                <a:cs typeface="Arial" panose="020B0604020202020204" pitchFamily="34" charset="0"/>
              </a:rPr>
              <a:t>tập</a:t>
            </a:r>
            <a:r>
              <a:rPr lang="en-US" sz="2200" b="1" dirty="0">
                <a:solidFill>
                  <a:srgbClr val="000000"/>
                </a:solidFill>
                <a:effectLst/>
                <a:ea typeface="Times New Roman" panose="02020603050405020304" pitchFamily="18" charset="0"/>
                <a:cs typeface="Arial" panose="020B0604020202020204" pitchFamily="34" charset="0"/>
              </a:rPr>
              <a:t> </a:t>
            </a:r>
            <a:r>
              <a:rPr lang="en-US" sz="2200" b="1" dirty="0" err="1">
                <a:solidFill>
                  <a:srgbClr val="000000"/>
                </a:solidFill>
                <a:effectLst/>
                <a:ea typeface="Times New Roman" panose="02020603050405020304" pitchFamily="18" charset="0"/>
                <a:cs typeface="Arial" panose="020B0604020202020204" pitchFamily="34" charset="0"/>
              </a:rPr>
              <a:t>số</a:t>
            </a:r>
            <a:r>
              <a:rPr lang="en-US" sz="2200" b="1" dirty="0">
                <a:solidFill>
                  <a:srgbClr val="000000"/>
                </a:solidFill>
                <a:effectLst/>
                <a:ea typeface="Times New Roman" panose="02020603050405020304" pitchFamily="18" charset="0"/>
                <a:cs typeface="Arial" panose="020B0604020202020204" pitchFamily="34" charset="0"/>
              </a:rPr>
              <a:t> 2                           </a:t>
            </a:r>
            <a:r>
              <a:rPr lang="en-US" sz="2200" b="1" dirty="0" err="1">
                <a:solidFill>
                  <a:srgbClr val="000000"/>
                </a:solidFill>
                <a:effectLst/>
                <a:ea typeface="Times New Roman" panose="02020603050405020304" pitchFamily="18" charset="0"/>
                <a:cs typeface="Arial" panose="020B0604020202020204" pitchFamily="34" charset="0"/>
              </a:rPr>
              <a:t>Nhóm</a:t>
            </a:r>
            <a:r>
              <a:rPr lang="en-US" sz="2200" dirty="0">
                <a:solidFill>
                  <a:srgbClr val="000000"/>
                </a:solidFill>
                <a:effectLst/>
                <a:ea typeface="Times New Roman" panose="02020603050405020304" pitchFamily="18" charset="0"/>
                <a:cs typeface="Arial" panose="020B0604020202020204" pitchFamily="34" charset="0"/>
              </a:rPr>
              <a:t>:.......</a:t>
            </a:r>
            <a:endParaRPr lang="en-VN" sz="2200" dirty="0">
              <a:effectLst/>
              <a:ea typeface="Times New Roman" panose="02020603050405020304" pitchFamily="18" charset="0"/>
              <a:cs typeface="Arial" panose="020B0604020202020204" pitchFamily="34" charset="0"/>
            </a:endParaRPr>
          </a:p>
          <a:p>
            <a:pPr algn="just">
              <a:lnSpc>
                <a:spcPct val="110000"/>
              </a:lnSpc>
              <a:spcBef>
                <a:spcPts val="0"/>
              </a:spcBef>
              <a:spcAft>
                <a:spcPts val="0"/>
              </a:spcAft>
            </a:pPr>
            <a:r>
              <a:rPr lang="en-US" sz="2200" b="1" dirty="0" err="1">
                <a:solidFill>
                  <a:srgbClr val="000000"/>
                </a:solidFill>
                <a:effectLst/>
                <a:ea typeface="Times New Roman" panose="02020603050405020304" pitchFamily="18" charset="0"/>
                <a:cs typeface="Arial" panose="020B0604020202020204" pitchFamily="34" charset="0"/>
              </a:rPr>
              <a:t>Yêu</a:t>
            </a:r>
            <a:r>
              <a:rPr lang="en-US" sz="2200" b="1" dirty="0">
                <a:solidFill>
                  <a:srgbClr val="000000"/>
                </a:solidFill>
                <a:effectLst/>
                <a:ea typeface="Times New Roman" panose="02020603050405020304" pitchFamily="18" charset="0"/>
                <a:cs typeface="Arial" panose="020B0604020202020204" pitchFamily="34" charset="0"/>
              </a:rPr>
              <a:t> </a:t>
            </a:r>
            <a:r>
              <a:rPr lang="en-US" sz="2200" b="1" dirty="0" err="1">
                <a:solidFill>
                  <a:srgbClr val="000000"/>
                </a:solidFill>
                <a:effectLst/>
                <a:ea typeface="Times New Roman" panose="02020603050405020304" pitchFamily="18" charset="0"/>
                <a:cs typeface="Arial" panose="020B0604020202020204" pitchFamily="34" charset="0"/>
              </a:rPr>
              <a:t>cầu</a:t>
            </a:r>
            <a:r>
              <a:rPr lang="en-US" sz="2200" b="1" dirty="0">
                <a:solidFill>
                  <a:srgbClr val="000000"/>
                </a:solidFill>
                <a:effectLst/>
                <a:ea typeface="Times New Roman" panose="02020603050405020304" pitchFamily="18" charset="0"/>
                <a:cs typeface="Arial" panose="020B0604020202020204" pitchFamily="34" charset="0"/>
              </a:rPr>
              <a:t>: </a:t>
            </a:r>
            <a:r>
              <a:rPr lang="en-US" sz="2200" dirty="0" err="1">
                <a:solidFill>
                  <a:srgbClr val="000000"/>
                </a:solidFill>
                <a:effectLst/>
                <a:ea typeface="Times New Roman" panose="02020603050405020304" pitchFamily="18" charset="0"/>
                <a:cs typeface="Arial" panose="020B0604020202020204" pitchFamily="34" charset="0"/>
              </a:rPr>
              <a:t>Hoàn</a:t>
            </a:r>
            <a:r>
              <a:rPr lang="en-US" sz="2200" dirty="0">
                <a:solidFill>
                  <a:srgbClr val="000000"/>
                </a:solidFill>
                <a:effectLst/>
                <a:ea typeface="Times New Roman" panose="02020603050405020304" pitchFamily="18" charset="0"/>
                <a:cs typeface="Arial" panose="020B0604020202020204" pitchFamily="34" charset="0"/>
              </a:rPr>
              <a:t> </a:t>
            </a:r>
            <a:r>
              <a:rPr lang="en-US" sz="2200" dirty="0" err="1">
                <a:solidFill>
                  <a:srgbClr val="000000"/>
                </a:solidFill>
                <a:effectLst/>
                <a:ea typeface="Times New Roman" panose="02020603050405020304" pitchFamily="18" charset="0"/>
                <a:cs typeface="Arial" panose="020B0604020202020204" pitchFamily="34" charset="0"/>
              </a:rPr>
              <a:t>thành</a:t>
            </a:r>
            <a:r>
              <a:rPr lang="en-US" sz="2200" dirty="0">
                <a:solidFill>
                  <a:srgbClr val="000000"/>
                </a:solidFill>
                <a:effectLst/>
                <a:ea typeface="Times New Roman" panose="02020603050405020304" pitchFamily="18" charset="0"/>
                <a:cs typeface="Arial" panose="020B0604020202020204" pitchFamily="34" charset="0"/>
              </a:rPr>
              <a:t> </a:t>
            </a:r>
            <a:r>
              <a:rPr lang="en-US" sz="2200" dirty="0" err="1">
                <a:solidFill>
                  <a:srgbClr val="000000"/>
                </a:solidFill>
                <a:effectLst/>
                <a:ea typeface="Times New Roman" panose="02020603050405020304" pitchFamily="18" charset="0"/>
                <a:cs typeface="Arial" panose="020B0604020202020204" pitchFamily="34" charset="0"/>
              </a:rPr>
              <a:t>các</a:t>
            </a:r>
            <a:r>
              <a:rPr lang="en-US" sz="2200" dirty="0">
                <a:solidFill>
                  <a:srgbClr val="000000"/>
                </a:solidFill>
                <a:effectLst/>
                <a:ea typeface="Times New Roman" panose="02020603050405020304" pitchFamily="18" charset="0"/>
                <a:cs typeface="Arial" panose="020B0604020202020204" pitchFamily="34" charset="0"/>
              </a:rPr>
              <a:t> </a:t>
            </a:r>
            <a:r>
              <a:rPr lang="en-US" sz="2200" dirty="0" err="1">
                <a:solidFill>
                  <a:srgbClr val="000000"/>
                </a:solidFill>
                <a:effectLst/>
                <a:ea typeface="Times New Roman" panose="02020603050405020304" pitchFamily="18" charset="0"/>
                <a:cs typeface="Arial" panose="020B0604020202020204" pitchFamily="34" charset="0"/>
              </a:rPr>
              <a:t>nhận</a:t>
            </a:r>
            <a:r>
              <a:rPr lang="en-US" sz="2200" dirty="0">
                <a:solidFill>
                  <a:srgbClr val="000000"/>
                </a:solidFill>
                <a:effectLst/>
                <a:ea typeface="Times New Roman" panose="02020603050405020304" pitchFamily="18" charset="0"/>
                <a:cs typeface="Arial" panose="020B0604020202020204" pitchFamily="34" charset="0"/>
              </a:rPr>
              <a:t> </a:t>
            </a:r>
            <a:r>
              <a:rPr lang="en-US" sz="2200" dirty="0" err="1">
                <a:solidFill>
                  <a:srgbClr val="000000"/>
                </a:solidFill>
                <a:effectLst/>
                <a:ea typeface="Times New Roman" panose="02020603050405020304" pitchFamily="18" charset="0"/>
                <a:cs typeface="Arial" panose="020B0604020202020204" pitchFamily="34" charset="0"/>
              </a:rPr>
              <a:t>xét</a:t>
            </a:r>
            <a:r>
              <a:rPr lang="en-US" sz="2200" dirty="0">
                <a:solidFill>
                  <a:srgbClr val="000000"/>
                </a:solidFill>
                <a:effectLst/>
                <a:ea typeface="Times New Roman" panose="02020603050405020304" pitchFamily="18" charset="0"/>
                <a:cs typeface="Arial" panose="020B0604020202020204" pitchFamily="34" charset="0"/>
              </a:rPr>
              <a:t> </a:t>
            </a:r>
            <a:r>
              <a:rPr lang="en-US" sz="2200" dirty="0" err="1">
                <a:solidFill>
                  <a:srgbClr val="000000"/>
                </a:solidFill>
                <a:effectLst/>
                <a:ea typeface="Times New Roman" panose="02020603050405020304" pitchFamily="18" charset="0"/>
                <a:cs typeface="Arial" panose="020B0604020202020204" pitchFamily="34" charset="0"/>
              </a:rPr>
              <a:t>dưới</a:t>
            </a:r>
            <a:r>
              <a:rPr lang="en-US" sz="2200" dirty="0">
                <a:solidFill>
                  <a:srgbClr val="000000"/>
                </a:solidFill>
                <a:effectLst/>
                <a:ea typeface="Times New Roman" panose="02020603050405020304" pitchFamily="18" charset="0"/>
                <a:cs typeface="Arial" panose="020B0604020202020204" pitchFamily="34" charset="0"/>
              </a:rPr>
              <a:t> </a:t>
            </a:r>
            <a:r>
              <a:rPr lang="en-US" sz="2200" dirty="0" err="1">
                <a:solidFill>
                  <a:srgbClr val="000000"/>
                </a:solidFill>
                <a:effectLst/>
                <a:ea typeface="Times New Roman" panose="02020603050405020304" pitchFamily="18" charset="0"/>
                <a:cs typeface="Arial" panose="020B0604020202020204" pitchFamily="34" charset="0"/>
              </a:rPr>
              <a:t>đây</a:t>
            </a:r>
            <a:r>
              <a:rPr lang="en-US" sz="2200" dirty="0">
                <a:solidFill>
                  <a:srgbClr val="000000"/>
                </a:solidFill>
                <a:effectLst/>
                <a:ea typeface="Times New Roman" panose="02020603050405020304" pitchFamily="18" charset="0"/>
                <a:cs typeface="Arial" panose="020B0604020202020204" pitchFamily="34" charset="0"/>
              </a:rPr>
              <a:t>:</a:t>
            </a:r>
            <a:endParaRPr lang="en-VN" sz="2200" dirty="0">
              <a:effectLst/>
              <a:ea typeface="Times New Roman" panose="02020603050405020304" pitchFamily="18" charset="0"/>
              <a:cs typeface="Arial" panose="020B0604020202020204" pitchFamily="34" charset="0"/>
            </a:endParaRPr>
          </a:p>
          <a:p>
            <a:pPr algn="just">
              <a:lnSpc>
                <a:spcPct val="110000"/>
              </a:lnSpc>
              <a:spcBef>
                <a:spcPts val="0"/>
              </a:spcBef>
              <a:spcAft>
                <a:spcPts val="0"/>
              </a:spcAft>
            </a:pPr>
            <a:r>
              <a:rPr lang="en-US" sz="2200" dirty="0">
                <a:effectLst/>
                <a:ea typeface="Times New Roman" panose="02020603050405020304" pitchFamily="18" charset="0"/>
                <a:cs typeface="Arial" panose="020B0604020202020204" pitchFamily="34" charset="0"/>
              </a:rPr>
              <a:t>1, Hai </a:t>
            </a:r>
            <a:r>
              <a:rPr lang="en-US" sz="2200" dirty="0" err="1">
                <a:effectLst/>
                <a:ea typeface="Times New Roman" panose="02020603050405020304" pitchFamily="18" charset="0"/>
                <a:cs typeface="Arial" panose="020B0604020202020204" pitchFamily="34" charset="0"/>
              </a:rPr>
              <a:t>thanh</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nhựa</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giống</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nhau</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được</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cọ</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xát</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như</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nhau</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thì</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mang</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điện</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tích</a:t>
            </a:r>
            <a:r>
              <a:rPr lang="en-US" sz="2200" dirty="0">
                <a:effectLst/>
                <a:ea typeface="Times New Roman" panose="02020603050405020304" pitchFamily="18" charset="0"/>
                <a:cs typeface="Arial" panose="020B0604020202020204" pitchFamily="34" charset="0"/>
              </a:rPr>
              <a:t> ………….. Khi </a:t>
            </a:r>
            <a:r>
              <a:rPr lang="en-US" sz="2200" dirty="0" err="1">
                <a:effectLst/>
                <a:ea typeface="Times New Roman" panose="02020603050405020304" pitchFamily="18" charset="0"/>
                <a:cs typeface="Arial" panose="020B0604020202020204" pitchFamily="34" charset="0"/>
              </a:rPr>
              <a:t>đặt</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gần</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nhau</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chúng</a:t>
            </a:r>
            <a:r>
              <a:rPr lang="en-US" sz="2200" dirty="0">
                <a:effectLst/>
                <a:ea typeface="Times New Roman" panose="02020603050405020304" pitchFamily="18" charset="0"/>
                <a:cs typeface="Arial" panose="020B0604020202020204" pitchFamily="34" charset="0"/>
              </a:rPr>
              <a:t> ……............... </a:t>
            </a:r>
            <a:r>
              <a:rPr lang="en-US" sz="2200" dirty="0" err="1">
                <a:effectLst/>
                <a:ea typeface="Times New Roman" panose="02020603050405020304" pitchFamily="18" charset="0"/>
                <a:cs typeface="Arial" panose="020B0604020202020204" pitchFamily="34" charset="0"/>
              </a:rPr>
              <a:t>nhau</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ra</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bởi</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vì</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chúng</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đã</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nhiễm</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điện</a:t>
            </a:r>
            <a:r>
              <a:rPr lang="en-US" sz="2200" dirty="0">
                <a:effectLst/>
                <a:ea typeface="Times New Roman" panose="02020603050405020304" pitchFamily="18" charset="0"/>
                <a:cs typeface="Arial" panose="020B0604020202020204" pitchFamily="34" charset="0"/>
              </a:rPr>
              <a:t> ………</a:t>
            </a:r>
            <a:endParaRPr lang="en-VN" sz="2200" dirty="0">
              <a:effectLst/>
              <a:ea typeface="Times New Roman" panose="02020603050405020304" pitchFamily="18" charset="0"/>
              <a:cs typeface="Arial" panose="020B0604020202020204" pitchFamily="34" charset="0"/>
            </a:endParaRPr>
          </a:p>
          <a:p>
            <a:pPr algn="just">
              <a:lnSpc>
                <a:spcPct val="110000"/>
              </a:lnSpc>
              <a:spcBef>
                <a:spcPts val="0"/>
              </a:spcBef>
              <a:spcAft>
                <a:spcPts val="0"/>
              </a:spcAft>
            </a:pPr>
            <a:r>
              <a:rPr lang="en-US" sz="2200" dirty="0">
                <a:effectLst/>
                <a:ea typeface="Times New Roman" panose="02020603050405020304" pitchFamily="18" charset="0"/>
                <a:cs typeface="Arial" panose="020B0604020202020204" pitchFamily="34" charset="0"/>
              </a:rPr>
              <a:t>2. </a:t>
            </a:r>
            <a:r>
              <a:rPr lang="en-US" sz="2200" dirty="0" err="1">
                <a:effectLst/>
                <a:ea typeface="Times New Roman" panose="02020603050405020304" pitchFamily="18" charset="0"/>
                <a:cs typeface="Arial" panose="020B0604020202020204" pitchFamily="34" charset="0"/>
              </a:rPr>
              <a:t>Tương</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tự</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sau</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khi</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cọ</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sát</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thanh</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thước</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nhựa</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và</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thanh</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thuỷ</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tinh</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đều</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trở</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thành</a:t>
            </a:r>
            <a:r>
              <a:rPr lang="en-US" sz="2200" dirty="0">
                <a:effectLst/>
                <a:ea typeface="Times New Roman" panose="02020603050405020304" pitchFamily="18" charset="0"/>
                <a:cs typeface="Arial" panose="020B0604020202020204" pitchFamily="34" charset="0"/>
              </a:rPr>
              <a:t> ……… Khi </a:t>
            </a:r>
            <a:r>
              <a:rPr lang="en-US" sz="2200" dirty="0" err="1">
                <a:effectLst/>
                <a:ea typeface="Times New Roman" panose="02020603050405020304" pitchFamily="18" charset="0"/>
                <a:cs typeface="Arial" panose="020B0604020202020204" pitchFamily="34" charset="0"/>
              </a:rPr>
              <a:t>đặt</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gần</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nhau</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chúng</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nhau</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bởi</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vì</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chúng</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đã</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nhiễm</a:t>
            </a:r>
            <a:r>
              <a:rPr lang="en-US" sz="2200" dirty="0">
                <a:effectLst/>
                <a:ea typeface="Times New Roman" panose="02020603050405020304" pitchFamily="18" charset="0"/>
                <a:cs typeface="Arial" panose="020B0604020202020204" pitchFamily="34" charset="0"/>
              </a:rPr>
              <a:t> </a:t>
            </a:r>
            <a:r>
              <a:rPr lang="en-US" sz="2200" dirty="0" err="1">
                <a:effectLst/>
                <a:ea typeface="Times New Roman" panose="02020603050405020304" pitchFamily="18" charset="0"/>
                <a:cs typeface="Arial" panose="020B0604020202020204" pitchFamily="34" charset="0"/>
              </a:rPr>
              <a:t>điện</a:t>
            </a:r>
            <a:r>
              <a:rPr lang="en-US" sz="2200" dirty="0">
                <a:effectLst/>
                <a:ea typeface="Times New Roman" panose="02020603050405020304" pitchFamily="18" charset="0"/>
                <a:cs typeface="Arial" panose="020B0604020202020204" pitchFamily="34" charset="0"/>
              </a:rPr>
              <a:t> ………</a:t>
            </a:r>
            <a:endParaRPr lang="en-VN" sz="2200" dirty="0">
              <a:effectLst/>
              <a:ea typeface="Times New Roman" panose="02020603050405020304" pitchFamily="18" charset="0"/>
              <a:cs typeface="Arial" panose="020B0604020202020204" pitchFamily="34" charset="0"/>
            </a:endParaRPr>
          </a:p>
          <a:p>
            <a:pPr algn="just">
              <a:lnSpc>
                <a:spcPct val="110000"/>
              </a:lnSpc>
              <a:spcBef>
                <a:spcPts val="0"/>
              </a:spcBef>
              <a:spcAft>
                <a:spcPts val="0"/>
              </a:spcAft>
            </a:pPr>
            <a:r>
              <a:rPr lang="en-US" sz="2200" dirty="0">
                <a:effectLst/>
                <a:ea typeface="Times New Roman" panose="02020603050405020304" pitchFamily="18" charset="0"/>
                <a:cs typeface="Arial" panose="020B0604020202020204" pitchFamily="34" charset="0"/>
              </a:rPr>
              <a:t>3. </a:t>
            </a:r>
            <a:r>
              <a:rPr lang="nl-NL" sz="2200" dirty="0">
                <a:effectLst/>
                <a:ea typeface="Times New Roman" panose="02020603050405020304" pitchFamily="18" charset="0"/>
                <a:cs typeface="Arial" panose="020B0604020202020204" pitchFamily="34" charset="0"/>
              </a:rPr>
              <a:t>Có </a:t>
            </a:r>
            <a:r>
              <a:rPr lang="nl-NL" sz="2200" b="1" dirty="0">
                <a:effectLst/>
                <a:ea typeface="Times New Roman" panose="02020603050405020304" pitchFamily="18" charset="0"/>
                <a:cs typeface="Arial" panose="020B0604020202020204" pitchFamily="34" charset="0"/>
              </a:rPr>
              <a:t>hai</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loại</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điện</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tích</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là</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điện</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tích</a:t>
            </a:r>
            <a:r>
              <a:rPr lang="nl-NL" sz="2200" dirty="0">
                <a:effectLst/>
                <a:ea typeface="Times New Roman" panose="02020603050405020304" pitchFamily="18" charset="0"/>
                <a:cs typeface="Arial" panose="020B0604020202020204" pitchFamily="34" charset="0"/>
              </a:rPr>
              <a:t> …….… </a:t>
            </a:r>
            <a:r>
              <a:rPr lang="nl-NL" sz="2200" dirty="0" err="1">
                <a:effectLst/>
                <a:ea typeface="Times New Roman" panose="02020603050405020304" pitchFamily="18" charset="0"/>
                <a:cs typeface="Arial" panose="020B0604020202020204" pitchFamily="34" charset="0"/>
              </a:rPr>
              <a:t>và</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điện</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tích</a:t>
            </a:r>
            <a:r>
              <a:rPr lang="nl-NL" sz="2200" dirty="0">
                <a:effectLst/>
                <a:ea typeface="Times New Roman" panose="02020603050405020304" pitchFamily="18" charset="0"/>
                <a:cs typeface="Arial" panose="020B0604020202020204" pitchFamily="34" charset="0"/>
              </a:rPr>
              <a:t> ……... </a:t>
            </a:r>
            <a:r>
              <a:rPr lang="nl-NL" sz="2200" dirty="0" err="1">
                <a:effectLst/>
                <a:ea typeface="Times New Roman" panose="02020603050405020304" pitchFamily="18" charset="0"/>
                <a:cs typeface="Arial" panose="020B0604020202020204" pitchFamily="34" charset="0"/>
              </a:rPr>
              <a:t>Các</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vật</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mang</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điện</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tích</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cùng</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loại</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thì</a:t>
            </a:r>
            <a:r>
              <a:rPr lang="nl-NL" sz="2200" dirty="0">
                <a:effectLst/>
                <a:ea typeface="Times New Roman" panose="02020603050405020304" pitchFamily="18" charset="0"/>
                <a:cs typeface="Arial" panose="020B0604020202020204" pitchFamily="34" charset="0"/>
              </a:rPr>
              <a:t> ………..</a:t>
            </a:r>
            <a:r>
              <a:rPr lang="nl-NL" sz="2200" b="1"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nhau</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mang</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điện</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tích</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khác</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loại</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thì</a:t>
            </a:r>
            <a:r>
              <a:rPr lang="nl-NL" sz="2200" dirty="0">
                <a:effectLst/>
                <a:ea typeface="Times New Roman" panose="02020603050405020304" pitchFamily="18" charset="0"/>
                <a:cs typeface="Arial" panose="020B0604020202020204" pitchFamily="34" charset="0"/>
              </a:rPr>
              <a:t> ………….</a:t>
            </a:r>
            <a:r>
              <a:rPr lang="nl-NL" sz="2200" dirty="0" err="1">
                <a:effectLst/>
                <a:ea typeface="Times New Roman" panose="02020603050405020304" pitchFamily="18" charset="0"/>
                <a:cs typeface="Arial" panose="020B0604020202020204" pitchFamily="34" charset="0"/>
              </a:rPr>
              <a:t>nhau</a:t>
            </a:r>
            <a:r>
              <a:rPr lang="nl-NL" sz="2200" dirty="0">
                <a:effectLst/>
                <a:ea typeface="Times New Roman" panose="02020603050405020304" pitchFamily="18" charset="0"/>
                <a:cs typeface="Arial" panose="020B0604020202020204" pitchFamily="34" charset="0"/>
              </a:rPr>
              <a:t>.</a:t>
            </a:r>
            <a:endParaRPr lang="en-VN" sz="2200" dirty="0">
              <a:effectLst/>
              <a:ea typeface="Times New Roman" panose="02020603050405020304" pitchFamily="18" charset="0"/>
              <a:cs typeface="Arial" panose="020B0604020202020204" pitchFamily="34" charset="0"/>
            </a:endParaRPr>
          </a:p>
        </p:txBody>
      </p:sp>
      <p:sp>
        <p:nvSpPr>
          <p:cNvPr id="24" name="TextBox 23">
            <a:extLst>
              <a:ext uri="{FF2B5EF4-FFF2-40B4-BE49-F238E27FC236}">
                <a16:creationId xmlns:a16="http://schemas.microsoft.com/office/drawing/2014/main" id="{1B69842D-A239-7DB9-300D-7DCB6FE59E1A}"/>
              </a:ext>
            </a:extLst>
          </p:cNvPr>
          <p:cNvSpPr txBox="1"/>
          <p:nvPr/>
        </p:nvSpPr>
        <p:spPr>
          <a:xfrm>
            <a:off x="228714" y="1078759"/>
            <a:ext cx="8762770" cy="4159921"/>
          </a:xfrm>
          <a:prstGeom prst="rect">
            <a:avLst/>
          </a:prstGeom>
          <a:solidFill>
            <a:schemeClr val="bg1"/>
          </a:solidFill>
          <a:ln>
            <a:solidFill>
              <a:schemeClr val="tx1"/>
            </a:solidFill>
          </a:ln>
        </p:spPr>
        <p:txBody>
          <a:bodyPr wrap="square">
            <a:spAutoFit/>
          </a:bodyPr>
          <a:lstStyle/>
          <a:p>
            <a:pPr marL="0" marR="0" lvl="0" indent="0" algn="ctr" defTabSz="914400" rtl="0" eaLnBrk="1" fontAlgn="base" latinLnBrk="0" hangingPunct="1">
              <a:lnSpc>
                <a:spcPct val="11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Phiếu</a:t>
            </a:r>
            <a:r>
              <a:rPr kumimoji="0" lang="en-US" sz="2200" b="1"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1"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học</a:t>
            </a:r>
            <a:r>
              <a:rPr kumimoji="0" lang="en-US" sz="2200" b="1"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1"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tập</a:t>
            </a:r>
            <a:r>
              <a:rPr kumimoji="0" lang="en-US" sz="2200" b="1"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1"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số</a:t>
            </a:r>
            <a:r>
              <a:rPr kumimoji="0" lang="en-US" sz="2200" b="1"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2</a:t>
            </a:r>
            <a:endParaRPr kumimoji="0" lang="en-VN"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10000"/>
              </a:lnSpc>
              <a:spcBef>
                <a:spcPts val="0"/>
              </a:spcBef>
              <a:spcAft>
                <a:spcPts val="0"/>
              </a:spcAft>
              <a:buClrTx/>
              <a:buSzTx/>
              <a:buFontTx/>
              <a:buNone/>
              <a:tabLst/>
              <a:defRPr/>
            </a:pPr>
            <a:r>
              <a:rPr kumimoji="0" lang="en-US" sz="2200" b="1"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Yêu</a:t>
            </a:r>
            <a:r>
              <a:rPr kumimoji="0" lang="en-US" sz="2200" b="1"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1"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cầu</a:t>
            </a:r>
            <a:r>
              <a:rPr kumimoji="0" lang="en-US" sz="2200" b="1"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Hoàn</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thành</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các</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nhận</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xét</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dưới</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đây</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a:t>
            </a:r>
            <a:endParaRPr kumimoji="0" lang="en-VN"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1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1, Hai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thanh</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nhựa</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giống</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nhau</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được</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cọ</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xát</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như</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nhau</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thì</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mang</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điện</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tích</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cùng</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loại</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với</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nhau</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Khi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đặt</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gần</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nhau</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chúng</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đẩy</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nhau</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ra</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bởi</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vì</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chúng</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đã</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nhiễm</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điện</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giống</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nhau</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cùng</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loại</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với</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nhau</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a:t>
            </a:r>
            <a:endParaRPr kumimoji="0" lang="en-VN"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1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2.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Tương</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tự</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sau</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khi</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cọ</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sát</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thanh</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thước</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nhựa</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và</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thanh</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thuỷ</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tinh</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đều</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trở</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thành</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vật</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nhiễm</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điện</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Khi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đặt</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gần</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nhau</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chúng</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hút</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nhau</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bởi</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vì</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chúng</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đã</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nhiễm</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điện</a:t>
            </a:r>
            <a:r>
              <a:rPr kumimoji="0" lang="en-US"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khác</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nhau</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khác</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loại</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với</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 </a:t>
            </a:r>
            <a:r>
              <a:rPr kumimoji="0" lang="en-US"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nhau</a:t>
            </a:r>
            <a:r>
              <a:rPr kumimoji="0" lang="en-US"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a:t>
            </a:r>
            <a:endParaRPr kumimoji="0" lang="en-VN"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endParaRPr>
          </a:p>
          <a:p>
            <a:pPr marL="0" marR="0" lvl="0" indent="0" algn="just" defTabSz="914400" rtl="0" eaLnBrk="1" fontAlgn="base" latinLnBrk="0" hangingPunct="1">
              <a:lnSpc>
                <a:spcPct val="110000"/>
              </a:lnSpc>
              <a:spcBef>
                <a:spcPts val="0"/>
              </a:spcBef>
              <a:spcAft>
                <a:spcPts val="0"/>
              </a:spcAft>
              <a:buClrTx/>
              <a:buSzTx/>
              <a:buFontTx/>
              <a:buNone/>
              <a:tabLst>
                <a:tab pos="123825" algn="l"/>
                <a:tab pos="171450" algn="l"/>
                <a:tab pos="2447925" algn="l"/>
              </a:tabLst>
              <a:defRPr/>
            </a:pPr>
            <a:r>
              <a:rPr kumimoji="0" lang="en-VN"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3. </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Có </a:t>
            </a:r>
            <a:r>
              <a:rPr kumimoji="0" lang="nl-NL" sz="2200" b="1"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hai</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loại</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điện</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tích</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là</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điện</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tích</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dương</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và</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điện</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tích</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âm</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Các</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vật</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mang</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điện</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tích</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cùng</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loại</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thì</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1" u="none" strike="noStrike" kern="1200" cap="none" spc="0" normalizeH="0" baseline="0" noProof="0" dirty="0" err="1">
                <a:ln>
                  <a:noFill/>
                </a:ln>
                <a:solidFill>
                  <a:srgbClr val="FF0000"/>
                </a:solidFill>
                <a:effectLst/>
                <a:uLnTx/>
                <a:uFillTx/>
                <a:ea typeface="Times New Roman" panose="02020603050405020304" pitchFamily="18" charset="0"/>
                <a:cs typeface="Arial" panose="020B0604020202020204" pitchFamily="34" charset="0"/>
              </a:rPr>
              <a:t>đẩy</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nhau</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mang</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điện</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tích</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khác</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loại</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thì</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1" u="none" strike="noStrike" kern="1200" cap="none" spc="0" normalizeH="0" baseline="0" noProof="0" dirty="0">
                <a:ln>
                  <a:noFill/>
                </a:ln>
                <a:solidFill>
                  <a:srgbClr val="FF0000"/>
                </a:solidFill>
                <a:effectLst/>
                <a:uLnTx/>
                <a:uFillTx/>
                <a:ea typeface="Times New Roman" panose="02020603050405020304" pitchFamily="18" charset="0"/>
                <a:cs typeface="Arial" panose="020B0604020202020204" pitchFamily="34" charset="0"/>
              </a:rPr>
              <a:t>hút</a:t>
            </a:r>
            <a:r>
              <a:rPr kumimoji="0" lang="nl-NL" sz="2200" b="1"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 </a:t>
            </a:r>
            <a:r>
              <a:rPr kumimoji="0" lang="nl-NL" sz="2200" b="0" i="0" u="none" strike="noStrike" kern="1200" cap="none" spc="0" normalizeH="0" baseline="0" noProof="0" dirty="0" err="1">
                <a:ln>
                  <a:noFill/>
                </a:ln>
                <a:solidFill>
                  <a:srgbClr val="000000"/>
                </a:solidFill>
                <a:effectLst/>
                <a:uLnTx/>
                <a:uFillTx/>
                <a:ea typeface="Times New Roman" panose="02020603050405020304" pitchFamily="18" charset="0"/>
                <a:cs typeface="Arial" panose="020B0604020202020204" pitchFamily="34" charset="0"/>
              </a:rPr>
              <a:t>nhau</a:t>
            </a:r>
            <a:r>
              <a:rPr kumimoji="0" lang="nl-NL"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rPr>
              <a:t>.</a:t>
            </a:r>
            <a:endParaRPr kumimoji="0" lang="en-VN" sz="2200" b="0" i="0" u="none" strike="noStrike" kern="1200" cap="none" spc="0" normalizeH="0" baseline="0" noProof="0" dirty="0">
              <a:ln>
                <a:noFill/>
              </a:ln>
              <a:solidFill>
                <a:srgbClr val="000000"/>
              </a:solidFill>
              <a:effectLst/>
              <a:uLnTx/>
              <a:uFillTx/>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652393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arn(inVertical)">
                                      <p:cBhvr>
                                        <p:cTn id="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Line 4"/>
          <p:cNvSpPr>
            <a:spLocks noChangeShapeType="1"/>
          </p:cNvSpPr>
          <p:nvPr/>
        </p:nvSpPr>
        <p:spPr bwMode="auto">
          <a:xfrm>
            <a:off x="2462134" y="2578143"/>
            <a:ext cx="5081588" cy="1587"/>
          </a:xfrm>
          <a:prstGeom prst="line">
            <a:avLst/>
          </a:prstGeom>
          <a:noFill/>
          <a:ln w="12700" cmpd="sng">
            <a:solidFill>
              <a:srgbClr val="FEFEFE">
                <a:alpha val="50000"/>
              </a:srgb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44" name="组合 43"/>
          <p:cNvGrpSpPr/>
          <p:nvPr/>
        </p:nvGrpSpPr>
        <p:grpSpPr>
          <a:xfrm>
            <a:off x="-76078" y="649178"/>
            <a:ext cx="2895524" cy="3141740"/>
            <a:chOff x="457200" y="1865313"/>
            <a:chExt cx="3400425" cy="3468687"/>
          </a:xfrm>
        </p:grpSpPr>
        <p:grpSp>
          <p:nvGrpSpPr>
            <p:cNvPr id="45" name="Group 3"/>
            <p:cNvGrpSpPr>
              <a:grpSpLocks/>
            </p:cNvGrpSpPr>
            <p:nvPr/>
          </p:nvGrpSpPr>
          <p:grpSpPr bwMode="auto">
            <a:xfrm>
              <a:off x="457200" y="1865313"/>
              <a:ext cx="3400425" cy="3468687"/>
              <a:chOff x="0" y="0"/>
              <a:chExt cx="1358" cy="1358"/>
            </a:xfrm>
          </p:grpSpPr>
          <p:sp>
            <p:nvSpPr>
              <p:cNvPr id="47" name="Oval 7"/>
              <p:cNvSpPr>
                <a:spLocks noChangeArrowheads="1"/>
              </p:cNvSpPr>
              <p:nvPr/>
            </p:nvSpPr>
            <p:spPr bwMode="auto">
              <a:xfrm>
                <a:off x="0" y="0"/>
                <a:ext cx="1358" cy="1358"/>
              </a:xfrm>
              <a:prstGeom prst="ellipse">
                <a:avLst/>
              </a:prstGeom>
              <a:gradFill rotWithShape="1">
                <a:gsLst>
                  <a:gs pos="0">
                    <a:srgbClr val="EAF3FB"/>
                  </a:gs>
                  <a:gs pos="100000">
                    <a:schemeClr val="accent2"/>
                  </a:gs>
                </a:gsLst>
                <a:lin ang="18900000" scaled="1"/>
              </a:gradFill>
              <a:ln w="38100" cmpd="sng">
                <a:solidFill>
                  <a:srgbClr val="F8F8F8"/>
                </a:solidFill>
                <a:round/>
                <a:headEnd/>
                <a:tailEnd/>
              </a:ln>
              <a:effectLst>
                <a:outerShdw dist="81320" dir="3080412" algn="ctr" rotWithShape="0">
                  <a:srgbClr val="5F5F5F">
                    <a:alpha val="50000"/>
                  </a:srgbClr>
                </a:outerShdw>
              </a:effectLst>
            </p:spPr>
            <p:txBody>
              <a:bodyPr wrap="none" anchor="ctr"/>
              <a:lstStyle/>
              <a:p>
                <a:endParaRPr lang="zh-CN" altLang="en-US"/>
              </a:p>
            </p:txBody>
          </p:sp>
          <p:grpSp>
            <p:nvGrpSpPr>
              <p:cNvPr id="48" name="Group 5"/>
              <p:cNvGrpSpPr>
                <a:grpSpLocks/>
              </p:cNvGrpSpPr>
              <p:nvPr/>
            </p:nvGrpSpPr>
            <p:grpSpPr bwMode="auto">
              <a:xfrm>
                <a:off x="33" y="40"/>
                <a:ext cx="1290" cy="1289"/>
                <a:chOff x="0" y="0"/>
                <a:chExt cx="3230880" cy="3291840"/>
              </a:xfrm>
            </p:grpSpPr>
            <p:pic>
              <p:nvPicPr>
                <p:cNvPr id="50" name="Oval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230880" cy="329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1" name="Text Box 7"/>
                <p:cNvSpPr txBox="1">
                  <a:spLocks noChangeArrowheads="1"/>
                </p:cNvSpPr>
                <p:nvPr/>
              </p:nvSpPr>
              <p:spPr bwMode="auto">
                <a:xfrm>
                  <a:off x="513773" y="499097"/>
                  <a:ext cx="2204388" cy="22504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zh-CN" altLang="en-US">
                    <a:solidFill>
                      <a:srgbClr val="FFFFFF"/>
                    </a:solidFill>
                  </a:endParaRPr>
                </a:p>
              </p:txBody>
            </p:sp>
          </p:grpSp>
          <p:sp>
            <p:nvSpPr>
              <p:cNvPr id="49" name="Oval 9"/>
              <p:cNvSpPr>
                <a:spLocks noChangeArrowheads="1"/>
              </p:cNvSpPr>
              <p:nvPr/>
            </p:nvSpPr>
            <p:spPr bwMode="auto">
              <a:xfrm>
                <a:off x="286" y="291"/>
                <a:ext cx="797" cy="798"/>
              </a:xfrm>
              <a:prstGeom prst="ellipse">
                <a:avLst/>
              </a:prstGeom>
              <a:gradFill rotWithShape="1">
                <a:gsLst>
                  <a:gs pos="0">
                    <a:srgbClr val="CFE3F6"/>
                  </a:gs>
                  <a:gs pos="100000">
                    <a:schemeClr val="accent2"/>
                  </a:gs>
                </a:gsLst>
                <a:lin ang="54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000000">
                          <a:alpha val="50000"/>
                        </a:srgbClr>
                      </a:outerShdw>
                    </a:effectLst>
                  </a14:hiddenEffects>
                </a:ext>
              </a:extLst>
            </p:spPr>
            <p:txBody>
              <a:bodyPr wrap="none" anchor="ctr"/>
              <a:lstStyle/>
              <a:p>
                <a:endParaRPr lang="zh-CN" altLang="en-US"/>
              </a:p>
            </p:txBody>
          </p:sp>
        </p:grpSp>
        <p:sp>
          <p:nvSpPr>
            <p:cNvPr id="46" name="Text Box 13"/>
            <p:cNvSpPr txBox="1">
              <a:spLocks noChangeArrowheads="1"/>
            </p:cNvSpPr>
            <p:nvPr/>
          </p:nvSpPr>
          <p:spPr bwMode="auto">
            <a:xfrm>
              <a:off x="1152263" y="3253812"/>
              <a:ext cx="2066752" cy="620793"/>
            </a:xfrm>
            <a:prstGeom prst="rect">
              <a:avLst/>
            </a:prstGeom>
            <a:noFill/>
            <a:ln>
              <a:noFill/>
            </a:ln>
            <a:effectLst>
              <a:outerShdw dist="28398" dir="1593903" algn="ctr" rotWithShape="0">
                <a:srgbClr val="1C1C1C"/>
              </a:outerShdw>
            </a:effectLst>
            <a:extLst>
              <a:ext uri="{909E8E84-426E-40DD-AFC4-6F175D3DCCD1}">
                <a14:hiddenFill xmlns:a14="http://schemas.microsoft.com/office/drawing/2010/main">
                  <a:gradFill rotWithShape="1">
                    <a:gsLst>
                      <a:gs pos="0">
                        <a:schemeClr val="accent2"/>
                      </a:gs>
                      <a:gs pos="100000">
                        <a:srgbClr val="73AFE4"/>
                      </a:gs>
                    </a:gsLst>
                    <a:lin ang="5400000" scaled="1"/>
                  </a:gra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altLang="zh-CN" sz="2800" b="1" i="1" u="none" strike="noStrike" kern="0" cap="none" spc="0" normalizeH="0" baseline="0" noProof="0" dirty="0" err="1">
                  <a:ln>
                    <a:noFill/>
                  </a:ln>
                  <a:solidFill>
                    <a:schemeClr val="bg1"/>
                  </a:solidFill>
                  <a:effectLst/>
                  <a:uLnTx/>
                  <a:uFillTx/>
                  <a:latin typeface="Arial" panose="020B0604020202020204" pitchFamily="34" charset="0"/>
                  <a:ea typeface="微软雅黑" pitchFamily="34" charset="-122"/>
                  <a:cs typeface="Arial" panose="020B0604020202020204" pitchFamily="34" charset="0"/>
                </a:rPr>
                <a:t>Kết</a:t>
              </a:r>
              <a:r>
                <a:rPr kumimoji="0" lang="en-US" altLang="zh-CN" sz="2800" b="1" i="1" u="none" strike="noStrike" kern="0" cap="none" spc="0" normalizeH="0" noProof="0" dirty="0">
                  <a:ln>
                    <a:noFill/>
                  </a:ln>
                  <a:solidFill>
                    <a:schemeClr val="bg1"/>
                  </a:solidFill>
                  <a:effectLst/>
                  <a:uLnTx/>
                  <a:uFillTx/>
                  <a:latin typeface="Arial" panose="020B0604020202020204" pitchFamily="34" charset="0"/>
                  <a:ea typeface="微软雅黑" pitchFamily="34" charset="-122"/>
                  <a:cs typeface="Arial" panose="020B0604020202020204" pitchFamily="34" charset="0"/>
                </a:rPr>
                <a:t> </a:t>
              </a:r>
              <a:r>
                <a:rPr kumimoji="0" lang="en-US" altLang="zh-CN" sz="2800" b="1" i="1" u="none" strike="noStrike" kern="0" cap="none" spc="0" normalizeH="0" noProof="0" dirty="0" err="1">
                  <a:ln>
                    <a:noFill/>
                  </a:ln>
                  <a:solidFill>
                    <a:schemeClr val="bg1"/>
                  </a:solidFill>
                  <a:effectLst/>
                  <a:uLnTx/>
                  <a:uFillTx/>
                  <a:latin typeface="Arial" panose="020B0604020202020204" pitchFamily="34" charset="0"/>
                  <a:ea typeface="微软雅黑" pitchFamily="34" charset="-122"/>
                  <a:cs typeface="Arial" panose="020B0604020202020204" pitchFamily="34" charset="0"/>
                </a:rPr>
                <a:t>luận</a:t>
              </a:r>
              <a:r>
                <a:rPr kumimoji="0" lang="en-US" altLang="zh-CN" sz="2800" b="1" i="1" u="none" strike="noStrike" kern="0" cap="none" spc="0" normalizeH="0" noProof="0" dirty="0">
                  <a:ln>
                    <a:noFill/>
                  </a:ln>
                  <a:solidFill>
                    <a:schemeClr val="bg1"/>
                  </a:solidFill>
                  <a:effectLst/>
                  <a:uLnTx/>
                  <a:uFillTx/>
                  <a:latin typeface="Arial" panose="020B0604020202020204" pitchFamily="34" charset="0"/>
                  <a:ea typeface="微软雅黑" pitchFamily="34" charset="-122"/>
                  <a:cs typeface="Arial" panose="020B0604020202020204" pitchFamily="34" charset="0"/>
                </a:rPr>
                <a:t>:</a:t>
              </a:r>
              <a:endParaRPr kumimoji="0" lang="en-US" altLang="zh-CN" sz="2800" b="1" i="1" u="none" strike="noStrike" kern="0" cap="none" spc="0" normalizeH="0" baseline="0" noProof="0" dirty="0">
                <a:ln>
                  <a:noFill/>
                </a:ln>
                <a:solidFill>
                  <a:schemeClr val="bg1"/>
                </a:solidFill>
                <a:effectLst/>
                <a:uLnTx/>
                <a:uFillTx/>
                <a:latin typeface="Arial" panose="020B0604020202020204" pitchFamily="34" charset="0"/>
                <a:ea typeface="微软雅黑" pitchFamily="34" charset="-122"/>
                <a:cs typeface="Arial" panose="020B0604020202020204" pitchFamily="34" charset="0"/>
              </a:endParaRPr>
            </a:p>
          </p:txBody>
        </p:sp>
      </p:grpSp>
      <p:grpSp>
        <p:nvGrpSpPr>
          <p:cNvPr id="52" name="组合 51"/>
          <p:cNvGrpSpPr/>
          <p:nvPr/>
        </p:nvGrpSpPr>
        <p:grpSpPr>
          <a:xfrm>
            <a:off x="1813448" y="666800"/>
            <a:ext cx="6977410" cy="1000125"/>
            <a:chOff x="2052977" y="1360680"/>
            <a:chExt cx="6977410" cy="1000125"/>
          </a:xfrm>
        </p:grpSpPr>
        <p:pic>
          <p:nvPicPr>
            <p:cNvPr id="53" name="圆角矩形 28"/>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2977" y="1360680"/>
              <a:ext cx="1011237" cy="100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4" name="矩形 87"/>
            <p:cNvSpPr>
              <a:spLocks noChangeArrowheads="1"/>
            </p:cNvSpPr>
            <p:nvPr/>
          </p:nvSpPr>
          <p:spPr bwMode="auto">
            <a:xfrm>
              <a:off x="3040062" y="1366150"/>
              <a:ext cx="5990325" cy="87331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gn="just">
                <a:lnSpc>
                  <a:spcPct val="110000"/>
                </a:lnSpc>
              </a:pPr>
              <a:r>
                <a:rPr lang="nl-NL" sz="2400" dirty="0">
                  <a:effectLst/>
                  <a:ea typeface="Times New Roman" panose="02020603050405020304" pitchFamily="18" charset="0"/>
                  <a:cs typeface="Arial" panose="020B0604020202020204" pitchFamily="34" charset="0"/>
                </a:rPr>
                <a:t>Có </a:t>
              </a:r>
              <a:r>
                <a:rPr lang="nl-NL" sz="2400" b="1" dirty="0">
                  <a:solidFill>
                    <a:srgbClr val="FF0000"/>
                  </a:solidFill>
                  <a:effectLst/>
                  <a:ea typeface="Times New Roman" panose="02020603050405020304" pitchFamily="18" charset="0"/>
                  <a:cs typeface="Arial" panose="020B0604020202020204" pitchFamily="34" charset="0"/>
                </a:rPr>
                <a:t>hai</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loại</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điện</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tích</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là</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điện</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tích</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dương</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dấu</a:t>
              </a:r>
              <a:r>
                <a:rPr lang="nl-NL" sz="2400" dirty="0">
                  <a:effectLst/>
                  <a:ea typeface="Times New Roman" panose="02020603050405020304" pitchFamily="18" charset="0"/>
                  <a:cs typeface="Arial" panose="020B0604020202020204" pitchFamily="34" charset="0"/>
                </a:rPr>
                <a:t> +) </a:t>
              </a:r>
              <a:r>
                <a:rPr lang="nl-NL" sz="2400" dirty="0" err="1">
                  <a:effectLst/>
                  <a:ea typeface="Times New Roman" panose="02020603050405020304" pitchFamily="18" charset="0"/>
                  <a:cs typeface="Arial" panose="020B0604020202020204" pitchFamily="34" charset="0"/>
                </a:rPr>
                <a:t>và</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điện</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tích</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âm</a:t>
              </a:r>
              <a:r>
                <a:rPr lang="nl-NL" sz="2400" dirty="0">
                  <a:ea typeface="Times New Roman" panose="02020603050405020304" pitchFamily="18" charset="0"/>
                  <a:cs typeface="Arial" panose="020B0604020202020204" pitchFamily="34" charset="0"/>
                </a:rPr>
                <a:t> (</a:t>
              </a:r>
              <a:r>
                <a:rPr lang="nl-NL" sz="2400" dirty="0" err="1">
                  <a:ea typeface="Times New Roman" panose="02020603050405020304" pitchFamily="18" charset="0"/>
                  <a:cs typeface="Arial" panose="020B0604020202020204" pitchFamily="34" charset="0"/>
                </a:rPr>
                <a:t>dấu</a:t>
              </a:r>
              <a:r>
                <a:rPr lang="nl-NL" sz="2400" dirty="0">
                  <a:ea typeface="Times New Roman" panose="02020603050405020304" pitchFamily="18" charset="0"/>
                  <a:cs typeface="Arial" panose="020B0604020202020204" pitchFamily="34" charset="0"/>
                </a:rPr>
                <a:t> -)</a:t>
              </a:r>
              <a:endParaRPr lang="en-VN" sz="2400" dirty="0">
                <a:effectLst/>
                <a:ea typeface="Times New Roman" panose="02020603050405020304" pitchFamily="18" charset="0"/>
                <a:cs typeface="Arial" panose="020B0604020202020204" pitchFamily="34" charset="0"/>
              </a:endParaRPr>
            </a:p>
          </p:txBody>
        </p:sp>
      </p:grpSp>
      <p:grpSp>
        <p:nvGrpSpPr>
          <p:cNvPr id="55" name="组合 54"/>
          <p:cNvGrpSpPr/>
          <p:nvPr/>
        </p:nvGrpSpPr>
        <p:grpSpPr>
          <a:xfrm>
            <a:off x="2377714" y="1670928"/>
            <a:ext cx="6455711" cy="1243534"/>
            <a:chOff x="3228975" y="2528888"/>
            <a:chExt cx="6455711" cy="1243534"/>
          </a:xfrm>
        </p:grpSpPr>
        <p:pic>
          <p:nvPicPr>
            <p:cNvPr id="56" name="圆角矩形 30"/>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8975" y="2528888"/>
              <a:ext cx="1017588" cy="100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7" name="矩形 87"/>
            <p:cNvSpPr>
              <a:spLocks noChangeArrowheads="1"/>
            </p:cNvSpPr>
            <p:nvPr/>
          </p:nvSpPr>
          <p:spPr bwMode="auto">
            <a:xfrm>
              <a:off x="4135212" y="2572093"/>
              <a:ext cx="5549474" cy="12003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gn="just"/>
              <a:r>
                <a:rPr lang="nl-NL" sz="2400" dirty="0" err="1">
                  <a:effectLst/>
                  <a:ea typeface="Times New Roman" panose="02020603050405020304" pitchFamily="18" charset="0"/>
                  <a:cs typeface="Arial" panose="020B0604020202020204" pitchFamily="34" charset="0"/>
                </a:rPr>
                <a:t>Các</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vật</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mang</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điện</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tích</a:t>
              </a:r>
              <a:r>
                <a:rPr lang="nl-NL" sz="2400" dirty="0">
                  <a:effectLst/>
                  <a:ea typeface="Times New Roman" panose="02020603050405020304" pitchFamily="18" charset="0"/>
                  <a:cs typeface="Arial" panose="020B0604020202020204" pitchFamily="34" charset="0"/>
                </a:rPr>
                <a:t> </a:t>
              </a:r>
              <a:r>
                <a:rPr lang="nl-NL" sz="2400" i="1" dirty="0" err="1">
                  <a:solidFill>
                    <a:srgbClr val="FF0000"/>
                  </a:solidFill>
                  <a:effectLst/>
                  <a:ea typeface="Times New Roman" panose="02020603050405020304" pitchFamily="18" charset="0"/>
                  <a:cs typeface="Arial" panose="020B0604020202020204" pitchFamily="34" charset="0"/>
                </a:rPr>
                <a:t>cùng</a:t>
              </a:r>
              <a:r>
                <a:rPr lang="nl-NL" sz="2400" i="1" dirty="0">
                  <a:solidFill>
                    <a:srgbClr val="FF0000"/>
                  </a:solidFill>
                  <a:effectLst/>
                  <a:ea typeface="Times New Roman" panose="02020603050405020304" pitchFamily="18" charset="0"/>
                  <a:cs typeface="Arial" panose="020B0604020202020204" pitchFamily="34" charset="0"/>
                </a:rPr>
                <a:t> </a:t>
              </a:r>
              <a:r>
                <a:rPr lang="nl-NL" sz="2400" i="1" dirty="0" err="1">
                  <a:solidFill>
                    <a:srgbClr val="FF0000"/>
                  </a:solidFill>
                  <a:effectLst/>
                  <a:ea typeface="Times New Roman" panose="02020603050405020304" pitchFamily="18" charset="0"/>
                  <a:cs typeface="Arial" panose="020B0604020202020204" pitchFamily="34" charset="0"/>
                </a:rPr>
                <a:t>loại</a:t>
              </a:r>
              <a:r>
                <a:rPr lang="nl-NL" sz="2400" i="1" dirty="0">
                  <a:solidFill>
                    <a:srgbClr val="FF0000"/>
                  </a:solidFill>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thì</a:t>
              </a:r>
              <a:r>
                <a:rPr lang="nl-NL" sz="2400" dirty="0">
                  <a:effectLst/>
                  <a:ea typeface="Times New Roman" panose="02020603050405020304" pitchFamily="18" charset="0"/>
                  <a:cs typeface="Arial" panose="020B0604020202020204" pitchFamily="34" charset="0"/>
                </a:rPr>
                <a:t> </a:t>
              </a:r>
              <a:r>
                <a:rPr lang="nl-NL" sz="2400" i="1" dirty="0" err="1">
                  <a:solidFill>
                    <a:srgbClr val="FF0000"/>
                  </a:solidFill>
                  <a:effectLst/>
                  <a:ea typeface="Times New Roman" panose="02020603050405020304" pitchFamily="18" charset="0"/>
                  <a:cs typeface="Arial" panose="020B0604020202020204" pitchFamily="34" charset="0"/>
                </a:rPr>
                <a:t>đẩy</a:t>
              </a:r>
              <a:r>
                <a:rPr lang="nl-NL" sz="2400" i="1" dirty="0">
                  <a:solidFill>
                    <a:srgbClr val="FF0000"/>
                  </a:solidFill>
                  <a:effectLst/>
                  <a:ea typeface="Times New Roman" panose="02020603050405020304" pitchFamily="18" charset="0"/>
                  <a:cs typeface="Arial" panose="020B0604020202020204" pitchFamily="34" charset="0"/>
                </a:rPr>
                <a:t> </a:t>
              </a:r>
              <a:r>
                <a:rPr lang="nl-NL" sz="2400" i="1" dirty="0" err="1">
                  <a:solidFill>
                    <a:srgbClr val="FF0000"/>
                  </a:solidFill>
                  <a:effectLst/>
                  <a:ea typeface="Times New Roman" panose="02020603050405020304" pitchFamily="18" charset="0"/>
                  <a:cs typeface="Arial" panose="020B0604020202020204" pitchFamily="34" charset="0"/>
                </a:rPr>
                <a:t>nhau</a:t>
              </a:r>
              <a:r>
                <a:rPr lang="nl-NL" sz="2400" i="1" dirty="0">
                  <a:solidFill>
                    <a:srgbClr val="FF0000"/>
                  </a:solidFill>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mang</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điện</a:t>
              </a:r>
              <a:r>
                <a:rPr lang="nl-NL" sz="2400" dirty="0">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tích</a:t>
              </a:r>
              <a:r>
                <a:rPr lang="nl-NL" sz="2400" dirty="0">
                  <a:effectLst/>
                  <a:ea typeface="Times New Roman" panose="02020603050405020304" pitchFamily="18" charset="0"/>
                  <a:cs typeface="Arial" panose="020B0604020202020204" pitchFamily="34" charset="0"/>
                </a:rPr>
                <a:t> </a:t>
              </a:r>
              <a:r>
                <a:rPr lang="nl-NL" sz="2400" i="1" dirty="0" err="1">
                  <a:solidFill>
                    <a:srgbClr val="FF0000"/>
                  </a:solidFill>
                  <a:effectLst/>
                  <a:ea typeface="Times New Roman" panose="02020603050405020304" pitchFamily="18" charset="0"/>
                  <a:cs typeface="Arial" panose="020B0604020202020204" pitchFamily="34" charset="0"/>
                </a:rPr>
                <a:t>khác</a:t>
              </a:r>
              <a:r>
                <a:rPr lang="nl-NL" sz="2400" i="1" dirty="0">
                  <a:solidFill>
                    <a:srgbClr val="FF0000"/>
                  </a:solidFill>
                  <a:effectLst/>
                  <a:ea typeface="Times New Roman" panose="02020603050405020304" pitchFamily="18" charset="0"/>
                  <a:cs typeface="Arial" panose="020B0604020202020204" pitchFamily="34" charset="0"/>
                </a:rPr>
                <a:t> </a:t>
              </a:r>
              <a:r>
                <a:rPr lang="nl-NL" sz="2400" i="1" dirty="0" err="1">
                  <a:solidFill>
                    <a:srgbClr val="FF0000"/>
                  </a:solidFill>
                  <a:effectLst/>
                  <a:ea typeface="Times New Roman" panose="02020603050405020304" pitchFamily="18" charset="0"/>
                  <a:cs typeface="Arial" panose="020B0604020202020204" pitchFamily="34" charset="0"/>
                </a:rPr>
                <a:t>loại</a:t>
              </a:r>
              <a:r>
                <a:rPr lang="nl-NL" sz="2400" i="1" dirty="0">
                  <a:solidFill>
                    <a:srgbClr val="FF0000"/>
                  </a:solidFill>
                  <a:effectLst/>
                  <a:ea typeface="Times New Roman" panose="02020603050405020304" pitchFamily="18" charset="0"/>
                  <a:cs typeface="Arial" panose="020B0604020202020204" pitchFamily="34" charset="0"/>
                </a:rPr>
                <a:t> </a:t>
              </a:r>
              <a:r>
                <a:rPr lang="nl-NL" sz="2400" dirty="0" err="1">
                  <a:effectLst/>
                  <a:ea typeface="Times New Roman" panose="02020603050405020304" pitchFamily="18" charset="0"/>
                  <a:cs typeface="Arial" panose="020B0604020202020204" pitchFamily="34" charset="0"/>
                </a:rPr>
                <a:t>thì</a:t>
              </a:r>
              <a:r>
                <a:rPr lang="nl-NL" sz="2400" dirty="0">
                  <a:effectLst/>
                  <a:ea typeface="Times New Roman" panose="02020603050405020304" pitchFamily="18" charset="0"/>
                  <a:cs typeface="Arial" panose="020B0604020202020204" pitchFamily="34" charset="0"/>
                </a:rPr>
                <a:t> </a:t>
              </a:r>
              <a:r>
                <a:rPr lang="nl-NL" sz="2400" i="1" dirty="0">
                  <a:solidFill>
                    <a:srgbClr val="FF0000"/>
                  </a:solidFill>
                  <a:effectLst/>
                  <a:ea typeface="Times New Roman" panose="02020603050405020304" pitchFamily="18" charset="0"/>
                  <a:cs typeface="Arial" panose="020B0604020202020204" pitchFamily="34" charset="0"/>
                </a:rPr>
                <a:t>hút </a:t>
              </a:r>
              <a:r>
                <a:rPr lang="nl-NL" sz="2400" i="1" dirty="0" err="1">
                  <a:solidFill>
                    <a:srgbClr val="FF0000"/>
                  </a:solidFill>
                  <a:effectLst/>
                  <a:ea typeface="Times New Roman" panose="02020603050405020304" pitchFamily="18" charset="0"/>
                  <a:cs typeface="Arial" panose="020B0604020202020204" pitchFamily="34" charset="0"/>
                </a:rPr>
                <a:t>nhau</a:t>
              </a:r>
              <a:r>
                <a:rPr lang="nl-NL" sz="2400" dirty="0">
                  <a:effectLst/>
                  <a:ea typeface="Times New Roman" panose="02020603050405020304" pitchFamily="18" charset="0"/>
                  <a:cs typeface="Arial" panose="020B0604020202020204" pitchFamily="34" charset="0"/>
                </a:rPr>
                <a:t>.</a:t>
              </a:r>
              <a:endParaRPr lang="en-VN" sz="2400" i="1" dirty="0">
                <a:solidFill>
                  <a:srgbClr val="FF0000"/>
                </a:solidFill>
                <a:cs typeface="Arial" panose="020B0604020202020204" pitchFamily="34" charset="0"/>
              </a:endParaRPr>
            </a:p>
          </p:txBody>
        </p:sp>
      </p:grpSp>
      <p:grpSp>
        <p:nvGrpSpPr>
          <p:cNvPr id="3" name="Group 2">
            <a:extLst>
              <a:ext uri="{FF2B5EF4-FFF2-40B4-BE49-F238E27FC236}">
                <a16:creationId xmlns:a16="http://schemas.microsoft.com/office/drawing/2014/main" id="{C1A65E69-DDBB-4A70-6080-FABE5ECAC546}"/>
              </a:ext>
            </a:extLst>
          </p:cNvPr>
          <p:cNvGrpSpPr/>
          <p:nvPr/>
        </p:nvGrpSpPr>
        <p:grpSpPr>
          <a:xfrm>
            <a:off x="304912" y="60096"/>
            <a:ext cx="2952649" cy="525867"/>
            <a:chOff x="3996682" y="1547723"/>
            <a:chExt cx="2952649" cy="525867"/>
          </a:xfrm>
          <a:solidFill>
            <a:schemeClr val="bg1"/>
          </a:solidFill>
        </p:grpSpPr>
        <p:sp>
          <p:nvSpPr>
            <p:cNvPr id="4" name="TextBox 11">
              <a:extLst>
                <a:ext uri="{FF2B5EF4-FFF2-40B4-BE49-F238E27FC236}">
                  <a16:creationId xmlns:a16="http://schemas.microsoft.com/office/drawing/2014/main" id="{9FBE1C49-C058-1F45-3099-FA4E35024763}"/>
                </a:ext>
              </a:extLst>
            </p:cNvPr>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2</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5" name="TextBox 33">
              <a:extLst>
                <a:ext uri="{FF2B5EF4-FFF2-40B4-BE49-F238E27FC236}">
                  <a16:creationId xmlns:a16="http://schemas.microsoft.com/office/drawing/2014/main" id="{9E610248-6206-C861-F7CE-F81B01748F2B}"/>
                </a:ext>
              </a:extLst>
            </p:cNvPr>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B.</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grpSp>
        <p:nvGrpSpPr>
          <p:cNvPr id="12" name="Group 11">
            <a:extLst>
              <a:ext uri="{FF2B5EF4-FFF2-40B4-BE49-F238E27FC236}">
                <a16:creationId xmlns:a16="http://schemas.microsoft.com/office/drawing/2014/main" id="{95D1BE13-AE6A-51BA-0CA0-054E5C6AE370}"/>
              </a:ext>
            </a:extLst>
          </p:cNvPr>
          <p:cNvGrpSpPr/>
          <p:nvPr/>
        </p:nvGrpSpPr>
        <p:grpSpPr>
          <a:xfrm>
            <a:off x="1508535" y="2940821"/>
            <a:ext cx="7399954" cy="2159927"/>
            <a:chOff x="2722953" y="3304580"/>
            <a:chExt cx="7399954" cy="2159927"/>
          </a:xfrm>
        </p:grpSpPr>
        <p:pic>
          <p:nvPicPr>
            <p:cNvPr id="62" name="圆角矩形 3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22953" y="3370442"/>
              <a:ext cx="1011237" cy="100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3" name="矩形 87"/>
            <p:cNvSpPr>
              <a:spLocks noChangeArrowheads="1"/>
            </p:cNvSpPr>
            <p:nvPr/>
          </p:nvSpPr>
          <p:spPr bwMode="auto">
            <a:xfrm>
              <a:off x="3568482" y="3304580"/>
              <a:ext cx="5195160"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eaLnBrk="1" hangingPunct="1"/>
              <a:r>
                <a:rPr lang="en-US" altLang="en-VN" sz="1600" dirty="0">
                  <a:solidFill>
                    <a:srgbClr val="FF0000"/>
                  </a:solidFill>
                </a:rPr>
                <a:t>* </a:t>
              </a:r>
              <a:r>
                <a:rPr lang="en-US" altLang="en-VN" sz="2400" dirty="0" err="1">
                  <a:solidFill>
                    <a:srgbClr val="FF0000"/>
                  </a:solidFill>
                </a:rPr>
                <a:t>Quy</a:t>
              </a:r>
              <a:r>
                <a:rPr lang="en-US" altLang="en-VN" sz="2400" dirty="0">
                  <a:solidFill>
                    <a:srgbClr val="FF0000"/>
                  </a:solidFill>
                </a:rPr>
                <a:t> </a:t>
              </a:r>
              <a:r>
                <a:rPr lang="en-US" altLang="en-VN" sz="2400" dirty="0" err="1">
                  <a:solidFill>
                    <a:srgbClr val="FF0000"/>
                  </a:solidFill>
                </a:rPr>
                <a:t>ước</a:t>
              </a:r>
              <a:r>
                <a:rPr lang="en-US" altLang="en-VN" sz="2400" dirty="0">
                  <a:solidFill>
                    <a:srgbClr val="FF0000"/>
                  </a:solidFill>
                </a:rPr>
                <a:t>:</a:t>
              </a:r>
              <a:r>
                <a:rPr lang="en-US" altLang="en-VN" sz="2400" b="0" dirty="0"/>
                <a:t> </a:t>
              </a:r>
            </a:p>
          </p:txBody>
        </p:sp>
        <p:sp>
          <p:nvSpPr>
            <p:cNvPr id="10" name="Rectangle 14">
              <a:extLst>
                <a:ext uri="{FF2B5EF4-FFF2-40B4-BE49-F238E27FC236}">
                  <a16:creationId xmlns:a16="http://schemas.microsoft.com/office/drawing/2014/main" id="{BC0731F5-77D2-B97D-0CAF-54DB3EEAD4D9}"/>
                </a:ext>
              </a:extLst>
            </p:cNvPr>
            <p:cNvSpPr>
              <a:spLocks noChangeArrowheads="1"/>
            </p:cNvSpPr>
            <p:nvPr/>
          </p:nvSpPr>
          <p:spPr bwMode="auto">
            <a:xfrm>
              <a:off x="3676552" y="4633510"/>
              <a:ext cx="6328724" cy="8309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Điện</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tích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của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thanh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nhựa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sẫm</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màu</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khi</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cọ</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xát</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vào</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vải</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khô</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là</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điện</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tích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âm</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a:solidFill>
                    <a:srgbClr val="FF0000"/>
                  </a:solidFill>
                  <a:latin typeface="Arial" panose="020B0604020202020204" pitchFamily="34" charset="0"/>
                  <a:cs typeface="Arial" panose="020B0604020202020204" pitchFamily="34" charset="0"/>
                </a:rPr>
                <a:t>-</a:t>
              </a:r>
              <a:r>
                <a:rPr lang="en-US" altLang="en-VN" sz="2400" b="0" dirty="0">
                  <a:solidFill>
                    <a:srgbClr val="0000FF"/>
                  </a:solidFill>
                  <a:latin typeface="Arial" panose="020B0604020202020204" pitchFamily="34" charset="0"/>
                  <a:cs typeface="Arial" panose="020B0604020202020204" pitchFamily="34" charset="0"/>
                </a:rPr>
                <a:t>).</a:t>
              </a:r>
            </a:p>
          </p:txBody>
        </p:sp>
        <p:sp>
          <p:nvSpPr>
            <p:cNvPr id="11" name="Rectangle 11">
              <a:extLst>
                <a:ext uri="{FF2B5EF4-FFF2-40B4-BE49-F238E27FC236}">
                  <a16:creationId xmlns:a16="http://schemas.microsoft.com/office/drawing/2014/main" id="{02851CA4-DBC3-6CAC-1B1E-266C5A6E3F73}"/>
                </a:ext>
              </a:extLst>
            </p:cNvPr>
            <p:cNvSpPr>
              <a:spLocks noChangeArrowheads="1"/>
            </p:cNvSpPr>
            <p:nvPr/>
          </p:nvSpPr>
          <p:spPr bwMode="auto">
            <a:xfrm>
              <a:off x="3676552" y="3778472"/>
              <a:ext cx="6446355" cy="8309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000" b="1">
                  <a:solidFill>
                    <a:schemeClr val="tx1"/>
                  </a:solidFill>
                  <a:latin typeface="Times New Roman" panose="02020603050405020304" pitchFamily="18" charset="0"/>
                </a:defRPr>
              </a:lvl1pPr>
              <a:lvl2pPr marL="742950" indent="-285750" eaLnBrk="0" hangingPunct="0">
                <a:defRPr sz="2000" b="1">
                  <a:solidFill>
                    <a:schemeClr val="tx1"/>
                  </a:solidFill>
                  <a:latin typeface="Times New Roman" panose="02020603050405020304" pitchFamily="18" charset="0"/>
                </a:defRPr>
              </a:lvl2pPr>
              <a:lvl3pPr marL="1143000" indent="-228600" eaLnBrk="0" hangingPunct="0">
                <a:defRPr sz="2000" b="1">
                  <a:solidFill>
                    <a:schemeClr val="tx1"/>
                  </a:solidFill>
                  <a:latin typeface="Times New Roman" panose="02020603050405020304" pitchFamily="18" charset="0"/>
                </a:defRPr>
              </a:lvl3pPr>
              <a:lvl4pPr marL="1600200" indent="-228600" eaLnBrk="0" hangingPunct="0">
                <a:defRPr sz="2000" b="1">
                  <a:solidFill>
                    <a:schemeClr val="tx1"/>
                  </a:solidFill>
                  <a:latin typeface="Times New Roman" panose="02020603050405020304" pitchFamily="18" charset="0"/>
                </a:defRPr>
              </a:lvl4pPr>
              <a:lvl5pPr marL="2057400" indent="-228600" eaLnBrk="0" hangingPunct="0">
                <a:defRPr sz="2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1">
                  <a:solidFill>
                    <a:schemeClr val="tx1"/>
                  </a:solidFill>
                  <a:latin typeface="Times New Roman" panose="02020603050405020304" pitchFamily="18" charset="0"/>
                </a:defRPr>
              </a:lvl9pPr>
            </a:lstStyle>
            <a:p>
              <a:pPr eaLnBrk="1" hangingPunct="1">
                <a:spcBef>
                  <a:spcPct val="50000"/>
                </a:spcBef>
              </a:pP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Điện</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tích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của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thuỷ</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tinh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khi</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cọ</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xát</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vào</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lụa</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là</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điện</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tích</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err="1">
                  <a:solidFill>
                    <a:srgbClr val="0000FF"/>
                  </a:solidFill>
                  <a:latin typeface="Arial" panose="020B0604020202020204" pitchFamily="34" charset="0"/>
                  <a:cs typeface="Arial" panose="020B0604020202020204" pitchFamily="34" charset="0"/>
                </a:rPr>
                <a:t>dương</a:t>
              </a:r>
              <a:r>
                <a:rPr lang="en-US" altLang="en-VN" sz="2400" b="0" dirty="0">
                  <a:solidFill>
                    <a:srgbClr val="0000FF"/>
                  </a:solidFill>
                  <a:latin typeface="Arial" panose="020B0604020202020204" pitchFamily="34" charset="0"/>
                  <a:cs typeface="Arial" panose="020B0604020202020204" pitchFamily="34" charset="0"/>
                </a:rPr>
                <a:t> (</a:t>
              </a:r>
              <a:r>
                <a:rPr lang="en-US" altLang="en-VN" sz="2400" b="0" dirty="0">
                  <a:solidFill>
                    <a:srgbClr val="FF0000"/>
                  </a:solidFill>
                  <a:latin typeface="Arial" panose="020B0604020202020204" pitchFamily="34" charset="0"/>
                  <a:cs typeface="Arial" panose="020B0604020202020204" pitchFamily="34" charset="0"/>
                </a:rPr>
                <a:t>+</a:t>
              </a:r>
              <a:r>
                <a:rPr lang="en-US" altLang="en-VN" sz="2400" b="0" dirty="0">
                  <a:solidFill>
                    <a:srgbClr val="0000FF"/>
                  </a:solidFill>
                  <a:latin typeface="Arial" panose="020B0604020202020204" pitchFamily="34" charset="0"/>
                  <a:cs typeface="Arial" panose="020B0604020202020204" pitchFamily="34" charset="0"/>
                </a:rPr>
                <a:t>).</a:t>
              </a: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heel(1)">
                                      <p:cBhvr>
                                        <p:cTn id="7" dur="1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2000"/>
                                        <p:tgtEl>
                                          <p:spTgt spid="52"/>
                                        </p:tgtEl>
                                      </p:cBhvr>
                                    </p:animEffect>
                                    <p:anim calcmode="lin" valueType="num">
                                      <p:cBhvr>
                                        <p:cTn id="13" dur="2000" fill="hold"/>
                                        <p:tgtEl>
                                          <p:spTgt spid="52"/>
                                        </p:tgtEl>
                                        <p:attrNameLst>
                                          <p:attrName>ppt_x</p:attrName>
                                        </p:attrNameLst>
                                      </p:cBhvr>
                                      <p:tavLst>
                                        <p:tav tm="0">
                                          <p:val>
                                            <p:strVal val="#ppt_x"/>
                                          </p:val>
                                        </p:tav>
                                        <p:tav tm="100000">
                                          <p:val>
                                            <p:strVal val="#ppt_x"/>
                                          </p:val>
                                        </p:tav>
                                      </p:tavLst>
                                    </p:anim>
                                    <p:anim calcmode="lin" valueType="num">
                                      <p:cBhvr>
                                        <p:cTn id="14" dur="2000" fill="hold"/>
                                        <p:tgtEl>
                                          <p:spTgt spid="52"/>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47" presetClass="entr" presetSubtype="0" fill="hold" nodeType="afterEffect">
                                  <p:stCondLst>
                                    <p:cond delay="1000"/>
                                  </p:stCondLst>
                                  <p:childTnLst>
                                    <p:set>
                                      <p:cBhvr>
                                        <p:cTn id="17" dur="1" fill="hold">
                                          <p:stCondLst>
                                            <p:cond delay="0"/>
                                          </p:stCondLst>
                                        </p:cTn>
                                        <p:tgtEl>
                                          <p:spTgt spid="55"/>
                                        </p:tgtEl>
                                        <p:attrNameLst>
                                          <p:attrName>style.visibility</p:attrName>
                                        </p:attrNameLst>
                                      </p:cBhvr>
                                      <p:to>
                                        <p:strVal val="visible"/>
                                      </p:to>
                                    </p:set>
                                    <p:animEffect transition="in" filter="fade">
                                      <p:cBhvr>
                                        <p:cTn id="18" dur="1250"/>
                                        <p:tgtEl>
                                          <p:spTgt spid="55"/>
                                        </p:tgtEl>
                                      </p:cBhvr>
                                    </p:animEffect>
                                    <p:anim calcmode="lin" valueType="num">
                                      <p:cBhvr>
                                        <p:cTn id="19" dur="1250" fill="hold"/>
                                        <p:tgtEl>
                                          <p:spTgt spid="55"/>
                                        </p:tgtEl>
                                        <p:attrNameLst>
                                          <p:attrName>ppt_x</p:attrName>
                                        </p:attrNameLst>
                                      </p:cBhvr>
                                      <p:tavLst>
                                        <p:tav tm="0">
                                          <p:val>
                                            <p:strVal val="#ppt_x"/>
                                          </p:val>
                                        </p:tav>
                                        <p:tav tm="100000">
                                          <p:val>
                                            <p:strVal val="#ppt_x"/>
                                          </p:val>
                                        </p:tav>
                                      </p:tavLst>
                                    </p:anim>
                                    <p:anim calcmode="lin" valueType="num">
                                      <p:cBhvr>
                                        <p:cTn id="20" dur="1250" fill="hold"/>
                                        <p:tgtEl>
                                          <p:spTgt spid="55"/>
                                        </p:tgtEl>
                                        <p:attrNameLst>
                                          <p:attrName>ppt_y</p:attrName>
                                        </p:attrNameLst>
                                      </p:cBhvr>
                                      <p:tavLst>
                                        <p:tav tm="0">
                                          <p:val>
                                            <p:strVal val="#ppt_y-.1"/>
                                          </p:val>
                                        </p:tav>
                                        <p:tav tm="100000">
                                          <p:val>
                                            <p:strVal val="#ppt_y"/>
                                          </p:val>
                                        </p:tav>
                                      </p:tavLst>
                                    </p:anim>
                                  </p:childTnLst>
                                </p:cTn>
                              </p:par>
                            </p:childTnLst>
                          </p:cTn>
                        </p:par>
                        <p:par>
                          <p:cTn id="21" fill="hold">
                            <p:stCondLst>
                              <p:cond delay="4250"/>
                            </p:stCondLst>
                            <p:childTnLst>
                              <p:par>
                                <p:cTn id="22" presetID="20" presetClass="entr" presetSubtype="0" fill="hold" nodeType="afterEffect">
                                  <p:stCondLst>
                                    <p:cond delay="1000"/>
                                  </p:stCondLst>
                                  <p:childTnLst>
                                    <p:set>
                                      <p:cBhvr>
                                        <p:cTn id="23" dur="1" fill="hold">
                                          <p:stCondLst>
                                            <p:cond delay="0"/>
                                          </p:stCondLst>
                                        </p:cTn>
                                        <p:tgtEl>
                                          <p:spTgt spid="12"/>
                                        </p:tgtEl>
                                        <p:attrNameLst>
                                          <p:attrName>style.visibility</p:attrName>
                                        </p:attrNameLst>
                                      </p:cBhvr>
                                      <p:to>
                                        <p:strVal val="visible"/>
                                      </p:to>
                                    </p:set>
                                    <p:animEffect transition="in" filter="wedge">
                                      <p:cBhvr>
                                        <p:cTn id="24" dur="1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0" y="0"/>
            <a:ext cx="9177487" cy="5173566"/>
            <a:chOff x="-33456" y="6006960"/>
            <a:chExt cx="9177487" cy="5173566"/>
          </a:xfrm>
        </p:grpSpPr>
        <p:pic>
          <p:nvPicPr>
            <p:cNvPr id="27" name="图片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6" y="6006960"/>
              <a:ext cx="9177487" cy="5159584"/>
            </a:xfrm>
            <a:prstGeom prst="rect">
              <a:avLst/>
            </a:prstGeom>
          </p:spPr>
        </p:pic>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7554">
              <a:off x="2194491" y="6229970"/>
              <a:ext cx="6735524" cy="2518050"/>
            </a:xfrm>
            <a:prstGeom prst="rect">
              <a:avLst/>
            </a:prstGeom>
          </p:spPr>
        </p:pic>
        <p:sp>
          <p:nvSpPr>
            <p:cNvPr id="29" name="矩形 7"/>
            <p:cNvSpPr/>
            <p:nvPr/>
          </p:nvSpPr>
          <p:spPr bwMode="auto">
            <a:xfrm>
              <a:off x="104334" y="7349947"/>
              <a:ext cx="8882591" cy="3817566"/>
            </a:xfrm>
            <a:custGeom>
              <a:avLst/>
              <a:gdLst>
                <a:gd name="connsiteX0" fmla="*/ 0 w 5791048"/>
                <a:gd name="connsiteY0" fmla="*/ 0 h 2296826"/>
                <a:gd name="connsiteX1" fmla="*/ 5791048 w 5791048"/>
                <a:gd name="connsiteY1" fmla="*/ 0 h 2296826"/>
                <a:gd name="connsiteX2" fmla="*/ 5791048 w 5791048"/>
                <a:gd name="connsiteY2" fmla="*/ 2296826 h 2296826"/>
                <a:gd name="connsiteX3" fmla="*/ 0 w 5791048"/>
                <a:gd name="connsiteY3" fmla="*/ 2296826 h 2296826"/>
                <a:gd name="connsiteX4" fmla="*/ 0 w 5791048"/>
                <a:gd name="connsiteY4" fmla="*/ 0 h 2296826"/>
                <a:gd name="connsiteX0" fmla="*/ 72572 w 5791048"/>
                <a:gd name="connsiteY0" fmla="*/ 0 h 3008026"/>
                <a:gd name="connsiteX1" fmla="*/ 5791048 w 5791048"/>
                <a:gd name="connsiteY1" fmla="*/ 711200 h 3008026"/>
                <a:gd name="connsiteX2" fmla="*/ 5791048 w 5791048"/>
                <a:gd name="connsiteY2" fmla="*/ 3008026 h 3008026"/>
                <a:gd name="connsiteX3" fmla="*/ 0 w 5791048"/>
                <a:gd name="connsiteY3" fmla="*/ 3008026 h 3008026"/>
                <a:gd name="connsiteX4" fmla="*/ 72572 w 5791048"/>
                <a:gd name="connsiteY4" fmla="*/ 0 h 3008026"/>
                <a:gd name="connsiteX0" fmla="*/ 696686 w 6415162"/>
                <a:gd name="connsiteY0" fmla="*/ 0 h 4241740"/>
                <a:gd name="connsiteX1" fmla="*/ 6415162 w 6415162"/>
                <a:gd name="connsiteY1" fmla="*/ 711200 h 4241740"/>
                <a:gd name="connsiteX2" fmla="*/ 6415162 w 6415162"/>
                <a:gd name="connsiteY2" fmla="*/ 3008026 h 4241740"/>
                <a:gd name="connsiteX3" fmla="*/ 0 w 6415162"/>
                <a:gd name="connsiteY3" fmla="*/ 4241740 h 4241740"/>
                <a:gd name="connsiteX4" fmla="*/ 696686 w 6415162"/>
                <a:gd name="connsiteY4" fmla="*/ 0 h 4241740"/>
                <a:gd name="connsiteX0" fmla="*/ 696686 w 8360076"/>
                <a:gd name="connsiteY0" fmla="*/ 0 h 4241740"/>
                <a:gd name="connsiteX1" fmla="*/ 6415162 w 8360076"/>
                <a:gd name="connsiteY1" fmla="*/ 711200 h 4241740"/>
                <a:gd name="connsiteX2" fmla="*/ 8360076 w 8360076"/>
                <a:gd name="connsiteY2" fmla="*/ 4241740 h 4241740"/>
                <a:gd name="connsiteX3" fmla="*/ 0 w 8360076"/>
                <a:gd name="connsiteY3" fmla="*/ 4241740 h 4241740"/>
                <a:gd name="connsiteX4" fmla="*/ 696686 w 8360076"/>
                <a:gd name="connsiteY4" fmla="*/ 0 h 4241740"/>
                <a:gd name="connsiteX0" fmla="*/ 696686 w 8882591"/>
                <a:gd name="connsiteY0" fmla="*/ 0 h 4241740"/>
                <a:gd name="connsiteX1" fmla="*/ 8882591 w 8882591"/>
                <a:gd name="connsiteY1" fmla="*/ 1451428 h 4241740"/>
                <a:gd name="connsiteX2" fmla="*/ 8360076 w 8882591"/>
                <a:gd name="connsiteY2" fmla="*/ 4241740 h 4241740"/>
                <a:gd name="connsiteX3" fmla="*/ 0 w 8882591"/>
                <a:gd name="connsiteY3" fmla="*/ 4241740 h 4241740"/>
                <a:gd name="connsiteX4" fmla="*/ 696686 w 8882591"/>
                <a:gd name="connsiteY4" fmla="*/ 0 h 4241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2591" h="4241740">
                  <a:moveTo>
                    <a:pt x="696686" y="0"/>
                  </a:moveTo>
                  <a:lnTo>
                    <a:pt x="8882591" y="1451428"/>
                  </a:lnTo>
                  <a:lnTo>
                    <a:pt x="8360076" y="4241740"/>
                  </a:lnTo>
                  <a:lnTo>
                    <a:pt x="0" y="4241740"/>
                  </a:lnTo>
                  <a:lnTo>
                    <a:pt x="696686"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bg1"/>
                </a:solidFill>
                <a:effectLst/>
                <a:latin typeface="Arial" pitchFamily="34" charset="0"/>
                <a:ea typeface="宋体" pitchFamily="2" charset="-122"/>
              </a:endParaRPr>
            </a:p>
          </p:txBody>
        </p:sp>
        <p:pic>
          <p:nvPicPr>
            <p:cNvPr id="30" name="图片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56" y="8942259"/>
              <a:ext cx="2261429" cy="2238267"/>
            </a:xfrm>
            <a:prstGeom prst="rect">
              <a:avLst/>
            </a:prstGeom>
          </p:spPr>
        </p:pic>
        <p:pic>
          <p:nvPicPr>
            <p:cNvPr id="31" name="图片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214" y="6558065"/>
              <a:ext cx="1980121" cy="1267150"/>
            </a:xfrm>
            <a:prstGeom prst="rect">
              <a:avLst/>
            </a:prstGeom>
          </p:spPr>
        </p:pic>
        <p:pic>
          <p:nvPicPr>
            <p:cNvPr id="32" name="图片 3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4205" y="9494833"/>
              <a:ext cx="2133424" cy="1667728"/>
            </a:xfrm>
            <a:prstGeom prst="rect">
              <a:avLst/>
            </a:prstGeom>
          </p:spPr>
        </p:pic>
      </p:grpSp>
      <p:sp>
        <p:nvSpPr>
          <p:cNvPr id="8" name="文本框 7"/>
          <p:cNvSpPr txBox="1"/>
          <p:nvPr/>
        </p:nvSpPr>
        <p:spPr>
          <a:xfrm>
            <a:off x="1460580" y="3734091"/>
            <a:ext cx="6369051" cy="1077218"/>
          </a:xfrm>
          <a:prstGeom prst="rect">
            <a:avLst/>
          </a:prstGeom>
          <a:noFill/>
        </p:spPr>
        <p:txBody>
          <a:bodyPr wrap="none" rtlCol="0">
            <a:spAutoFit/>
          </a:bodyPr>
          <a:lstStyle/>
          <a:p>
            <a:pPr lvl="0" algn="just" defTabSz="685800" fontAlgn="auto">
              <a:spcBef>
                <a:spcPts val="0"/>
              </a:spcBef>
              <a:spcAft>
                <a:spcPts val="0"/>
              </a:spcAft>
              <a:defRPr/>
            </a:pPr>
            <a:r>
              <a:rPr lang="en-US" altLang="zh-CN" sz="3200" b="1" dirty="0" err="1">
                <a:ea typeface="微软雅黑"/>
                <a:cs typeface="Arial" panose="020B0604020202020204" pitchFamily="34" charset="0"/>
              </a:rPr>
              <a:t>Giải</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thích</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sơ</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lược</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về</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sự</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nhiễm</a:t>
            </a:r>
            <a:r>
              <a:rPr lang="en-US" altLang="zh-CN" sz="3200" b="1" dirty="0">
                <a:ea typeface="微软雅黑"/>
                <a:cs typeface="Arial" panose="020B0604020202020204" pitchFamily="34" charset="0"/>
              </a:rPr>
              <a:t> </a:t>
            </a:r>
          </a:p>
          <a:p>
            <a:pPr lvl="0" algn="ctr" defTabSz="685800" fontAlgn="auto">
              <a:spcBef>
                <a:spcPts val="0"/>
              </a:spcBef>
              <a:spcAft>
                <a:spcPts val="0"/>
              </a:spcAft>
              <a:defRPr/>
            </a:pPr>
            <a:r>
              <a:rPr lang="en-US" altLang="zh-CN" sz="3200" b="1" dirty="0" err="1">
                <a:ea typeface="微软雅黑"/>
                <a:cs typeface="Arial" panose="020B0604020202020204" pitchFamily="34" charset="0"/>
              </a:rPr>
              <a:t>điện</a:t>
            </a:r>
            <a:r>
              <a:rPr lang="en-US" altLang="zh-CN" sz="3200" b="1" dirty="0">
                <a:ea typeface="微软雅黑"/>
                <a:cs typeface="Arial" panose="020B0604020202020204" pitchFamily="34" charset="0"/>
              </a:rPr>
              <a:t> do </a:t>
            </a:r>
            <a:r>
              <a:rPr lang="en-US" altLang="zh-CN" sz="3200" b="1" dirty="0" err="1">
                <a:ea typeface="微软雅黑"/>
                <a:cs typeface="Arial" panose="020B0604020202020204" pitchFamily="34" charset="0"/>
              </a:rPr>
              <a:t>cọ</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xát</a:t>
            </a:r>
            <a:endParaRPr lang="zh-CN" altLang="en-US" sz="3200" b="1" dirty="0">
              <a:ea typeface="微软雅黑"/>
              <a:cs typeface="Arial" panose="020B0604020202020204" pitchFamily="34" charset="0"/>
            </a:endParaRPr>
          </a:p>
        </p:txBody>
      </p:sp>
      <p:grpSp>
        <p:nvGrpSpPr>
          <p:cNvPr id="13" name="组合 12"/>
          <p:cNvGrpSpPr/>
          <p:nvPr/>
        </p:nvGrpSpPr>
        <p:grpSpPr>
          <a:xfrm>
            <a:off x="3772182" y="2157167"/>
            <a:ext cx="1613805" cy="1613805"/>
            <a:chOff x="2966907" y="1954657"/>
            <a:chExt cx="1613805" cy="1613805"/>
          </a:xfrm>
        </p:grpSpPr>
        <p:sp>
          <p:nvSpPr>
            <p:cNvPr id="15" name="任意多边形 14"/>
            <p:cNvSpPr/>
            <p:nvPr/>
          </p:nvSpPr>
          <p:spPr>
            <a:xfrm>
              <a:off x="2966907" y="1954657"/>
              <a:ext cx="1613805" cy="1613805"/>
            </a:xfrm>
            <a:custGeom>
              <a:avLst/>
              <a:gdLst>
                <a:gd name="connsiteX0" fmla="*/ 0 w 2388565"/>
                <a:gd name="connsiteY0" fmla="*/ 1194283 h 2388565"/>
                <a:gd name="connsiteX1" fmla="*/ 1194283 w 2388565"/>
                <a:gd name="connsiteY1" fmla="*/ 0 h 2388565"/>
                <a:gd name="connsiteX2" fmla="*/ 2388566 w 2388565"/>
                <a:gd name="connsiteY2" fmla="*/ 1194283 h 2388565"/>
                <a:gd name="connsiteX3" fmla="*/ 1194283 w 2388565"/>
                <a:gd name="connsiteY3" fmla="*/ 2388566 h 2388565"/>
                <a:gd name="connsiteX4" fmla="*/ 0 w 2388565"/>
                <a:gd name="connsiteY4" fmla="*/ 1194283 h 238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565" h="2388565">
                  <a:moveTo>
                    <a:pt x="0" y="1194283"/>
                  </a:moveTo>
                  <a:cubicBezTo>
                    <a:pt x="0" y="534699"/>
                    <a:pt x="534699" y="0"/>
                    <a:pt x="1194283" y="0"/>
                  </a:cubicBezTo>
                  <a:cubicBezTo>
                    <a:pt x="1853867" y="0"/>
                    <a:pt x="2388566" y="534699"/>
                    <a:pt x="2388566" y="1194283"/>
                  </a:cubicBezTo>
                  <a:cubicBezTo>
                    <a:pt x="2388566" y="1853867"/>
                    <a:pt x="1853867" y="2388566"/>
                    <a:pt x="1194283" y="2388566"/>
                  </a:cubicBezTo>
                  <a:cubicBezTo>
                    <a:pt x="534699" y="2388566"/>
                    <a:pt x="0" y="1853867"/>
                    <a:pt x="0" y="1194283"/>
                  </a:cubicBezTo>
                  <a:close/>
                </a:path>
              </a:pathLst>
            </a:custGeom>
            <a:solidFill>
              <a:srgbClr val="FCC72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0" tIns="609442" rIns="76201" bIns="609441" numCol="1" spcCol="1270" anchor="t"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pl-PL" sz="11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16" name="Freeform 11"/>
            <p:cNvSpPr>
              <a:spLocks noEditPoints="1"/>
            </p:cNvSpPr>
            <p:nvPr/>
          </p:nvSpPr>
          <p:spPr bwMode="auto">
            <a:xfrm>
              <a:off x="3703056" y="2173110"/>
              <a:ext cx="190210" cy="276747"/>
            </a:xfrm>
            <a:custGeom>
              <a:avLst/>
              <a:gdLst>
                <a:gd name="T0" fmla="*/ 132 w 153"/>
                <a:gd name="T1" fmla="*/ 0 h 222"/>
                <a:gd name="T2" fmla="*/ 21 w 153"/>
                <a:gd name="T3" fmla="*/ 0 h 222"/>
                <a:gd name="T4" fmla="*/ 0 w 153"/>
                <a:gd name="T5" fmla="*/ 21 h 222"/>
                <a:gd name="T6" fmla="*/ 0 w 153"/>
                <a:gd name="T7" fmla="*/ 202 h 222"/>
                <a:gd name="T8" fmla="*/ 21 w 153"/>
                <a:gd name="T9" fmla="*/ 222 h 222"/>
                <a:gd name="T10" fmla="*/ 132 w 153"/>
                <a:gd name="T11" fmla="*/ 222 h 222"/>
                <a:gd name="T12" fmla="*/ 153 w 153"/>
                <a:gd name="T13" fmla="*/ 202 h 222"/>
                <a:gd name="T14" fmla="*/ 153 w 153"/>
                <a:gd name="T15" fmla="*/ 21 h 222"/>
                <a:gd name="T16" fmla="*/ 132 w 153"/>
                <a:gd name="T17" fmla="*/ 0 h 222"/>
                <a:gd name="T18" fmla="*/ 139 w 153"/>
                <a:gd name="T19" fmla="*/ 202 h 222"/>
                <a:gd name="T20" fmla="*/ 132 w 153"/>
                <a:gd name="T21" fmla="*/ 208 h 222"/>
                <a:gd name="T22" fmla="*/ 21 w 153"/>
                <a:gd name="T23" fmla="*/ 208 h 222"/>
                <a:gd name="T24" fmla="*/ 14 w 153"/>
                <a:gd name="T25" fmla="*/ 202 h 222"/>
                <a:gd name="T26" fmla="*/ 14 w 153"/>
                <a:gd name="T27" fmla="*/ 188 h 222"/>
                <a:gd name="T28" fmla="*/ 139 w 153"/>
                <a:gd name="T29" fmla="*/ 188 h 222"/>
                <a:gd name="T30" fmla="*/ 139 w 153"/>
                <a:gd name="T31" fmla="*/ 202 h 222"/>
                <a:gd name="T32" fmla="*/ 139 w 153"/>
                <a:gd name="T33" fmla="*/ 181 h 222"/>
                <a:gd name="T34" fmla="*/ 14 w 153"/>
                <a:gd name="T35" fmla="*/ 181 h 222"/>
                <a:gd name="T36" fmla="*/ 14 w 153"/>
                <a:gd name="T37" fmla="*/ 41 h 222"/>
                <a:gd name="T38" fmla="*/ 139 w 153"/>
                <a:gd name="T39" fmla="*/ 41 h 222"/>
                <a:gd name="T40" fmla="*/ 139 w 153"/>
                <a:gd name="T41" fmla="*/ 181 h 222"/>
                <a:gd name="T42" fmla="*/ 139 w 153"/>
                <a:gd name="T43" fmla="*/ 34 h 222"/>
                <a:gd name="T44" fmla="*/ 14 w 153"/>
                <a:gd name="T45" fmla="*/ 34 h 222"/>
                <a:gd name="T46" fmla="*/ 14 w 153"/>
                <a:gd name="T47" fmla="*/ 21 h 222"/>
                <a:gd name="T48" fmla="*/ 21 w 153"/>
                <a:gd name="T49" fmla="*/ 14 h 222"/>
                <a:gd name="T50" fmla="*/ 132 w 153"/>
                <a:gd name="T51" fmla="*/ 14 h 222"/>
                <a:gd name="T52" fmla="*/ 139 w 153"/>
                <a:gd name="T53" fmla="*/ 21 h 222"/>
                <a:gd name="T54" fmla="*/ 139 w 153"/>
                <a:gd name="T55" fmla="*/ 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3" h="222">
                  <a:moveTo>
                    <a:pt x="132" y="0"/>
                  </a:moveTo>
                  <a:cubicBezTo>
                    <a:pt x="21" y="0"/>
                    <a:pt x="21" y="0"/>
                    <a:pt x="21" y="0"/>
                  </a:cubicBezTo>
                  <a:cubicBezTo>
                    <a:pt x="9" y="0"/>
                    <a:pt x="0" y="9"/>
                    <a:pt x="0" y="21"/>
                  </a:cubicBezTo>
                  <a:cubicBezTo>
                    <a:pt x="0" y="202"/>
                    <a:pt x="0" y="202"/>
                    <a:pt x="0" y="202"/>
                  </a:cubicBezTo>
                  <a:cubicBezTo>
                    <a:pt x="0" y="213"/>
                    <a:pt x="9" y="222"/>
                    <a:pt x="21" y="222"/>
                  </a:cubicBezTo>
                  <a:cubicBezTo>
                    <a:pt x="132" y="222"/>
                    <a:pt x="132" y="222"/>
                    <a:pt x="132" y="222"/>
                  </a:cubicBezTo>
                  <a:cubicBezTo>
                    <a:pt x="143" y="222"/>
                    <a:pt x="153" y="213"/>
                    <a:pt x="153" y="202"/>
                  </a:cubicBezTo>
                  <a:cubicBezTo>
                    <a:pt x="153" y="21"/>
                    <a:pt x="153" y="21"/>
                    <a:pt x="153" y="21"/>
                  </a:cubicBezTo>
                  <a:cubicBezTo>
                    <a:pt x="153" y="9"/>
                    <a:pt x="143" y="0"/>
                    <a:pt x="132" y="0"/>
                  </a:cubicBezTo>
                  <a:close/>
                  <a:moveTo>
                    <a:pt x="139" y="202"/>
                  </a:moveTo>
                  <a:cubicBezTo>
                    <a:pt x="139" y="205"/>
                    <a:pt x="136" y="208"/>
                    <a:pt x="132" y="208"/>
                  </a:cubicBezTo>
                  <a:cubicBezTo>
                    <a:pt x="21" y="208"/>
                    <a:pt x="21" y="208"/>
                    <a:pt x="21" y="208"/>
                  </a:cubicBezTo>
                  <a:cubicBezTo>
                    <a:pt x="17" y="208"/>
                    <a:pt x="14" y="205"/>
                    <a:pt x="14" y="202"/>
                  </a:cubicBezTo>
                  <a:cubicBezTo>
                    <a:pt x="14" y="188"/>
                    <a:pt x="14" y="188"/>
                    <a:pt x="14" y="188"/>
                  </a:cubicBezTo>
                  <a:cubicBezTo>
                    <a:pt x="139" y="188"/>
                    <a:pt x="139" y="188"/>
                    <a:pt x="139" y="188"/>
                  </a:cubicBezTo>
                  <a:lnTo>
                    <a:pt x="139" y="202"/>
                  </a:lnTo>
                  <a:close/>
                  <a:moveTo>
                    <a:pt x="139" y="181"/>
                  </a:moveTo>
                  <a:cubicBezTo>
                    <a:pt x="14" y="181"/>
                    <a:pt x="14" y="181"/>
                    <a:pt x="14" y="181"/>
                  </a:cubicBezTo>
                  <a:cubicBezTo>
                    <a:pt x="14" y="41"/>
                    <a:pt x="14" y="41"/>
                    <a:pt x="14" y="41"/>
                  </a:cubicBezTo>
                  <a:cubicBezTo>
                    <a:pt x="139" y="41"/>
                    <a:pt x="139" y="41"/>
                    <a:pt x="139" y="41"/>
                  </a:cubicBezTo>
                  <a:lnTo>
                    <a:pt x="139" y="181"/>
                  </a:lnTo>
                  <a:close/>
                  <a:moveTo>
                    <a:pt x="139" y="34"/>
                  </a:moveTo>
                  <a:cubicBezTo>
                    <a:pt x="14" y="34"/>
                    <a:pt x="14" y="34"/>
                    <a:pt x="14" y="34"/>
                  </a:cubicBezTo>
                  <a:cubicBezTo>
                    <a:pt x="14" y="21"/>
                    <a:pt x="14" y="21"/>
                    <a:pt x="14" y="21"/>
                  </a:cubicBezTo>
                  <a:cubicBezTo>
                    <a:pt x="14" y="17"/>
                    <a:pt x="17" y="14"/>
                    <a:pt x="21" y="14"/>
                  </a:cubicBezTo>
                  <a:cubicBezTo>
                    <a:pt x="132" y="14"/>
                    <a:pt x="132" y="14"/>
                    <a:pt x="132" y="14"/>
                  </a:cubicBezTo>
                  <a:cubicBezTo>
                    <a:pt x="136" y="14"/>
                    <a:pt x="139" y="17"/>
                    <a:pt x="139" y="21"/>
                  </a:cubicBezTo>
                  <a:lnTo>
                    <a:pt x="139" y="34"/>
                  </a:lnTo>
                  <a:close/>
                </a:path>
              </a:pathLst>
            </a:custGeom>
            <a:solidFill>
              <a:schemeClr val="bg1"/>
            </a:solidFill>
            <a:ln>
              <a:noFill/>
            </a:ln>
          </p:spPr>
          <p:txBody>
            <a:bodyPr vert="horz" wrap="square" lIns="121888" tIns="60944" rIns="121888" bIns="60944"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8" name="文本框 17"/>
            <p:cNvSpPr txBox="1"/>
            <p:nvPr/>
          </p:nvSpPr>
          <p:spPr>
            <a:xfrm>
              <a:off x="3481645" y="2575399"/>
              <a:ext cx="68565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02</a:t>
              </a:r>
              <a:endParaRPr kumimoji="0" lang="zh-CN" altLang="en-US" sz="16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9" name="矩形 18"/>
            <p:cNvSpPr/>
            <p:nvPr/>
          </p:nvSpPr>
          <p:spPr>
            <a:xfrm>
              <a:off x="3375787" y="3002771"/>
              <a:ext cx="991105" cy="253916"/>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spTree>
    <p:extLst>
      <p:ext uri="{BB962C8B-B14F-4D97-AF65-F5344CB8AC3E}">
        <p14:creationId xmlns:p14="http://schemas.microsoft.com/office/powerpoint/2010/main" val="372843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5">
            <a:extLst>
              <a:ext uri="{28A0092B-C50C-407E-A947-70E740481C1C}">
                <a14:useLocalDpi xmlns:a14="http://schemas.microsoft.com/office/drawing/2010/main" val="0"/>
              </a:ext>
            </a:extLst>
          </a:blip>
          <a:srcRect b="36264"/>
          <a:stretch/>
        </p:blipFill>
        <p:spPr>
          <a:xfrm rot="10800000">
            <a:off x="137666" y="583316"/>
            <a:ext cx="6095841" cy="3097103"/>
          </a:xfrm>
          <a:prstGeom prst="rect">
            <a:avLst/>
          </a:prstGeom>
        </p:spPr>
      </p:pic>
      <p:cxnSp>
        <p:nvCxnSpPr>
          <p:cNvPr id="3" name="直接连接符 2"/>
          <p:cNvCxnSpPr/>
          <p:nvPr/>
        </p:nvCxnSpPr>
        <p:spPr>
          <a:xfrm>
            <a:off x="1994198" y="920108"/>
            <a:ext cx="0" cy="737266"/>
          </a:xfrm>
          <a:prstGeom prst="line">
            <a:avLst/>
          </a:prstGeom>
          <a:noFill/>
          <a:ln w="19050" cap="flat" cmpd="sng" algn="ctr">
            <a:solidFill>
              <a:srgbClr val="0075CC"/>
            </a:solidFill>
            <a:prstDash val="solid"/>
          </a:ln>
          <a:effectLst>
            <a:outerShdw dist="12700" sx="101000" sy="101000" algn="l" rotWithShape="0">
              <a:srgbClr val="43CEFF"/>
            </a:outerShdw>
          </a:effectLst>
        </p:spPr>
      </p:cxnSp>
      <p:cxnSp>
        <p:nvCxnSpPr>
          <p:cNvPr id="4" name="直接连接符 3"/>
          <p:cNvCxnSpPr/>
          <p:nvPr/>
        </p:nvCxnSpPr>
        <p:spPr>
          <a:xfrm>
            <a:off x="2009077" y="2825058"/>
            <a:ext cx="0" cy="737266"/>
          </a:xfrm>
          <a:prstGeom prst="line">
            <a:avLst/>
          </a:prstGeom>
          <a:noFill/>
          <a:ln w="19050" cap="flat" cmpd="sng" algn="ctr">
            <a:solidFill>
              <a:srgbClr val="F79646">
                <a:lumMod val="50000"/>
              </a:srgbClr>
            </a:solidFill>
            <a:prstDash val="solid"/>
          </a:ln>
          <a:effectLst>
            <a:outerShdw dist="12700" sx="101000" sy="101000" algn="l" rotWithShape="0">
              <a:srgbClr val="FFC819"/>
            </a:outerShdw>
          </a:effectLst>
        </p:spPr>
      </p:cxnSp>
      <p:sp>
        <p:nvSpPr>
          <p:cNvPr id="6" name="TextBox 5"/>
          <p:cNvSpPr txBox="1"/>
          <p:nvPr/>
        </p:nvSpPr>
        <p:spPr>
          <a:xfrm>
            <a:off x="997852" y="1028802"/>
            <a:ext cx="1149668" cy="453457"/>
          </a:xfrm>
          <a:prstGeom prst="rect">
            <a:avLst/>
          </a:prstGeom>
          <a:noFill/>
        </p:spPr>
        <p:txBody>
          <a:bodyPr wrap="square" rtlCol="0">
            <a:spAutoFit/>
          </a:bodyPr>
          <a:lstStyle/>
          <a:p>
            <a:pPr algn="ctr" fontAlgn="auto">
              <a:lnSpc>
                <a:spcPct val="130000"/>
              </a:lnSpc>
              <a:spcBef>
                <a:spcPts val="0"/>
              </a:spcBef>
              <a:spcAft>
                <a:spcPts val="0"/>
              </a:spcAft>
              <a:defRPr/>
            </a:pPr>
            <a:r>
              <a:rPr lang="en-US" altLang="zh-CN" sz="2000" b="1" kern="0" dirty="0" err="1">
                <a:solidFill>
                  <a:sysClr val="window" lastClr="FFFFFF"/>
                </a:solidFill>
                <a:latin typeface="微软雅黑" pitchFamily="34" charset="-122"/>
                <a:ea typeface="微软雅黑" pitchFamily="34" charset="-122"/>
              </a:rPr>
              <a:t>Câu</a:t>
            </a:r>
            <a:r>
              <a:rPr lang="en-US" altLang="zh-CN" sz="2000" b="1" kern="0" dirty="0">
                <a:solidFill>
                  <a:sysClr val="window" lastClr="FFFFFF"/>
                </a:solidFill>
                <a:latin typeface="微软雅黑" pitchFamily="34" charset="-122"/>
                <a:ea typeface="微软雅黑" pitchFamily="34" charset="-122"/>
              </a:rPr>
              <a:t> 1: </a:t>
            </a:r>
            <a:endParaRPr lang="zh-CN" altLang="en-US" sz="2000" b="1" kern="0" dirty="0">
              <a:solidFill>
                <a:sysClr val="window" lastClr="FFFFFF"/>
              </a:solidFill>
              <a:latin typeface="微软雅黑" pitchFamily="34" charset="-122"/>
              <a:ea typeface="微软雅黑" pitchFamily="34" charset="-122"/>
            </a:endParaRPr>
          </a:p>
        </p:txBody>
      </p:sp>
      <p:sp>
        <p:nvSpPr>
          <p:cNvPr id="7" name="TextBox 6"/>
          <p:cNvSpPr txBox="1"/>
          <p:nvPr/>
        </p:nvSpPr>
        <p:spPr>
          <a:xfrm>
            <a:off x="997853" y="2959503"/>
            <a:ext cx="1149667" cy="453457"/>
          </a:xfrm>
          <a:prstGeom prst="rect">
            <a:avLst/>
          </a:prstGeom>
          <a:noFill/>
        </p:spPr>
        <p:txBody>
          <a:bodyPr wrap="square" rtlCol="0">
            <a:spAutoFit/>
          </a:bodyPr>
          <a:lstStyle/>
          <a:p>
            <a:pPr algn="ctr" fontAlgn="auto">
              <a:lnSpc>
                <a:spcPct val="130000"/>
              </a:lnSpc>
              <a:spcBef>
                <a:spcPts val="0"/>
              </a:spcBef>
              <a:spcAft>
                <a:spcPts val="0"/>
              </a:spcAft>
              <a:defRPr/>
            </a:pPr>
            <a:r>
              <a:rPr lang="en-US" altLang="zh-CN" sz="2000" b="1" kern="0" dirty="0" err="1">
                <a:solidFill>
                  <a:sysClr val="window" lastClr="FFFFFF"/>
                </a:solidFill>
                <a:latin typeface="微软雅黑" pitchFamily="34" charset="-122"/>
                <a:ea typeface="微软雅黑" pitchFamily="34" charset="-122"/>
              </a:rPr>
              <a:t>Câu</a:t>
            </a:r>
            <a:r>
              <a:rPr lang="en-US" altLang="zh-CN" sz="2000" b="1" kern="0" dirty="0">
                <a:solidFill>
                  <a:sysClr val="window" lastClr="FFFFFF"/>
                </a:solidFill>
                <a:latin typeface="微软雅黑" pitchFamily="34" charset="-122"/>
                <a:ea typeface="微软雅黑" pitchFamily="34" charset="-122"/>
              </a:rPr>
              <a:t> 2: </a:t>
            </a:r>
            <a:endParaRPr lang="zh-CN" altLang="en-US" sz="2000" b="1" kern="0" dirty="0">
              <a:solidFill>
                <a:sysClr val="window" lastClr="FFFFFF"/>
              </a:solidFill>
              <a:latin typeface="微软雅黑" pitchFamily="34" charset="-122"/>
              <a:ea typeface="微软雅黑" pitchFamily="34" charset="-122"/>
            </a:endParaRPr>
          </a:p>
        </p:txBody>
      </p:sp>
      <p:sp>
        <p:nvSpPr>
          <p:cNvPr id="9" name="TextBox 8"/>
          <p:cNvSpPr txBox="1"/>
          <p:nvPr/>
        </p:nvSpPr>
        <p:spPr>
          <a:xfrm>
            <a:off x="2009077" y="932364"/>
            <a:ext cx="3263583" cy="646331"/>
          </a:xfrm>
          <a:prstGeom prst="rect">
            <a:avLst/>
          </a:prstGeom>
          <a:noFill/>
        </p:spPr>
        <p:txBody>
          <a:bodyPr wrap="square" rtlCol="0">
            <a:spAutoFit/>
          </a:bodyPr>
          <a:lstStyle/>
          <a:p>
            <a:r>
              <a:rPr lang="en-US" dirty="0" err="1"/>
              <a:t>Nêu</a:t>
            </a:r>
            <a:r>
              <a:rPr lang="en-US" dirty="0"/>
              <a:t> </a:t>
            </a:r>
            <a:r>
              <a:rPr lang="en-US" dirty="0" err="1"/>
              <a:t>và</a:t>
            </a:r>
            <a:r>
              <a:rPr lang="en-US" dirty="0"/>
              <a:t> </a:t>
            </a:r>
            <a:r>
              <a:rPr lang="en-US" dirty="0" err="1"/>
              <a:t>vẽ</a:t>
            </a:r>
            <a:r>
              <a:rPr lang="en-US" dirty="0"/>
              <a:t> </a:t>
            </a:r>
            <a:r>
              <a:rPr lang="en-US" dirty="0" err="1"/>
              <a:t>minh</a:t>
            </a:r>
            <a:r>
              <a:rPr lang="en-US" dirty="0"/>
              <a:t> </a:t>
            </a:r>
            <a:r>
              <a:rPr lang="en-US" dirty="0" err="1"/>
              <a:t>hoạ</a:t>
            </a:r>
            <a:r>
              <a:rPr lang="en-US" dirty="0"/>
              <a:t> </a:t>
            </a:r>
            <a:r>
              <a:rPr lang="en-US" dirty="0" err="1"/>
              <a:t>mô</a:t>
            </a:r>
            <a:r>
              <a:rPr lang="en-US" dirty="0"/>
              <a:t> </a:t>
            </a:r>
            <a:r>
              <a:rPr lang="en-US" dirty="0" err="1"/>
              <a:t>hình</a:t>
            </a:r>
            <a:r>
              <a:rPr lang="en-US" dirty="0"/>
              <a:t> </a:t>
            </a:r>
            <a:r>
              <a:rPr lang="en-US" dirty="0" err="1"/>
              <a:t>cấu</a:t>
            </a:r>
            <a:r>
              <a:rPr lang="en-US" dirty="0"/>
              <a:t> </a:t>
            </a:r>
            <a:r>
              <a:rPr lang="en-US" dirty="0" err="1"/>
              <a:t>tạo</a:t>
            </a:r>
            <a:r>
              <a:rPr lang="en-US" dirty="0"/>
              <a:t> </a:t>
            </a:r>
            <a:r>
              <a:rPr lang="en-US" dirty="0" err="1"/>
              <a:t>của</a:t>
            </a:r>
            <a:r>
              <a:rPr lang="en-US" dirty="0"/>
              <a:t> </a:t>
            </a:r>
            <a:r>
              <a:rPr lang="en-US" dirty="0" err="1"/>
              <a:t>hạt</a:t>
            </a:r>
            <a:r>
              <a:rPr lang="en-US" dirty="0"/>
              <a:t> </a:t>
            </a:r>
            <a:r>
              <a:rPr lang="en-US" dirty="0" err="1"/>
              <a:t>nguyên</a:t>
            </a:r>
            <a:r>
              <a:rPr lang="en-US" dirty="0"/>
              <a:t> </a:t>
            </a:r>
            <a:r>
              <a:rPr lang="en-US" dirty="0" err="1"/>
              <a:t>tử</a:t>
            </a:r>
            <a:r>
              <a:rPr lang="en-US" dirty="0"/>
              <a:t>.</a:t>
            </a:r>
            <a:endParaRPr lang="en-VN" dirty="0"/>
          </a:p>
        </p:txBody>
      </p:sp>
      <p:sp>
        <p:nvSpPr>
          <p:cNvPr id="10" name="TextBox 9"/>
          <p:cNvSpPr txBox="1"/>
          <p:nvPr/>
        </p:nvSpPr>
        <p:spPr>
          <a:xfrm>
            <a:off x="2009077" y="2797687"/>
            <a:ext cx="3278458" cy="646331"/>
          </a:xfrm>
          <a:prstGeom prst="rect">
            <a:avLst/>
          </a:prstGeom>
          <a:noFill/>
        </p:spPr>
        <p:txBody>
          <a:bodyPr wrap="square" rtlCol="0">
            <a:spAutoFit/>
          </a:bodyPr>
          <a:lstStyle/>
          <a:p>
            <a:r>
              <a:rPr lang="en-US" dirty="0"/>
              <a:t>Electron </a:t>
            </a:r>
            <a:r>
              <a:rPr lang="en-US" dirty="0" err="1"/>
              <a:t>trong</a:t>
            </a:r>
            <a:r>
              <a:rPr lang="en-US" dirty="0"/>
              <a:t> </a:t>
            </a:r>
            <a:r>
              <a:rPr lang="en-US" dirty="0" err="1"/>
              <a:t>nguyên</a:t>
            </a:r>
            <a:r>
              <a:rPr lang="en-US" dirty="0"/>
              <a:t> </a:t>
            </a:r>
            <a:r>
              <a:rPr lang="en-US" dirty="0" err="1"/>
              <a:t>tử</a:t>
            </a:r>
            <a:r>
              <a:rPr lang="en-US" dirty="0"/>
              <a:t> </a:t>
            </a:r>
            <a:r>
              <a:rPr lang="en-US" dirty="0" err="1"/>
              <a:t>có</a:t>
            </a:r>
            <a:r>
              <a:rPr lang="en-US" dirty="0"/>
              <a:t> </a:t>
            </a:r>
            <a:r>
              <a:rPr lang="en-US" dirty="0" err="1"/>
              <a:t>thể</a:t>
            </a:r>
            <a:r>
              <a:rPr lang="en-US" dirty="0"/>
              <a:t> </a:t>
            </a:r>
            <a:r>
              <a:rPr lang="en-US" dirty="0" err="1"/>
              <a:t>dịch</a:t>
            </a:r>
            <a:r>
              <a:rPr lang="en-US" dirty="0"/>
              <a:t> </a:t>
            </a:r>
            <a:r>
              <a:rPr lang="en-US" dirty="0" err="1"/>
              <a:t>chuyển</a:t>
            </a:r>
            <a:r>
              <a:rPr lang="en-US" dirty="0"/>
              <a:t> </a:t>
            </a:r>
            <a:r>
              <a:rPr lang="en-US" dirty="0" err="1"/>
              <a:t>như</a:t>
            </a:r>
            <a:r>
              <a:rPr lang="en-US" dirty="0"/>
              <a:t> </a:t>
            </a:r>
            <a:r>
              <a:rPr lang="en-US" dirty="0" err="1"/>
              <a:t>thế</a:t>
            </a:r>
            <a:r>
              <a:rPr lang="en-US" dirty="0"/>
              <a:t> </a:t>
            </a:r>
            <a:r>
              <a:rPr lang="en-US" dirty="0" err="1"/>
              <a:t>nào</a:t>
            </a:r>
            <a:r>
              <a:rPr lang="en-US" dirty="0"/>
              <a:t>? </a:t>
            </a:r>
            <a:endParaRPr lang="en-VN" dirty="0"/>
          </a:p>
        </p:txBody>
      </p:sp>
      <p:sp>
        <p:nvSpPr>
          <p:cNvPr id="12" name="圆角矩形 13"/>
          <p:cNvSpPr/>
          <p:nvPr/>
        </p:nvSpPr>
        <p:spPr>
          <a:xfrm rot="16200000">
            <a:off x="6400868" y="1196650"/>
            <a:ext cx="1578621" cy="3632311"/>
          </a:xfrm>
          <a:custGeom>
            <a:avLst/>
            <a:gdLst/>
            <a:ahLst/>
            <a:cxnLst/>
            <a:rect l="l" t="t" r="r" b="b"/>
            <a:pathLst>
              <a:path w="1080120" h="3342305">
                <a:moveTo>
                  <a:pt x="0" y="0"/>
                </a:moveTo>
                <a:lnTo>
                  <a:pt x="1080120" y="0"/>
                </a:lnTo>
                <a:lnTo>
                  <a:pt x="1080120" y="2811642"/>
                </a:lnTo>
                <a:cubicBezTo>
                  <a:pt x="1080120" y="3104719"/>
                  <a:pt x="842534" y="3342305"/>
                  <a:pt x="549457" y="3342305"/>
                </a:cubicBezTo>
                <a:lnTo>
                  <a:pt x="530663" y="3342305"/>
                </a:lnTo>
                <a:cubicBezTo>
                  <a:pt x="237586" y="3342305"/>
                  <a:pt x="0" y="3104719"/>
                  <a:pt x="0" y="2811642"/>
                </a:cubicBezTo>
                <a:close/>
              </a:path>
            </a:pathLst>
          </a:custGeom>
          <a:solidFill>
            <a:srgbClr val="0070C0"/>
          </a:solidFill>
          <a:ln w="25400" cap="flat" cmpd="sng" algn="ctr">
            <a:noFill/>
            <a:prstDash val="solid"/>
          </a:ln>
          <a:effectLst/>
        </p:spPr>
        <p:txBody>
          <a:bodyPr rtlCol="0" anchor="ctr"/>
          <a:lstStyle/>
          <a:p>
            <a:pPr algn="ctr" fontAlgn="auto">
              <a:spcBef>
                <a:spcPts val="0"/>
              </a:spcBef>
              <a:spcAft>
                <a:spcPts val="0"/>
              </a:spcAft>
              <a:defRPr/>
            </a:pPr>
            <a:endParaRPr lang="zh-CN" altLang="en-US" kern="0" dirty="0">
              <a:solidFill>
                <a:sysClr val="window" lastClr="FFFFFF"/>
              </a:solidFill>
              <a:latin typeface="Calibri"/>
              <a:ea typeface="宋体"/>
            </a:endParaRPr>
          </a:p>
        </p:txBody>
      </p:sp>
      <p:sp>
        <p:nvSpPr>
          <p:cNvPr id="13" name="TextBox 12"/>
          <p:cNvSpPr txBox="1"/>
          <p:nvPr/>
        </p:nvSpPr>
        <p:spPr>
          <a:xfrm rot="16200000">
            <a:off x="6440121" y="1439608"/>
            <a:ext cx="1415772" cy="3229767"/>
          </a:xfrm>
          <a:prstGeom prst="rect">
            <a:avLst/>
          </a:prstGeom>
          <a:noFill/>
        </p:spPr>
        <p:txBody>
          <a:bodyPr vert="eaVert" wrap="square" rtlCol="0">
            <a:spAutoFit/>
          </a:bodyPr>
          <a:lstStyle/>
          <a:p>
            <a:pPr algn="just" fontAlgn="auto">
              <a:spcBef>
                <a:spcPts val="0"/>
              </a:spcBef>
              <a:spcAft>
                <a:spcPts val="0"/>
              </a:spcAft>
              <a:defRPr/>
            </a:pPr>
            <a:r>
              <a:rPr lang="nl-NL" sz="2000" dirty="0" err="1">
                <a:solidFill>
                  <a:schemeClr val="bg1"/>
                </a:solidFill>
              </a:rPr>
              <a:t>Electron</a:t>
            </a:r>
            <a:r>
              <a:rPr lang="nl-NL" sz="2000" dirty="0">
                <a:solidFill>
                  <a:schemeClr val="bg1"/>
                </a:solidFill>
              </a:rPr>
              <a:t> có </a:t>
            </a:r>
            <a:r>
              <a:rPr lang="nl-NL" sz="2000" dirty="0" err="1">
                <a:solidFill>
                  <a:schemeClr val="bg1"/>
                </a:solidFill>
              </a:rPr>
              <a:t>thể</a:t>
            </a:r>
            <a:r>
              <a:rPr lang="nl-NL" sz="2000" dirty="0">
                <a:solidFill>
                  <a:schemeClr val="bg1"/>
                </a:solidFill>
              </a:rPr>
              <a:t> </a:t>
            </a:r>
            <a:r>
              <a:rPr lang="nl-NL" sz="2000" dirty="0" err="1">
                <a:solidFill>
                  <a:schemeClr val="bg1"/>
                </a:solidFill>
              </a:rPr>
              <a:t>dịch</a:t>
            </a:r>
            <a:r>
              <a:rPr lang="nl-NL" sz="2000" dirty="0">
                <a:solidFill>
                  <a:schemeClr val="bg1"/>
                </a:solidFill>
              </a:rPr>
              <a:t> </a:t>
            </a:r>
            <a:r>
              <a:rPr lang="nl-NL" sz="2000" dirty="0" err="1">
                <a:solidFill>
                  <a:schemeClr val="bg1"/>
                </a:solidFill>
              </a:rPr>
              <a:t>chuyển</a:t>
            </a:r>
            <a:r>
              <a:rPr lang="nl-NL" sz="2000" dirty="0">
                <a:solidFill>
                  <a:schemeClr val="bg1"/>
                </a:solidFill>
              </a:rPr>
              <a:t> </a:t>
            </a:r>
            <a:r>
              <a:rPr lang="nl-NL" sz="2000" dirty="0" err="1">
                <a:solidFill>
                  <a:schemeClr val="bg1"/>
                </a:solidFill>
              </a:rPr>
              <a:t>từ</a:t>
            </a:r>
            <a:r>
              <a:rPr lang="nl-NL" sz="2000" dirty="0">
                <a:solidFill>
                  <a:schemeClr val="bg1"/>
                </a:solidFill>
              </a:rPr>
              <a:t> </a:t>
            </a:r>
            <a:r>
              <a:rPr lang="nl-NL" sz="2000" dirty="0" err="1">
                <a:solidFill>
                  <a:schemeClr val="bg1"/>
                </a:solidFill>
              </a:rPr>
              <a:t>nguyên</a:t>
            </a:r>
            <a:r>
              <a:rPr lang="nl-NL" sz="2000" dirty="0">
                <a:solidFill>
                  <a:schemeClr val="bg1"/>
                </a:solidFill>
              </a:rPr>
              <a:t> </a:t>
            </a:r>
            <a:r>
              <a:rPr lang="nl-NL" sz="2000" dirty="0" err="1">
                <a:solidFill>
                  <a:schemeClr val="bg1"/>
                </a:solidFill>
              </a:rPr>
              <a:t>tử</a:t>
            </a:r>
            <a:r>
              <a:rPr lang="nl-NL" sz="2000" dirty="0">
                <a:solidFill>
                  <a:schemeClr val="bg1"/>
                </a:solidFill>
              </a:rPr>
              <a:t> </a:t>
            </a:r>
            <a:r>
              <a:rPr lang="nl-NL" sz="2000" dirty="0" err="1">
                <a:solidFill>
                  <a:schemeClr val="bg1"/>
                </a:solidFill>
              </a:rPr>
              <a:t>này</a:t>
            </a:r>
            <a:r>
              <a:rPr lang="nl-NL" sz="2000" dirty="0">
                <a:solidFill>
                  <a:schemeClr val="bg1"/>
                </a:solidFill>
              </a:rPr>
              <a:t> sang </a:t>
            </a:r>
            <a:r>
              <a:rPr lang="nl-NL" sz="2000" dirty="0" err="1">
                <a:solidFill>
                  <a:schemeClr val="bg1"/>
                </a:solidFill>
              </a:rPr>
              <a:t>nguyên</a:t>
            </a:r>
            <a:r>
              <a:rPr lang="nl-NL" sz="2000" dirty="0">
                <a:solidFill>
                  <a:schemeClr val="bg1"/>
                </a:solidFill>
              </a:rPr>
              <a:t> </a:t>
            </a:r>
            <a:r>
              <a:rPr lang="nl-NL" sz="2000" dirty="0" err="1">
                <a:solidFill>
                  <a:schemeClr val="bg1"/>
                </a:solidFill>
              </a:rPr>
              <a:t>tử</a:t>
            </a:r>
            <a:r>
              <a:rPr lang="nl-NL" sz="2000" dirty="0">
                <a:solidFill>
                  <a:schemeClr val="bg1"/>
                </a:solidFill>
              </a:rPr>
              <a:t> </a:t>
            </a:r>
            <a:r>
              <a:rPr lang="nl-NL" sz="2000" dirty="0" err="1">
                <a:solidFill>
                  <a:schemeClr val="bg1"/>
                </a:solidFill>
              </a:rPr>
              <a:t>khác</a:t>
            </a:r>
            <a:r>
              <a:rPr lang="nl-NL" sz="2000" dirty="0">
                <a:solidFill>
                  <a:schemeClr val="bg1"/>
                </a:solidFill>
              </a:rPr>
              <a:t> </a:t>
            </a:r>
            <a:r>
              <a:rPr lang="nl-NL" sz="2000" dirty="0" err="1">
                <a:solidFill>
                  <a:schemeClr val="bg1"/>
                </a:solidFill>
              </a:rPr>
              <a:t>hoặc</a:t>
            </a:r>
            <a:r>
              <a:rPr lang="nl-NL" sz="2000" dirty="0">
                <a:solidFill>
                  <a:schemeClr val="bg1"/>
                </a:solidFill>
              </a:rPr>
              <a:t> </a:t>
            </a:r>
            <a:r>
              <a:rPr lang="nl-NL" sz="2000" dirty="0" err="1">
                <a:solidFill>
                  <a:schemeClr val="bg1"/>
                </a:solidFill>
              </a:rPr>
              <a:t>từ</a:t>
            </a:r>
            <a:r>
              <a:rPr lang="nl-NL" sz="2000" dirty="0">
                <a:solidFill>
                  <a:schemeClr val="bg1"/>
                </a:solidFill>
              </a:rPr>
              <a:t> </a:t>
            </a:r>
            <a:r>
              <a:rPr lang="nl-NL" sz="2000" dirty="0" err="1">
                <a:solidFill>
                  <a:schemeClr val="bg1"/>
                </a:solidFill>
              </a:rPr>
              <a:t>vật</a:t>
            </a:r>
            <a:r>
              <a:rPr lang="nl-NL" sz="2000" dirty="0">
                <a:solidFill>
                  <a:schemeClr val="bg1"/>
                </a:solidFill>
              </a:rPr>
              <a:t> </a:t>
            </a:r>
            <a:r>
              <a:rPr lang="nl-NL" sz="2000" dirty="0" err="1">
                <a:solidFill>
                  <a:schemeClr val="bg1"/>
                </a:solidFill>
              </a:rPr>
              <a:t>này</a:t>
            </a:r>
            <a:r>
              <a:rPr lang="nl-NL" sz="2000" dirty="0">
                <a:solidFill>
                  <a:schemeClr val="bg1"/>
                </a:solidFill>
              </a:rPr>
              <a:t> sang </a:t>
            </a:r>
            <a:r>
              <a:rPr lang="nl-NL" sz="2000" dirty="0" err="1">
                <a:solidFill>
                  <a:schemeClr val="bg1"/>
                </a:solidFill>
              </a:rPr>
              <a:t>vật</a:t>
            </a:r>
            <a:r>
              <a:rPr lang="nl-NL" sz="2000" dirty="0">
                <a:solidFill>
                  <a:schemeClr val="bg1"/>
                </a:solidFill>
              </a:rPr>
              <a:t> </a:t>
            </a:r>
            <a:r>
              <a:rPr lang="nl-NL" sz="2000" dirty="0" err="1">
                <a:solidFill>
                  <a:schemeClr val="bg1"/>
                </a:solidFill>
              </a:rPr>
              <a:t>khác</a:t>
            </a:r>
            <a:r>
              <a:rPr lang="nl-NL" sz="2000" dirty="0">
                <a:solidFill>
                  <a:schemeClr val="bg1"/>
                </a:solidFill>
              </a:rPr>
              <a:t>. </a:t>
            </a:r>
            <a:endParaRPr lang="en-VN" sz="2000" dirty="0">
              <a:solidFill>
                <a:schemeClr val="bg1"/>
              </a:solidFill>
            </a:endParaRPr>
          </a:p>
        </p:txBody>
      </p:sp>
      <p:sp>
        <p:nvSpPr>
          <p:cNvPr id="18" name="TextBox 11">
            <a:extLst>
              <a:ext uri="{FF2B5EF4-FFF2-40B4-BE49-F238E27FC236}">
                <a16:creationId xmlns:a16="http://schemas.microsoft.com/office/drawing/2014/main" id="{80F61B6D-D36C-C5E6-CA6A-24C262E5C653}"/>
              </a:ext>
            </a:extLst>
          </p:cNvPr>
          <p:cNvSpPr txBox="1">
            <a:spLocks noChangeArrowheads="1"/>
          </p:cNvSpPr>
          <p:nvPr/>
        </p:nvSpPr>
        <p:spPr bwMode="auto">
          <a:xfrm flipH="1">
            <a:off x="152514" y="60096"/>
            <a:ext cx="3886099"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Hoạt</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động</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nhóm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đôi</a:t>
            </a:r>
            <a:endPar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endParaRPr>
          </a:p>
        </p:txBody>
      </p:sp>
      <p:pic>
        <p:nvPicPr>
          <p:cNvPr id="22" name="Cau-tao-nguyen-tu.mp4">
            <a:hlinkClick r:id="" action="ppaction://media"/>
            <a:extLst>
              <a:ext uri="{FF2B5EF4-FFF2-40B4-BE49-F238E27FC236}">
                <a16:creationId xmlns:a16="http://schemas.microsoft.com/office/drawing/2014/main" id="{78206CB1-53B1-6EBF-0364-04A513CCE78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3935520"/>
            <a:ext cx="1752674" cy="1207980"/>
          </a:xfrm>
          <a:prstGeom prst="rect">
            <a:avLst/>
          </a:prstGeom>
        </p:spPr>
      </p:pic>
      <p:pic>
        <p:nvPicPr>
          <p:cNvPr id="23" name="Picture 22" descr="Cho mô hình nguyên tử sau:Tên và kí hiệu hóa học của nguyên tố trên là">
            <a:extLst>
              <a:ext uri="{FF2B5EF4-FFF2-40B4-BE49-F238E27FC236}">
                <a16:creationId xmlns:a16="http://schemas.microsoft.com/office/drawing/2014/main" id="{30E89C46-D187-564E-FCD5-4F0ED3B55EE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59083" y="583316"/>
            <a:ext cx="1536993" cy="1434895"/>
          </a:xfrm>
          <a:prstGeom prst="rect">
            <a:avLst/>
          </a:prstGeom>
          <a:noFill/>
          <a:ln>
            <a:noFill/>
          </a:ln>
        </p:spPr>
      </p:pic>
    </p:spTree>
    <p:extLst>
      <p:ext uri="{BB962C8B-B14F-4D97-AF65-F5344CB8AC3E}">
        <p14:creationId xmlns:p14="http://schemas.microsoft.com/office/powerpoint/2010/main" val="17488055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par>
                                <p:cTn id="15" presetID="2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par>
                                <p:cTn id="18" presetID="2" presetClass="entr" presetSubtype="4"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par>
                          <p:cTn id="22" fill="hold">
                            <p:stCondLst>
                              <p:cond delay="1000"/>
                            </p:stCondLst>
                            <p:childTnLst>
                              <p:par>
                                <p:cTn id="23" presetID="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par>
                                <p:cTn id="27" presetID="22" presetClass="entr" presetSubtype="4"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par>
                                <p:cTn id="30" presetID="2" presetClass="entr" presetSubtype="2"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1+#ppt_w/2"/>
                                          </p:val>
                                        </p:tav>
                                        <p:tav tm="100000">
                                          <p:val>
                                            <p:strVal val="#ppt_x"/>
                                          </p:val>
                                        </p:tav>
                                      </p:tavLst>
                                    </p:anim>
                                    <p:anim calcmode="lin" valueType="num">
                                      <p:cBhvr additive="base">
                                        <p:cTn id="33"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down)">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barn(inVertical)">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up)">
                                      <p:cBhvr>
                                        <p:cTn id="48" dur="500"/>
                                        <p:tgtEl>
                                          <p:spTgt spid="12"/>
                                        </p:tgtEl>
                                      </p:cBhvr>
                                    </p:animEffect>
                                  </p:childTnLst>
                                </p:cTn>
                              </p:par>
                              <p:par>
                                <p:cTn id="49" presetID="41" presetClass="entr" presetSubtype="0" fill="hold" grpId="0" nodeType="withEffect">
                                  <p:stCondLst>
                                    <p:cond delay="0"/>
                                  </p:stCondLst>
                                  <p:iterate type="lt">
                                    <p:tmPct val="10000"/>
                                  </p:iterate>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52" dur="500" fill="hold"/>
                                        <p:tgtEl>
                                          <p:spTgt spid="13"/>
                                        </p:tgtEl>
                                        <p:attrNameLst>
                                          <p:attrName>ppt_y</p:attrName>
                                        </p:attrNameLst>
                                      </p:cBhvr>
                                      <p:tavLst>
                                        <p:tav tm="0">
                                          <p:val>
                                            <p:strVal val="#ppt_y"/>
                                          </p:val>
                                        </p:tav>
                                        <p:tav tm="100000">
                                          <p:val>
                                            <p:strVal val="#ppt_y"/>
                                          </p:val>
                                        </p:tav>
                                      </p:tavLst>
                                    </p:anim>
                                    <p:anim calcmode="lin" valueType="num">
                                      <p:cBhvr>
                                        <p:cTn id="53"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54"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55" dur="5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6" restart="whenNotActive" fill="hold" evtFilter="cancelBubble" nodeType="interactiveSeq">
                <p:stCondLst>
                  <p:cond evt="onClick" delay="0">
                    <p:tgtEl>
                      <p:spTgt spid="22"/>
                    </p:tgtEl>
                  </p:cond>
                </p:stCondLst>
                <p:endSync evt="end" delay="0">
                  <p:rtn val="all"/>
                </p:endSync>
                <p:childTnLst>
                  <p:par>
                    <p:cTn id="57" fill="hold">
                      <p:stCondLst>
                        <p:cond delay="0"/>
                      </p:stCondLst>
                      <p:childTnLst>
                        <p:par>
                          <p:cTn id="58" fill="hold">
                            <p:stCondLst>
                              <p:cond delay="0"/>
                            </p:stCondLst>
                            <p:childTnLst>
                              <p:par>
                                <p:cTn id="59" presetID="2" presetClass="mediacall" presetSubtype="0" fill="hold" nodeType="clickEffect">
                                  <p:stCondLst>
                                    <p:cond delay="0"/>
                                  </p:stCondLst>
                                  <p:childTnLst>
                                    <p:cmd type="call" cmd="togglePause">
                                      <p:cBhvr>
                                        <p:cTn id="60" dur="1" fill="hold"/>
                                        <p:tgtEl>
                                          <p:spTgt spid="22"/>
                                        </p:tgtEl>
                                      </p:cBhvr>
                                    </p:cmd>
                                  </p:childTnLst>
                                </p:cTn>
                              </p:par>
                            </p:childTnLst>
                          </p:cTn>
                        </p:par>
                      </p:childTnLst>
                    </p:cTn>
                  </p:par>
                </p:childTnLst>
              </p:cTn>
              <p:nextCondLst>
                <p:cond evt="onClick" delay="0">
                  <p:tgtEl>
                    <p:spTgt spid="22"/>
                  </p:tgtEl>
                </p:cond>
              </p:nextCondLst>
            </p:seq>
            <p:video fullScrn="1">
              <p:cMediaNode vol="80000">
                <p:cTn id="61" fill="hold" display="0">
                  <p:stCondLst>
                    <p:cond delay="indefinite"/>
                  </p:stCondLst>
                </p:cTn>
                <p:tgtEl>
                  <p:spTgt spid="22"/>
                </p:tgtEl>
              </p:cMediaNode>
            </p:video>
          </p:childTnLst>
        </p:cTn>
      </p:par>
    </p:tnLst>
    <p:bldLst>
      <p:bldP spid="6" grpId="0"/>
      <p:bldP spid="7" grpId="0"/>
      <p:bldP spid="9" grpId="0"/>
      <p:bldP spid="10" grpId="0"/>
      <p:bldP spid="12" grpId="0" animBg="1"/>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61095" y="1897115"/>
            <a:ext cx="672180" cy="584775"/>
          </a:xfrm>
          <a:prstGeom prst="rect">
            <a:avLst/>
          </a:prstGeom>
          <a:noFill/>
        </p:spPr>
        <p:txBody>
          <a:bodyPr wrap="square" rtlCol="0">
            <a:spAutoFit/>
          </a:bodyPr>
          <a:lstStyle/>
          <a:p>
            <a:r>
              <a:rPr lang="en-US" altLang="zh-CN" sz="3200" dirty="0">
                <a:solidFill>
                  <a:schemeClr val="bg1"/>
                </a:solidFill>
                <a:latin typeface="Adobe Gothic Std B" pitchFamily="34" charset="-128"/>
                <a:ea typeface="Adobe Gothic Std B" pitchFamily="34" charset="-128"/>
              </a:rPr>
              <a:t>02</a:t>
            </a:r>
            <a:endParaRPr lang="zh-CN" altLang="en-US" sz="3200" dirty="0">
              <a:solidFill>
                <a:schemeClr val="bg1"/>
              </a:solidFill>
              <a:latin typeface="Adobe Gothic Std B" pitchFamily="34" charset="-128"/>
            </a:endParaRPr>
          </a:p>
        </p:txBody>
      </p:sp>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553146" y="819196"/>
            <a:ext cx="2444289" cy="3388922"/>
          </a:xfrm>
          <a:prstGeom prst="rect">
            <a:avLst/>
          </a:prstGeom>
        </p:spPr>
      </p:pic>
      <p:sp>
        <p:nvSpPr>
          <p:cNvPr id="25" name="TextBox 24">
            <a:extLst>
              <a:ext uri="{FF2B5EF4-FFF2-40B4-BE49-F238E27FC236}">
                <a16:creationId xmlns:a16="http://schemas.microsoft.com/office/drawing/2014/main" id="{61BE29FA-CF8C-0AF8-7622-D71EA7E252B1}"/>
              </a:ext>
            </a:extLst>
          </p:cNvPr>
          <p:cNvSpPr txBox="1"/>
          <p:nvPr/>
        </p:nvSpPr>
        <p:spPr>
          <a:xfrm>
            <a:off x="278217" y="0"/>
            <a:ext cx="2990507" cy="553998"/>
          </a:xfrm>
          <a:prstGeom prst="rect">
            <a:avLst/>
          </a:prstGeom>
          <a:solidFill>
            <a:schemeClr val="bg1"/>
          </a:solidFill>
        </p:spPr>
        <p:txBody>
          <a:bodyPr wrap="square" rtlCol="0">
            <a:spAutoFit/>
          </a:bodyPr>
          <a:lstStyle/>
          <a:p>
            <a:pPr algn="ctr"/>
            <a:r>
              <a:rPr lang="en-VN" sz="3000" dirty="0"/>
              <a:t>KHỞI ĐỘNG</a:t>
            </a:r>
          </a:p>
        </p:txBody>
      </p:sp>
      <p:pic>
        <p:nvPicPr>
          <p:cNvPr id="28" name="hiện-tượng-nhiễm-điện.mp4">
            <a:hlinkClick r:id="" action="ppaction://media"/>
            <a:extLst>
              <a:ext uri="{FF2B5EF4-FFF2-40B4-BE49-F238E27FC236}">
                <a16:creationId xmlns:a16="http://schemas.microsoft.com/office/drawing/2014/main" id="{CBA7A3ED-E05E-954C-EBD3-A603C5D1810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33506" y="600092"/>
            <a:ext cx="6553028" cy="4029003"/>
          </a:xfrm>
          <a:prstGeom prst="rect">
            <a:avLst/>
          </a:prstGeom>
        </p:spPr>
      </p:pic>
    </p:spTree>
    <p:extLst>
      <p:ext uri="{BB962C8B-B14F-4D97-AF65-F5344CB8AC3E}">
        <p14:creationId xmlns:p14="http://schemas.microsoft.com/office/powerpoint/2010/main" val="22077409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52"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Scale>
                                      <p:cBhvr>
                                        <p:cTn id="11"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1000" decel="50000" fill="hold">
                                          <p:stCondLst>
                                            <p:cond delay="0"/>
                                          </p:stCondLst>
                                        </p:cTn>
                                        <p:tgtEl>
                                          <p:spTgt spid="6"/>
                                        </p:tgtEl>
                                        <p:attrNameLst>
                                          <p:attrName>ppt_x</p:attrName>
                                          <p:attrName>ppt_y</p:attrName>
                                        </p:attrNameLst>
                                      </p:cBhvr>
                                    </p:animMotion>
                                    <p:animEffect transition="in" filter="fade">
                                      <p:cBhvr>
                                        <p:cTn id="13" dur="1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inVertical)">
                                      <p:cBhvr>
                                        <p:cTn id="1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28"/>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28"/>
                                        </p:tgtEl>
                                      </p:cBhvr>
                                    </p:cmd>
                                  </p:childTnLst>
                                </p:cTn>
                              </p:par>
                            </p:childTnLst>
                          </p:cTn>
                        </p:par>
                      </p:childTnLst>
                    </p:cTn>
                  </p:par>
                </p:childTnLst>
              </p:cTn>
              <p:nextCondLst>
                <p:cond evt="onClick" delay="0">
                  <p:tgtEl>
                    <p:spTgt spid="28"/>
                  </p:tgtEl>
                </p:cond>
              </p:nextCondLst>
            </p:seq>
            <p:video>
              <p:cMediaNode vol="80000">
                <p:cTn id="24" fill="hold" display="0">
                  <p:stCondLst>
                    <p:cond delay="indefinite"/>
                  </p:stCondLst>
                </p:cTn>
                <p:tgtEl>
                  <p:spTgt spid="28"/>
                </p:tgtEl>
              </p:cMediaNode>
            </p:video>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5">
            <a:extLst>
              <a:ext uri="{28A0092B-C50C-407E-A947-70E740481C1C}">
                <a14:useLocalDpi xmlns:a14="http://schemas.microsoft.com/office/drawing/2010/main" val="0"/>
              </a:ext>
            </a:extLst>
          </a:blip>
          <a:srcRect l="13737" b="36264"/>
          <a:stretch/>
        </p:blipFill>
        <p:spPr>
          <a:xfrm rot="10800000">
            <a:off x="137709" y="1537423"/>
            <a:ext cx="8244189" cy="3545981"/>
          </a:xfrm>
          <a:prstGeom prst="rect">
            <a:avLst/>
          </a:prstGeom>
        </p:spPr>
      </p:pic>
      <p:cxnSp>
        <p:nvCxnSpPr>
          <p:cNvPr id="3" name="直接连接符 2"/>
          <p:cNvCxnSpPr/>
          <p:nvPr/>
        </p:nvCxnSpPr>
        <p:spPr>
          <a:xfrm>
            <a:off x="2438456" y="1906807"/>
            <a:ext cx="0" cy="737266"/>
          </a:xfrm>
          <a:prstGeom prst="line">
            <a:avLst/>
          </a:prstGeom>
          <a:noFill/>
          <a:ln w="19050" cap="flat" cmpd="sng" algn="ctr">
            <a:solidFill>
              <a:srgbClr val="0075CC"/>
            </a:solidFill>
            <a:prstDash val="solid"/>
          </a:ln>
          <a:effectLst>
            <a:outerShdw dist="12700" sx="101000" sy="101000" algn="l" rotWithShape="0">
              <a:srgbClr val="43CEFF"/>
            </a:outerShdw>
          </a:effectLst>
        </p:spPr>
      </p:cxnSp>
      <p:cxnSp>
        <p:nvCxnSpPr>
          <p:cNvPr id="4" name="直接连接符 3"/>
          <p:cNvCxnSpPr/>
          <p:nvPr/>
        </p:nvCxnSpPr>
        <p:spPr>
          <a:xfrm>
            <a:off x="2427947" y="3866118"/>
            <a:ext cx="0" cy="737266"/>
          </a:xfrm>
          <a:prstGeom prst="line">
            <a:avLst/>
          </a:prstGeom>
          <a:noFill/>
          <a:ln w="19050" cap="flat" cmpd="sng" algn="ctr">
            <a:solidFill>
              <a:srgbClr val="F79646">
                <a:lumMod val="50000"/>
              </a:srgbClr>
            </a:solidFill>
            <a:prstDash val="solid"/>
          </a:ln>
          <a:effectLst>
            <a:outerShdw dist="12700" sx="101000" sy="101000" algn="l" rotWithShape="0">
              <a:srgbClr val="FFC819"/>
            </a:outerShdw>
          </a:effectLst>
        </p:spPr>
      </p:cxnSp>
      <p:sp>
        <p:nvSpPr>
          <p:cNvPr id="6" name="TextBox 5"/>
          <p:cNvSpPr txBox="1"/>
          <p:nvPr/>
        </p:nvSpPr>
        <p:spPr>
          <a:xfrm>
            <a:off x="1442110" y="2015501"/>
            <a:ext cx="1149668" cy="453457"/>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2000" b="1" i="0" u="none" strike="noStrike" kern="0" cap="none" spc="0" normalizeH="0" baseline="0" noProof="0" dirty="0" err="1">
                <a:ln>
                  <a:noFill/>
                </a:ln>
                <a:solidFill>
                  <a:sysClr val="window" lastClr="FFFFFF"/>
                </a:solidFill>
                <a:effectLst/>
                <a:uLnTx/>
                <a:uFillTx/>
                <a:latin typeface="微软雅黑" pitchFamily="34" charset="-122"/>
                <a:ea typeface="微软雅黑" pitchFamily="34" charset="-122"/>
                <a:cs typeface="+mn-cs"/>
              </a:rPr>
              <a:t>Câu</a:t>
            </a:r>
            <a:r>
              <a:rPr kumimoji="0" lang="en-US" altLang="zh-CN" sz="2000" b="1"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cs typeface="+mn-cs"/>
              </a:rPr>
              <a:t> 3: </a:t>
            </a:r>
            <a:endParaRPr kumimoji="0" lang="zh-CN" altLang="en-US" sz="2000" b="1"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cs typeface="+mn-cs"/>
            </a:endParaRPr>
          </a:p>
        </p:txBody>
      </p:sp>
      <p:sp>
        <p:nvSpPr>
          <p:cNvPr id="7" name="TextBox 6"/>
          <p:cNvSpPr txBox="1"/>
          <p:nvPr/>
        </p:nvSpPr>
        <p:spPr>
          <a:xfrm>
            <a:off x="1416723" y="4000563"/>
            <a:ext cx="1149667" cy="453457"/>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2000" b="1" i="0" u="none" strike="noStrike" kern="0" cap="none" spc="0" normalizeH="0" baseline="0" noProof="0" dirty="0" err="1">
                <a:ln>
                  <a:noFill/>
                </a:ln>
                <a:solidFill>
                  <a:sysClr val="window" lastClr="FFFFFF"/>
                </a:solidFill>
                <a:effectLst/>
                <a:uLnTx/>
                <a:uFillTx/>
                <a:latin typeface="微软雅黑" pitchFamily="34" charset="-122"/>
                <a:ea typeface="微软雅黑" pitchFamily="34" charset="-122"/>
                <a:cs typeface="+mn-cs"/>
              </a:rPr>
              <a:t>Câu</a:t>
            </a:r>
            <a:r>
              <a:rPr kumimoji="0" lang="en-US" altLang="zh-CN" sz="2000" b="1"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cs typeface="+mn-cs"/>
              </a:rPr>
              <a:t> 4: </a:t>
            </a:r>
            <a:endParaRPr kumimoji="0" lang="zh-CN" altLang="en-US" sz="2000" b="1" i="0" u="none" strike="noStrike" kern="0" cap="none" spc="0" normalizeH="0" baseline="0" noProof="0" dirty="0">
              <a:ln>
                <a:noFill/>
              </a:ln>
              <a:solidFill>
                <a:sysClr val="window" lastClr="FFFFFF"/>
              </a:solidFill>
              <a:effectLst/>
              <a:uLnTx/>
              <a:uFillTx/>
              <a:latin typeface="微软雅黑" pitchFamily="34" charset="-122"/>
              <a:ea typeface="微软雅黑" pitchFamily="34" charset="-122"/>
              <a:cs typeface="+mn-cs"/>
            </a:endParaRPr>
          </a:p>
        </p:txBody>
      </p:sp>
      <p:sp>
        <p:nvSpPr>
          <p:cNvPr id="9" name="TextBox 8"/>
          <p:cNvSpPr txBox="1"/>
          <p:nvPr/>
        </p:nvSpPr>
        <p:spPr>
          <a:xfrm>
            <a:off x="2501923" y="1537422"/>
            <a:ext cx="5486252" cy="1569660"/>
          </a:xfrm>
          <a:prstGeom prst="rect">
            <a:avLst/>
          </a:prstGeom>
          <a:noFill/>
        </p:spPr>
        <p:txBody>
          <a:bodyPr wrap="square" rtlCol="0">
            <a:spAutoFit/>
          </a:bodyPr>
          <a:lstStyle/>
          <a:p>
            <a:pPr algn="just"/>
            <a:r>
              <a:rPr lang="en-US" sz="2400" dirty="0" err="1"/>
              <a:t>Nguyên</a:t>
            </a:r>
            <a:r>
              <a:rPr lang="en-US" sz="2400" dirty="0"/>
              <a:t> </a:t>
            </a:r>
            <a:r>
              <a:rPr lang="en-US" sz="2400" dirty="0" err="1"/>
              <a:t>nhân</a:t>
            </a:r>
            <a:r>
              <a:rPr lang="en-US" sz="2400" dirty="0"/>
              <a:t> </a:t>
            </a:r>
            <a:r>
              <a:rPr lang="en-US" sz="2400" dirty="0" err="1"/>
              <a:t>nào</a:t>
            </a:r>
            <a:r>
              <a:rPr lang="en-US" sz="2400" dirty="0"/>
              <a:t> </a:t>
            </a:r>
            <a:r>
              <a:rPr lang="en-US" sz="2400" dirty="0" err="1"/>
              <a:t>làm</a:t>
            </a:r>
            <a:r>
              <a:rPr lang="en-US" sz="2400" dirty="0"/>
              <a:t> </a:t>
            </a:r>
            <a:r>
              <a:rPr lang="en-US" sz="2400" dirty="0" err="1"/>
              <a:t>cho</a:t>
            </a:r>
            <a:r>
              <a:rPr lang="en-US" sz="2400" dirty="0"/>
              <a:t> </a:t>
            </a:r>
            <a:r>
              <a:rPr lang="en-US" sz="2400" dirty="0" err="1"/>
              <a:t>sau</a:t>
            </a:r>
            <a:r>
              <a:rPr lang="en-US" sz="2400" dirty="0"/>
              <a:t> </a:t>
            </a:r>
            <a:r>
              <a:rPr lang="en-US" sz="2400" dirty="0" err="1"/>
              <a:t>khi</a:t>
            </a:r>
            <a:r>
              <a:rPr lang="en-US" sz="2400" dirty="0"/>
              <a:t> </a:t>
            </a:r>
            <a:r>
              <a:rPr lang="en-US" sz="2400" dirty="0" err="1"/>
              <a:t>cọ</a:t>
            </a:r>
            <a:r>
              <a:rPr lang="en-US" sz="2400" dirty="0"/>
              <a:t> </a:t>
            </a:r>
            <a:r>
              <a:rPr lang="en-US" sz="2400" dirty="0" err="1"/>
              <a:t>xát</a:t>
            </a:r>
            <a:r>
              <a:rPr lang="en-US" sz="2400" dirty="0"/>
              <a:t> </a:t>
            </a:r>
            <a:r>
              <a:rPr lang="en-US" sz="2400" dirty="0" err="1"/>
              <a:t>quả</a:t>
            </a:r>
            <a:r>
              <a:rPr lang="en-US" sz="2400" dirty="0"/>
              <a:t> </a:t>
            </a:r>
            <a:r>
              <a:rPr lang="en-US" sz="2400" dirty="0" err="1"/>
              <a:t>bóng</a:t>
            </a:r>
            <a:r>
              <a:rPr lang="en-US" sz="2400" dirty="0"/>
              <a:t> bay </a:t>
            </a:r>
            <a:r>
              <a:rPr lang="en-US" sz="2400" dirty="0" err="1"/>
              <a:t>vào</a:t>
            </a:r>
            <a:r>
              <a:rPr lang="en-US" sz="2400" dirty="0"/>
              <a:t> </a:t>
            </a:r>
            <a:r>
              <a:rPr lang="en-US" sz="2400" dirty="0" err="1"/>
              <a:t>tóc</a:t>
            </a:r>
            <a:r>
              <a:rPr lang="en-US" sz="2400" dirty="0"/>
              <a:t>, </a:t>
            </a:r>
            <a:r>
              <a:rPr lang="en-US" sz="2400" dirty="0" err="1"/>
              <a:t>quả</a:t>
            </a:r>
            <a:r>
              <a:rPr lang="en-US" sz="2400" dirty="0"/>
              <a:t> </a:t>
            </a:r>
            <a:r>
              <a:rPr lang="en-US" sz="2400" dirty="0" err="1"/>
              <a:t>bóng</a:t>
            </a:r>
            <a:r>
              <a:rPr lang="en-US" sz="2400" dirty="0"/>
              <a:t> bay </a:t>
            </a:r>
            <a:r>
              <a:rPr lang="en-US" sz="2400" dirty="0" err="1"/>
              <a:t>mang</a:t>
            </a:r>
            <a:r>
              <a:rPr lang="en-US" sz="2400" dirty="0"/>
              <a:t> </a:t>
            </a:r>
            <a:r>
              <a:rPr lang="en-US" sz="2400" dirty="0" err="1"/>
              <a:t>điện</a:t>
            </a:r>
            <a:r>
              <a:rPr lang="en-US" sz="2400" dirty="0"/>
              <a:t> </a:t>
            </a:r>
            <a:r>
              <a:rPr lang="en-US" sz="2400" dirty="0" err="1"/>
              <a:t>tích</a:t>
            </a:r>
            <a:r>
              <a:rPr lang="en-US" sz="2400" dirty="0"/>
              <a:t> </a:t>
            </a:r>
            <a:r>
              <a:rPr lang="en-US" sz="2400" dirty="0" err="1"/>
              <a:t>âm</a:t>
            </a:r>
            <a:r>
              <a:rPr lang="en-US" sz="2400" dirty="0"/>
              <a:t> </a:t>
            </a:r>
            <a:r>
              <a:rPr lang="en-US" sz="2400" dirty="0" err="1"/>
              <a:t>còn</a:t>
            </a:r>
            <a:r>
              <a:rPr lang="en-US" sz="2400" dirty="0"/>
              <a:t> </a:t>
            </a:r>
            <a:r>
              <a:rPr lang="en-US" sz="2400" dirty="0" err="1"/>
              <a:t>tóc</a:t>
            </a:r>
            <a:r>
              <a:rPr lang="en-US" sz="2400" dirty="0"/>
              <a:t> </a:t>
            </a:r>
            <a:r>
              <a:rPr lang="en-US" sz="2400" dirty="0" err="1"/>
              <a:t>mang</a:t>
            </a:r>
            <a:r>
              <a:rPr lang="en-US" sz="2400" dirty="0"/>
              <a:t> </a:t>
            </a:r>
            <a:r>
              <a:rPr lang="en-US" sz="2400" dirty="0" err="1"/>
              <a:t>điện</a:t>
            </a:r>
            <a:r>
              <a:rPr lang="en-US" sz="2400" dirty="0"/>
              <a:t> </a:t>
            </a:r>
            <a:r>
              <a:rPr lang="en-US" sz="2400" dirty="0" err="1"/>
              <a:t>tích</a:t>
            </a:r>
            <a:r>
              <a:rPr lang="en-US" sz="2400" dirty="0"/>
              <a:t> </a:t>
            </a:r>
            <a:r>
              <a:rPr lang="en-US" sz="2400" dirty="0" err="1"/>
              <a:t>dương</a:t>
            </a:r>
            <a:r>
              <a:rPr lang="nl-NL" sz="2400" dirty="0"/>
              <a:t>?</a:t>
            </a:r>
            <a:endParaRPr lang="en-VN" sz="2400" dirty="0"/>
          </a:p>
        </p:txBody>
      </p:sp>
      <p:sp>
        <p:nvSpPr>
          <p:cNvPr id="10" name="TextBox 9"/>
          <p:cNvSpPr txBox="1"/>
          <p:nvPr/>
        </p:nvSpPr>
        <p:spPr>
          <a:xfrm>
            <a:off x="2501923" y="3729127"/>
            <a:ext cx="5373103" cy="1384995"/>
          </a:xfrm>
          <a:prstGeom prst="rect">
            <a:avLst/>
          </a:prstGeom>
          <a:noFill/>
        </p:spPr>
        <p:txBody>
          <a:bodyPr wrap="square" rtlCol="0">
            <a:spAutoFit/>
          </a:bodyPr>
          <a:lstStyle/>
          <a:p>
            <a:pPr lvl="0" algn="just"/>
            <a:r>
              <a:rPr lang="nl-NL" sz="2800" dirty="0" err="1"/>
              <a:t>Khi</a:t>
            </a:r>
            <a:r>
              <a:rPr lang="nl-NL" sz="2800" dirty="0"/>
              <a:t> </a:t>
            </a:r>
            <a:r>
              <a:rPr lang="nl-NL" sz="2800" dirty="0" err="1"/>
              <a:t>nào</a:t>
            </a:r>
            <a:r>
              <a:rPr lang="nl-NL" sz="2800" dirty="0"/>
              <a:t> </a:t>
            </a:r>
            <a:r>
              <a:rPr lang="nl-NL" sz="2800" dirty="0" err="1"/>
              <a:t>một</a:t>
            </a:r>
            <a:r>
              <a:rPr lang="nl-NL" sz="2800" dirty="0"/>
              <a:t> </a:t>
            </a:r>
            <a:r>
              <a:rPr lang="nl-NL" sz="2800" dirty="0" err="1"/>
              <a:t>vật</a:t>
            </a:r>
            <a:r>
              <a:rPr lang="nl-NL" sz="2800" dirty="0"/>
              <a:t> </a:t>
            </a:r>
            <a:r>
              <a:rPr lang="nl-NL" sz="2800" dirty="0" err="1"/>
              <a:t>trở</a:t>
            </a:r>
            <a:r>
              <a:rPr lang="nl-NL" sz="2800" dirty="0"/>
              <a:t> </a:t>
            </a:r>
            <a:r>
              <a:rPr lang="nl-NL" sz="2800" dirty="0" err="1"/>
              <a:t>thành</a:t>
            </a:r>
            <a:r>
              <a:rPr lang="nl-NL" sz="2800" dirty="0"/>
              <a:t> </a:t>
            </a:r>
            <a:r>
              <a:rPr lang="nl-NL" sz="2800" dirty="0" err="1"/>
              <a:t>vật</a:t>
            </a:r>
            <a:r>
              <a:rPr lang="nl-NL" sz="2800" dirty="0"/>
              <a:t> </a:t>
            </a:r>
            <a:r>
              <a:rPr lang="nl-NL" sz="2800" dirty="0" err="1"/>
              <a:t>nhiễm</a:t>
            </a:r>
            <a:r>
              <a:rPr lang="nl-NL" sz="2800" dirty="0"/>
              <a:t> </a:t>
            </a:r>
            <a:r>
              <a:rPr lang="nl-NL" sz="2800" dirty="0" err="1"/>
              <a:t>điện</a:t>
            </a:r>
            <a:r>
              <a:rPr lang="nl-NL" sz="2800" dirty="0"/>
              <a:t> </a:t>
            </a:r>
            <a:r>
              <a:rPr lang="nl-NL" sz="2800" dirty="0" err="1"/>
              <a:t>dương</a:t>
            </a:r>
            <a:r>
              <a:rPr lang="nl-NL" sz="2800" dirty="0"/>
              <a:t>? </a:t>
            </a:r>
            <a:r>
              <a:rPr lang="nl-NL" sz="2800" dirty="0" err="1"/>
              <a:t>trở</a:t>
            </a:r>
            <a:r>
              <a:rPr lang="nl-NL" sz="2800" dirty="0"/>
              <a:t> </a:t>
            </a:r>
            <a:r>
              <a:rPr lang="nl-NL" sz="2800" dirty="0" err="1"/>
              <a:t>thành</a:t>
            </a:r>
            <a:r>
              <a:rPr lang="nl-NL" sz="2800" dirty="0"/>
              <a:t> </a:t>
            </a:r>
            <a:r>
              <a:rPr lang="nl-NL" sz="2800" dirty="0" err="1"/>
              <a:t>vật</a:t>
            </a:r>
            <a:r>
              <a:rPr lang="nl-NL" sz="2800" dirty="0"/>
              <a:t> </a:t>
            </a:r>
            <a:r>
              <a:rPr lang="nl-NL" sz="2800" dirty="0" err="1"/>
              <a:t>nhiễm</a:t>
            </a:r>
            <a:r>
              <a:rPr lang="nl-NL" sz="2800" dirty="0"/>
              <a:t> </a:t>
            </a:r>
            <a:r>
              <a:rPr lang="nl-NL" sz="2800" dirty="0" err="1"/>
              <a:t>điện</a:t>
            </a:r>
            <a:r>
              <a:rPr lang="nl-NL" sz="2800" dirty="0"/>
              <a:t> </a:t>
            </a:r>
            <a:r>
              <a:rPr lang="nl-NL" sz="2800" dirty="0" err="1"/>
              <a:t>âm</a:t>
            </a:r>
            <a:r>
              <a:rPr lang="nl-NL" sz="2800" dirty="0"/>
              <a:t>?</a:t>
            </a:r>
            <a:endParaRPr kumimoji="0" lang="en-VN" sz="2800" b="0" i="0" u="none" strike="noStrike" kern="1200" cap="none" spc="0" normalizeH="0" baseline="0" noProof="0" dirty="0">
              <a:ln>
                <a:noFill/>
              </a:ln>
              <a:solidFill>
                <a:srgbClr val="FFFFFF"/>
              </a:solidFill>
              <a:effectLst/>
              <a:uLnTx/>
              <a:uFillTx/>
            </a:endParaRPr>
          </a:p>
        </p:txBody>
      </p:sp>
      <p:sp>
        <p:nvSpPr>
          <p:cNvPr id="18" name="TextBox 11">
            <a:extLst>
              <a:ext uri="{FF2B5EF4-FFF2-40B4-BE49-F238E27FC236}">
                <a16:creationId xmlns:a16="http://schemas.microsoft.com/office/drawing/2014/main" id="{80F61B6D-D36C-C5E6-CA6A-24C262E5C653}"/>
              </a:ext>
            </a:extLst>
          </p:cNvPr>
          <p:cNvSpPr txBox="1">
            <a:spLocks noChangeArrowheads="1"/>
          </p:cNvSpPr>
          <p:nvPr/>
        </p:nvSpPr>
        <p:spPr bwMode="auto">
          <a:xfrm flipH="1">
            <a:off x="152512" y="60096"/>
            <a:ext cx="7543603"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altLang="zh-CN" sz="2800" b="1" dirty="0">
                <a:solidFill>
                  <a:srgbClr val="0070C0"/>
                </a:solidFill>
                <a:ea typeface="微软雅黑" pitchFamily="34" charset="-122"/>
                <a:cs typeface="Arial" panose="020B0604020202020204" pitchFamily="34" charset="0"/>
              </a:rPr>
              <a:t>Quan </a:t>
            </a:r>
            <a:r>
              <a:rPr lang="en-US" altLang="zh-CN" sz="2800" b="1" dirty="0" err="1">
                <a:solidFill>
                  <a:srgbClr val="0070C0"/>
                </a:solidFill>
                <a:ea typeface="微软雅黑" pitchFamily="34" charset="-122"/>
                <a:cs typeface="Arial" panose="020B0604020202020204" pitchFamily="34" charset="0"/>
              </a:rPr>
              <a:t>sát</a:t>
            </a:r>
            <a:r>
              <a:rPr lang="en-US" altLang="zh-CN" sz="2800" b="1" dirty="0">
                <a:solidFill>
                  <a:srgbClr val="0070C0"/>
                </a:solidFill>
                <a:ea typeface="微软雅黑" pitchFamily="34" charset="-122"/>
                <a:cs typeface="Arial" panose="020B0604020202020204" pitchFamily="34" charset="0"/>
              </a:rPr>
              <a:t> </a:t>
            </a:r>
            <a:r>
              <a:rPr lang="en-US" altLang="zh-CN" sz="2800" b="1" dirty="0" err="1">
                <a:solidFill>
                  <a:srgbClr val="0070C0"/>
                </a:solidFill>
                <a:ea typeface="微软雅黑" pitchFamily="34" charset="-122"/>
                <a:cs typeface="Arial" panose="020B0604020202020204" pitchFamily="34" charset="0"/>
              </a:rPr>
              <a:t>hiện</a:t>
            </a:r>
            <a:r>
              <a:rPr lang="en-US" altLang="zh-CN" sz="2800" b="1" dirty="0">
                <a:solidFill>
                  <a:srgbClr val="0070C0"/>
                </a:solidFill>
                <a:ea typeface="微软雅黑" pitchFamily="34" charset="-122"/>
                <a:cs typeface="Arial" panose="020B0604020202020204" pitchFamily="34" charset="0"/>
              </a:rPr>
              <a:t> </a:t>
            </a:r>
            <a:r>
              <a:rPr lang="en-US" altLang="zh-CN" sz="2800" b="1" dirty="0" err="1">
                <a:solidFill>
                  <a:srgbClr val="0070C0"/>
                </a:solidFill>
                <a:ea typeface="微软雅黑" pitchFamily="34" charset="-122"/>
                <a:cs typeface="Arial" panose="020B0604020202020204" pitchFamily="34" charset="0"/>
              </a:rPr>
              <a:t>tượng</a:t>
            </a:r>
            <a:r>
              <a:rPr lang="en-US" altLang="zh-CN" sz="2800" b="1" dirty="0">
                <a:solidFill>
                  <a:srgbClr val="0070C0"/>
                </a:solidFill>
                <a:ea typeface="微软雅黑" pitchFamily="34" charset="-122"/>
                <a:cs typeface="Arial" panose="020B0604020202020204" pitchFamily="34" charset="0"/>
              </a:rPr>
              <a:t> -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Hoạt</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động</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nhóm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đôi</a:t>
            </a:r>
            <a:endPar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endParaRPr>
          </a:p>
        </p:txBody>
      </p:sp>
      <p:pic>
        <p:nvPicPr>
          <p:cNvPr id="5" name="图片 1">
            <a:extLst>
              <a:ext uri="{FF2B5EF4-FFF2-40B4-BE49-F238E27FC236}">
                <a16:creationId xmlns:a16="http://schemas.microsoft.com/office/drawing/2014/main" id="{758C5DC9-92F6-C439-FB45-A51BED9987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772" y="546479"/>
            <a:ext cx="658692" cy="658692"/>
          </a:xfrm>
          <a:prstGeom prst="rect">
            <a:avLst/>
          </a:prstGeom>
        </p:spPr>
      </p:pic>
      <p:sp>
        <p:nvSpPr>
          <p:cNvPr id="8" name="TextBox 7">
            <a:extLst>
              <a:ext uri="{FF2B5EF4-FFF2-40B4-BE49-F238E27FC236}">
                <a16:creationId xmlns:a16="http://schemas.microsoft.com/office/drawing/2014/main" id="{AEDACE6C-B2CB-2C85-4D47-26FEFF8ED75A}"/>
              </a:ext>
            </a:extLst>
          </p:cNvPr>
          <p:cNvSpPr txBox="1"/>
          <p:nvPr/>
        </p:nvSpPr>
        <p:spPr>
          <a:xfrm>
            <a:off x="864464" y="583316"/>
            <a:ext cx="7974624" cy="954107"/>
          </a:xfrm>
          <a:prstGeom prst="rect">
            <a:avLst/>
          </a:prstGeom>
          <a:noFill/>
        </p:spPr>
        <p:txBody>
          <a:bodyPr wrap="square" rtlCol="0">
            <a:spAutoFit/>
          </a:bodyPr>
          <a:lstStyle/>
          <a:p>
            <a:pPr fontAlgn="auto">
              <a:spcBef>
                <a:spcPts val="0"/>
              </a:spcBef>
              <a:spcAft>
                <a:spcPts val="0"/>
              </a:spcAft>
              <a:defRPr/>
            </a:pPr>
            <a:r>
              <a:rPr lang="en-US" altLang="zh-CN" sz="2800" kern="0" dirty="0" err="1">
                <a:ea typeface="微软雅黑" panose="020B0503020204020204" pitchFamily="34" charset="-122"/>
                <a:cs typeface="Arial" panose="020B0604020202020204" pitchFamily="34" charset="0"/>
              </a:rPr>
              <a:t>Xem</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đoạn</a:t>
            </a:r>
            <a:r>
              <a:rPr lang="en-US" altLang="zh-CN" sz="2800" kern="0" dirty="0">
                <a:ea typeface="微软雅黑" panose="020B0503020204020204" pitchFamily="34" charset="-122"/>
                <a:cs typeface="Arial" panose="020B0604020202020204" pitchFamily="34" charset="0"/>
              </a:rPr>
              <a:t> video, </a:t>
            </a:r>
            <a:r>
              <a:rPr lang="en-US" altLang="zh-CN" sz="2800" kern="0" dirty="0" err="1">
                <a:ea typeface="微软雅黑" panose="020B0503020204020204" pitchFamily="34" charset="-122"/>
                <a:cs typeface="Arial" panose="020B0604020202020204" pitchFamily="34" charset="0"/>
              </a:rPr>
              <a:t>quan</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sát</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hiện</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tượng</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hoạt</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động</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nhóm</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trả</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lời</a:t>
            </a:r>
            <a:r>
              <a:rPr lang="en-US" altLang="zh-CN" sz="2800" kern="0" dirty="0">
                <a:ea typeface="微软雅黑" panose="020B0503020204020204" pitchFamily="34" charset="-122"/>
                <a:cs typeface="Arial" panose="020B0604020202020204" pitchFamily="34" charset="0"/>
              </a:rPr>
              <a:t> 2 </a:t>
            </a:r>
            <a:r>
              <a:rPr lang="en-US" altLang="zh-CN" sz="2800" kern="0" dirty="0" err="1">
                <a:ea typeface="微软雅黑" panose="020B0503020204020204" pitchFamily="34" charset="-122"/>
                <a:cs typeface="Arial" panose="020B0604020202020204" pitchFamily="34" charset="0"/>
              </a:rPr>
              <a:t>câu</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hỏi</a:t>
            </a:r>
            <a:r>
              <a:rPr lang="en-US" altLang="zh-CN" sz="2800" kern="0" dirty="0">
                <a:ea typeface="微软雅黑" panose="020B0503020204020204" pitchFamily="34" charset="-122"/>
                <a:cs typeface="Arial" panose="020B0604020202020204" pitchFamily="34" charset="0"/>
              </a:rPr>
              <a:t> </a:t>
            </a:r>
            <a:r>
              <a:rPr lang="en-US" altLang="zh-CN" sz="2800" kern="0" dirty="0" err="1">
                <a:ea typeface="微软雅黑" panose="020B0503020204020204" pitchFamily="34" charset="-122"/>
                <a:cs typeface="Arial" panose="020B0604020202020204" pitchFamily="34" charset="0"/>
              </a:rPr>
              <a:t>sau</a:t>
            </a:r>
            <a:r>
              <a:rPr lang="en-US" altLang="zh-CN" sz="2800" kern="0" dirty="0">
                <a:ea typeface="微软雅黑" panose="020B0503020204020204" pitchFamily="34" charset="-122"/>
                <a:cs typeface="Arial" panose="020B0604020202020204" pitchFamily="34" charset="0"/>
              </a:rPr>
              <a:t>:</a:t>
            </a:r>
            <a:endParaRPr lang="zh-CN" altLang="en-US" sz="2800" kern="0" dirty="0">
              <a:ea typeface="微软雅黑" panose="020B0503020204020204" pitchFamily="34" charset="-122"/>
              <a:cs typeface="Arial" panose="020B0604020202020204" pitchFamily="34" charset="0"/>
            </a:endParaRPr>
          </a:p>
        </p:txBody>
      </p:sp>
      <p:pic>
        <p:nvPicPr>
          <p:cNvPr id="14" name="TN_cọ xát tóc và bong bóng_KHTN8.mp4">
            <a:hlinkClick r:id="" action="ppaction://media"/>
            <a:extLst>
              <a:ext uri="{FF2B5EF4-FFF2-40B4-BE49-F238E27FC236}">
                <a16:creationId xmlns:a16="http://schemas.microsoft.com/office/drawing/2014/main" id="{D4F89178-E6E2-2D76-1996-BF38758C290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8686" y="4000563"/>
            <a:ext cx="1406832" cy="1105257"/>
          </a:xfrm>
          <a:prstGeom prst="rect">
            <a:avLst/>
          </a:prstGeom>
        </p:spPr>
      </p:pic>
    </p:spTree>
    <p:extLst>
      <p:ext uri="{BB962C8B-B14F-4D97-AF65-F5344CB8AC3E}">
        <p14:creationId xmlns:p14="http://schemas.microsoft.com/office/powerpoint/2010/main" val="349744392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2" presetClass="entr" presetSubtype="4"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par>
                          <p:cTn id="21" fill="hold">
                            <p:stCondLst>
                              <p:cond delay="500"/>
                            </p:stCondLst>
                            <p:childTnLst>
                              <p:par>
                                <p:cTn id="22" presetID="53" presetClass="entr" presetSubtype="16" fill="hold" nodeType="afterEffect">
                                  <p:stCondLst>
                                    <p:cond delay="1000"/>
                                  </p:stCondLst>
                                  <p:childTnLst>
                                    <p:set>
                                      <p:cBhvr>
                                        <p:cTn id="23" dur="1" fill="hold">
                                          <p:stCondLst>
                                            <p:cond delay="0"/>
                                          </p:stCondLst>
                                        </p:cTn>
                                        <p:tgtEl>
                                          <p:spTgt spid="2"/>
                                        </p:tgtEl>
                                        <p:attrNameLst>
                                          <p:attrName>style.visibility</p:attrName>
                                        </p:attrNameLst>
                                      </p:cBhvr>
                                      <p:to>
                                        <p:strVal val="visible"/>
                                      </p:to>
                                    </p:set>
                                    <p:anim calcmode="lin" valueType="num">
                                      <p:cBhvr>
                                        <p:cTn id="24" dur="1000" fill="hold"/>
                                        <p:tgtEl>
                                          <p:spTgt spid="2"/>
                                        </p:tgtEl>
                                        <p:attrNameLst>
                                          <p:attrName>ppt_w</p:attrName>
                                        </p:attrNameLst>
                                      </p:cBhvr>
                                      <p:tavLst>
                                        <p:tav tm="0">
                                          <p:val>
                                            <p:fltVal val="0"/>
                                          </p:val>
                                        </p:tav>
                                        <p:tav tm="100000">
                                          <p:val>
                                            <p:strVal val="#ppt_w"/>
                                          </p:val>
                                        </p:tav>
                                      </p:tavLst>
                                    </p:anim>
                                    <p:anim calcmode="lin" valueType="num">
                                      <p:cBhvr>
                                        <p:cTn id="25" dur="1000" fill="hold"/>
                                        <p:tgtEl>
                                          <p:spTgt spid="2"/>
                                        </p:tgtEl>
                                        <p:attrNameLst>
                                          <p:attrName>ppt_h</p:attrName>
                                        </p:attrNameLst>
                                      </p:cBhvr>
                                      <p:tavLst>
                                        <p:tav tm="0">
                                          <p:val>
                                            <p:fltVal val="0"/>
                                          </p:val>
                                        </p:tav>
                                        <p:tav tm="100000">
                                          <p:val>
                                            <p:strVal val="#ppt_h"/>
                                          </p:val>
                                        </p:tav>
                                      </p:tavLst>
                                    </p:anim>
                                    <p:animEffect transition="in" filter="fade">
                                      <p:cBhvr>
                                        <p:cTn id="26" dur="1000"/>
                                        <p:tgtEl>
                                          <p:spTgt spid="2"/>
                                        </p:tgtEl>
                                      </p:cBhvr>
                                    </p:animEffect>
                                  </p:childTnLst>
                                </p:cTn>
                              </p:par>
                            </p:childTnLst>
                          </p:cTn>
                        </p:par>
                        <p:par>
                          <p:cTn id="27" fill="hold">
                            <p:stCondLst>
                              <p:cond delay="2500"/>
                            </p:stCondLst>
                            <p:childTnLst>
                              <p:par>
                                <p:cTn id="28" presetID="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par>
                                <p:cTn id="32" presetID="22" presetClass="entr" presetSubtype="4" fill="hold"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down)">
                                      <p:cBhvr>
                                        <p:cTn id="34" dur="500"/>
                                        <p:tgtEl>
                                          <p:spTgt spid="3"/>
                                        </p:tgtEl>
                                      </p:cBhvr>
                                    </p:animEffect>
                                  </p:childTnLst>
                                </p:cTn>
                              </p:par>
                              <p:par>
                                <p:cTn id="35" presetID="2" presetClass="entr" presetSubtype="4"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par>
                          <p:cTn id="39" fill="hold">
                            <p:stCondLst>
                              <p:cond delay="3000"/>
                            </p:stCondLst>
                            <p:childTnLst>
                              <p:par>
                                <p:cTn id="40" presetID="2" presetClass="entr" presetSubtype="8" fill="hold" grpId="0" nodeType="after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0-#ppt_w/2"/>
                                          </p:val>
                                        </p:tav>
                                        <p:tav tm="100000">
                                          <p:val>
                                            <p:strVal val="#ppt_x"/>
                                          </p:val>
                                        </p:tav>
                                      </p:tavLst>
                                    </p:anim>
                                    <p:anim calcmode="lin" valueType="num">
                                      <p:cBhvr additive="base">
                                        <p:cTn id="43" dur="500" fill="hold"/>
                                        <p:tgtEl>
                                          <p:spTgt spid="7"/>
                                        </p:tgtEl>
                                        <p:attrNameLst>
                                          <p:attrName>ppt_y</p:attrName>
                                        </p:attrNameLst>
                                      </p:cBhvr>
                                      <p:tavLst>
                                        <p:tav tm="0">
                                          <p:val>
                                            <p:strVal val="#ppt_y"/>
                                          </p:val>
                                        </p:tav>
                                        <p:tav tm="100000">
                                          <p:val>
                                            <p:strVal val="#ppt_y"/>
                                          </p:val>
                                        </p:tav>
                                      </p:tavLst>
                                    </p:anim>
                                  </p:childTnLst>
                                </p:cTn>
                              </p:par>
                              <p:par>
                                <p:cTn id="44" presetID="22" presetClass="entr" presetSubtype="4" fill="hold" nodeType="with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wipe(down)">
                                      <p:cBhvr>
                                        <p:cTn id="46" dur="500"/>
                                        <p:tgtEl>
                                          <p:spTgt spid="4"/>
                                        </p:tgtEl>
                                      </p:cBhvr>
                                    </p:animEffect>
                                  </p:childTnLst>
                                </p:cTn>
                              </p:par>
                              <p:par>
                                <p:cTn id="47" presetID="2" presetClass="entr" presetSubtype="2"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1+#ppt_w/2"/>
                                          </p:val>
                                        </p:tav>
                                        <p:tav tm="100000">
                                          <p:val>
                                            <p:strVal val="#ppt_x"/>
                                          </p:val>
                                        </p:tav>
                                      </p:tavLst>
                                    </p:anim>
                                    <p:anim calcmode="lin" valueType="num">
                                      <p:cBhvr additive="base">
                                        <p:cTn id="50"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14"/>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14"/>
                                        </p:tgtEl>
                                      </p:cBhvr>
                                    </p:cmd>
                                  </p:childTnLst>
                                </p:cTn>
                              </p:par>
                            </p:childTnLst>
                          </p:cTn>
                        </p:par>
                      </p:childTnLst>
                    </p:cTn>
                  </p:par>
                </p:childTnLst>
              </p:cTn>
              <p:nextCondLst>
                <p:cond evt="onClick" delay="0">
                  <p:tgtEl>
                    <p:spTgt spid="14"/>
                  </p:tgtEl>
                </p:cond>
              </p:nextCondLst>
            </p:seq>
            <p:video fullScrn="1">
              <p:cMediaNode vol="80000">
                <p:cTn id="56" fill="hold" display="0">
                  <p:stCondLst>
                    <p:cond delay="indefinite"/>
                  </p:stCondLst>
                </p:cTn>
                <p:tgtEl>
                  <p:spTgt spid="14"/>
                </p:tgtEl>
              </p:cMediaNode>
            </p:video>
          </p:childTnLst>
        </p:cTn>
      </p:par>
    </p:tnLst>
    <p:bldLst>
      <p:bldP spid="6" grpId="0"/>
      <p:bldP spid="7" grpId="0"/>
      <p:bldP spid="9" grpId="0"/>
      <p:bldP spid="10"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 name="组合 97"/>
          <p:cNvGrpSpPr/>
          <p:nvPr/>
        </p:nvGrpSpPr>
        <p:grpSpPr>
          <a:xfrm>
            <a:off x="1098745" y="4020807"/>
            <a:ext cx="7520099" cy="940040"/>
            <a:chOff x="4944743" y="2412277"/>
            <a:chExt cx="3206519" cy="1134558"/>
          </a:xfrm>
        </p:grpSpPr>
        <p:cxnSp>
          <p:nvCxnSpPr>
            <p:cNvPr id="99" name="直接连接符 76"/>
            <p:cNvCxnSpPr>
              <a:cxnSpLocks noChangeShapeType="1"/>
            </p:cNvCxnSpPr>
            <p:nvPr/>
          </p:nvCxnSpPr>
          <p:spPr bwMode="auto">
            <a:xfrm flipH="1">
              <a:off x="4944743" y="2990681"/>
              <a:ext cx="3046508" cy="0"/>
            </a:xfrm>
            <a:prstGeom prst="line">
              <a:avLst/>
            </a:prstGeom>
            <a:noFill/>
            <a:ln w="28575" cmpd="sng">
              <a:solidFill>
                <a:schemeClr val="accent5">
                  <a:lumMod val="50000"/>
                </a:schemeClr>
              </a:solidFill>
              <a:prstDash val="sysDot"/>
              <a:round/>
              <a:headEnd type="oval" w="med" len="med"/>
              <a:tailEnd type="oval" w="med" len="med"/>
            </a:ln>
            <a:extLst>
              <a:ext uri="{909E8E84-426E-40DD-AFC4-6F175D3DCCD1}">
                <a14:hiddenFill xmlns:a14="http://schemas.microsoft.com/office/drawing/2010/main">
                  <a:noFill/>
                </a14:hiddenFill>
              </a:ext>
            </a:extLst>
          </p:spPr>
        </p:cxnSp>
        <p:sp>
          <p:nvSpPr>
            <p:cNvPr id="101" name="TextBox 11"/>
            <p:cNvSpPr txBox="1">
              <a:spLocks noChangeArrowheads="1"/>
            </p:cNvSpPr>
            <p:nvPr/>
          </p:nvSpPr>
          <p:spPr bwMode="auto">
            <a:xfrm flipH="1">
              <a:off x="5014220" y="2412277"/>
              <a:ext cx="2870715" cy="55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50000"/>
                </a:spcBef>
              </a:pPr>
              <a:r>
                <a:rPr lang="en-US" altLang="en-VN" sz="2400" dirty="0" err="1">
                  <a:solidFill>
                    <a:schemeClr val="accent5">
                      <a:lumMod val="50000"/>
                    </a:schemeClr>
                  </a:solidFill>
                </a:rPr>
                <a:t>Một</a:t>
              </a:r>
              <a:r>
                <a:rPr lang="en-US" altLang="en-VN" sz="2400" dirty="0">
                  <a:solidFill>
                    <a:schemeClr val="accent5">
                      <a:lumMod val="50000"/>
                    </a:schemeClr>
                  </a:solidFill>
                </a:rPr>
                <a:t> </a:t>
              </a:r>
              <a:r>
                <a:rPr lang="en-US" altLang="en-VN" sz="2400" dirty="0" err="1">
                  <a:solidFill>
                    <a:schemeClr val="accent5">
                      <a:lumMod val="50000"/>
                    </a:schemeClr>
                  </a:solidFill>
                </a:rPr>
                <a:t>vật</a:t>
              </a:r>
              <a:r>
                <a:rPr lang="en-US" altLang="en-VN" sz="2400" dirty="0">
                  <a:solidFill>
                    <a:schemeClr val="accent5">
                      <a:lumMod val="50000"/>
                    </a:schemeClr>
                  </a:solidFill>
                </a:rPr>
                <a:t> </a:t>
              </a:r>
              <a:r>
                <a:rPr lang="en-US" altLang="en-VN" sz="2400" dirty="0" err="1">
                  <a:solidFill>
                    <a:schemeClr val="accent5">
                      <a:lumMod val="50000"/>
                    </a:schemeClr>
                  </a:solidFill>
                </a:rPr>
                <a:t>nhiễm</a:t>
              </a:r>
              <a:r>
                <a:rPr lang="en-US" altLang="en-VN" sz="2400" dirty="0">
                  <a:solidFill>
                    <a:schemeClr val="accent5">
                      <a:lumMod val="50000"/>
                    </a:schemeClr>
                  </a:solidFill>
                </a:rPr>
                <a:t> </a:t>
              </a:r>
              <a:r>
                <a:rPr lang="en-US" altLang="en-VN" sz="2400" dirty="0" err="1">
                  <a:solidFill>
                    <a:schemeClr val="accent5">
                      <a:lumMod val="50000"/>
                    </a:schemeClr>
                  </a:solidFill>
                </a:rPr>
                <a:t>điện</a:t>
              </a:r>
              <a:r>
                <a:rPr lang="en-US" altLang="en-VN" sz="2400" dirty="0">
                  <a:solidFill>
                    <a:schemeClr val="accent5">
                      <a:lumMod val="50000"/>
                    </a:schemeClr>
                  </a:solidFill>
                </a:rPr>
                <a:t> </a:t>
              </a:r>
              <a:r>
                <a:rPr lang="en-US" altLang="en-VN" sz="2400" dirty="0" err="1">
                  <a:solidFill>
                    <a:schemeClr val="accent5">
                      <a:lumMod val="50000"/>
                    </a:schemeClr>
                  </a:solidFill>
                </a:rPr>
                <a:t>âm</a:t>
              </a:r>
              <a:r>
                <a:rPr lang="en-US" altLang="en-VN" sz="2400" dirty="0">
                  <a:solidFill>
                    <a:schemeClr val="accent5">
                      <a:lumMod val="50000"/>
                    </a:schemeClr>
                  </a:solidFill>
                </a:rPr>
                <a:t> </a:t>
              </a:r>
              <a:r>
                <a:rPr lang="en-US" altLang="en-VN" sz="2400" dirty="0" err="1">
                  <a:solidFill>
                    <a:schemeClr val="accent5">
                      <a:lumMod val="50000"/>
                    </a:schemeClr>
                  </a:solidFill>
                </a:rPr>
                <a:t>nếu</a:t>
              </a:r>
              <a:r>
                <a:rPr lang="en-US" altLang="en-VN" sz="2400" dirty="0">
                  <a:solidFill>
                    <a:schemeClr val="accent5">
                      <a:lumMod val="50000"/>
                    </a:schemeClr>
                  </a:solidFill>
                </a:rPr>
                <a:t> </a:t>
              </a:r>
              <a:r>
                <a:rPr lang="en-US" altLang="en-VN" sz="2400" i="1" dirty="0" err="1">
                  <a:solidFill>
                    <a:srgbClr val="FF3300"/>
                  </a:solidFill>
                </a:rPr>
                <a:t>nhận</a:t>
              </a:r>
              <a:r>
                <a:rPr lang="en-US" altLang="en-VN" sz="2400" i="1" dirty="0">
                  <a:solidFill>
                    <a:srgbClr val="FF3300"/>
                  </a:solidFill>
                </a:rPr>
                <a:t> </a:t>
              </a:r>
              <a:r>
                <a:rPr lang="en-US" altLang="en-VN" sz="2400" i="1" dirty="0" err="1">
                  <a:solidFill>
                    <a:srgbClr val="FF3300"/>
                  </a:solidFill>
                </a:rPr>
                <a:t>thêm</a:t>
              </a:r>
              <a:r>
                <a:rPr lang="en-US" altLang="en-VN" sz="2400" i="1" dirty="0">
                  <a:solidFill>
                    <a:srgbClr val="FF3300"/>
                  </a:solidFill>
                </a:rPr>
                <a:t> </a:t>
              </a:r>
              <a:r>
                <a:rPr lang="en-US" altLang="en-VN" sz="2400" i="1" dirty="0" err="1">
                  <a:solidFill>
                    <a:srgbClr val="FF3300"/>
                  </a:solidFill>
                </a:rPr>
                <a:t>electrôn</a:t>
              </a:r>
              <a:endParaRPr lang="en-US" altLang="en-VN" sz="2400" i="1" dirty="0">
                <a:solidFill>
                  <a:srgbClr val="FF3300"/>
                </a:solidFill>
              </a:endParaRPr>
            </a:p>
          </p:txBody>
        </p:sp>
        <p:sp>
          <p:nvSpPr>
            <p:cNvPr id="102" name="TextBox 11"/>
            <p:cNvSpPr txBox="1">
              <a:spLocks noChangeArrowheads="1"/>
            </p:cNvSpPr>
            <p:nvPr/>
          </p:nvSpPr>
          <p:spPr bwMode="auto">
            <a:xfrm flipH="1">
              <a:off x="5022393" y="2989640"/>
              <a:ext cx="3128869" cy="55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50000"/>
                </a:spcBef>
              </a:pPr>
              <a:r>
                <a:rPr lang="en-US" altLang="en-VN" sz="2400" dirty="0" err="1">
                  <a:solidFill>
                    <a:schemeClr val="accent6">
                      <a:lumMod val="50000"/>
                    </a:schemeClr>
                  </a:solidFill>
                </a:rPr>
                <a:t>Một</a:t>
              </a:r>
              <a:r>
                <a:rPr lang="en-US" altLang="en-VN" sz="2400" dirty="0">
                  <a:solidFill>
                    <a:schemeClr val="accent6">
                      <a:lumMod val="50000"/>
                    </a:schemeClr>
                  </a:solidFill>
                </a:rPr>
                <a:t> </a:t>
              </a:r>
              <a:r>
                <a:rPr lang="en-US" altLang="en-VN" sz="2400" dirty="0" err="1">
                  <a:solidFill>
                    <a:schemeClr val="accent6">
                      <a:lumMod val="50000"/>
                    </a:schemeClr>
                  </a:solidFill>
                </a:rPr>
                <a:t>Vật</a:t>
              </a:r>
              <a:r>
                <a:rPr lang="en-US" altLang="en-VN" sz="2400" dirty="0">
                  <a:solidFill>
                    <a:schemeClr val="accent6">
                      <a:lumMod val="50000"/>
                    </a:schemeClr>
                  </a:solidFill>
                </a:rPr>
                <a:t> </a:t>
              </a:r>
              <a:r>
                <a:rPr lang="en-US" altLang="en-VN" sz="2400" dirty="0" err="1">
                  <a:solidFill>
                    <a:schemeClr val="accent6">
                      <a:lumMod val="50000"/>
                    </a:schemeClr>
                  </a:solidFill>
                </a:rPr>
                <a:t>nhiễm</a:t>
              </a:r>
              <a:r>
                <a:rPr lang="en-US" altLang="en-VN" sz="2400" dirty="0">
                  <a:solidFill>
                    <a:schemeClr val="accent6">
                      <a:lumMod val="50000"/>
                    </a:schemeClr>
                  </a:solidFill>
                </a:rPr>
                <a:t> </a:t>
              </a:r>
              <a:r>
                <a:rPr lang="en-US" altLang="en-VN" sz="2400" dirty="0" err="1">
                  <a:solidFill>
                    <a:schemeClr val="accent6">
                      <a:lumMod val="50000"/>
                    </a:schemeClr>
                  </a:solidFill>
                </a:rPr>
                <a:t>điện</a:t>
              </a:r>
              <a:r>
                <a:rPr lang="en-US" altLang="en-VN" sz="2400" dirty="0">
                  <a:solidFill>
                    <a:schemeClr val="accent6">
                      <a:lumMod val="50000"/>
                    </a:schemeClr>
                  </a:solidFill>
                </a:rPr>
                <a:t> </a:t>
              </a:r>
              <a:r>
                <a:rPr lang="en-US" altLang="en-VN" sz="2400" dirty="0" err="1">
                  <a:solidFill>
                    <a:schemeClr val="accent6">
                      <a:lumMod val="50000"/>
                    </a:schemeClr>
                  </a:solidFill>
                </a:rPr>
                <a:t>dương</a:t>
              </a:r>
              <a:r>
                <a:rPr lang="en-US" altLang="en-VN" sz="2400" dirty="0">
                  <a:solidFill>
                    <a:schemeClr val="accent6">
                      <a:lumMod val="50000"/>
                    </a:schemeClr>
                  </a:solidFill>
                </a:rPr>
                <a:t> </a:t>
              </a:r>
              <a:r>
                <a:rPr lang="en-US" altLang="en-VN" sz="2400" dirty="0" err="1">
                  <a:solidFill>
                    <a:schemeClr val="accent6">
                      <a:lumMod val="50000"/>
                    </a:schemeClr>
                  </a:solidFill>
                </a:rPr>
                <a:t>nếu</a:t>
              </a:r>
              <a:r>
                <a:rPr lang="en-US" altLang="en-VN" sz="2400" dirty="0">
                  <a:solidFill>
                    <a:schemeClr val="accent6">
                      <a:lumMod val="50000"/>
                    </a:schemeClr>
                  </a:solidFill>
                </a:rPr>
                <a:t> </a:t>
              </a:r>
              <a:r>
                <a:rPr lang="en-US" altLang="en-VN" sz="2400" i="1" dirty="0" err="1">
                  <a:solidFill>
                    <a:srgbClr val="FF0000"/>
                  </a:solidFill>
                  <a:sym typeface="Wingdings" pitchFamily="2" charset="2"/>
                </a:rPr>
                <a:t>mất</a:t>
              </a:r>
              <a:r>
                <a:rPr lang="en-US" altLang="en-VN" sz="2400" i="1" dirty="0">
                  <a:solidFill>
                    <a:srgbClr val="FF0000"/>
                  </a:solidFill>
                  <a:sym typeface="Wingdings" pitchFamily="2" charset="2"/>
                </a:rPr>
                <a:t> </a:t>
              </a:r>
              <a:r>
                <a:rPr lang="en-US" altLang="en-VN" sz="2400" i="1" dirty="0" err="1">
                  <a:solidFill>
                    <a:srgbClr val="FF0000"/>
                  </a:solidFill>
                  <a:sym typeface="Wingdings" pitchFamily="2" charset="2"/>
                </a:rPr>
                <a:t>bớt</a:t>
              </a:r>
              <a:r>
                <a:rPr lang="en-US" altLang="en-VN" sz="2400" i="1" dirty="0">
                  <a:solidFill>
                    <a:srgbClr val="FF0000"/>
                  </a:solidFill>
                  <a:sym typeface="Wingdings" pitchFamily="2" charset="2"/>
                </a:rPr>
                <a:t> </a:t>
              </a:r>
              <a:r>
                <a:rPr lang="en-US" altLang="en-VN" sz="2400" i="1" dirty="0" err="1">
                  <a:solidFill>
                    <a:srgbClr val="FF0000"/>
                  </a:solidFill>
                  <a:sym typeface="Wingdings" pitchFamily="2" charset="2"/>
                </a:rPr>
                <a:t>electrôn</a:t>
              </a:r>
              <a:endParaRPr lang="en-US" altLang="en-VN" sz="2400" i="1" dirty="0">
                <a:solidFill>
                  <a:srgbClr val="FF0000"/>
                </a:solidFill>
              </a:endParaRPr>
            </a:p>
          </p:txBody>
        </p:sp>
      </p:grpSp>
      <p:grpSp>
        <p:nvGrpSpPr>
          <p:cNvPr id="103" name="组合 102"/>
          <p:cNvGrpSpPr/>
          <p:nvPr/>
        </p:nvGrpSpPr>
        <p:grpSpPr>
          <a:xfrm flipH="1" flipV="1">
            <a:off x="821705" y="1635828"/>
            <a:ext cx="8083358" cy="2259315"/>
            <a:chOff x="196999" y="2709345"/>
            <a:chExt cx="3623700" cy="2513806"/>
          </a:xfrm>
        </p:grpSpPr>
        <p:sp>
          <p:nvSpPr>
            <p:cNvPr id="104" name="TextBox 11"/>
            <p:cNvSpPr txBox="1">
              <a:spLocks noChangeArrowheads="1"/>
            </p:cNvSpPr>
            <p:nvPr/>
          </p:nvSpPr>
          <p:spPr bwMode="auto">
            <a:xfrm rot="10800000" flipH="1">
              <a:off x="196999" y="3712394"/>
              <a:ext cx="3005599" cy="557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zh-CN" sz="2400" b="1" dirty="0">
                  <a:solidFill>
                    <a:srgbClr val="2B6395"/>
                  </a:solidFill>
                  <a:ea typeface="微软雅黑" pitchFamily="34" charset="-122"/>
                  <a:cs typeface="Arial" panose="020B0604020202020204" pitchFamily="34" charset="0"/>
                </a:rPr>
                <a:t>Sau </a:t>
              </a:r>
              <a:r>
                <a:rPr lang="en-US" altLang="zh-CN" sz="2400" b="1" dirty="0" err="1">
                  <a:solidFill>
                    <a:srgbClr val="2B6395"/>
                  </a:solidFill>
                  <a:ea typeface="微软雅黑" pitchFamily="34" charset="-122"/>
                  <a:cs typeface="Arial" panose="020B0604020202020204" pitchFamily="34" charset="0"/>
                </a:rPr>
                <a:t>khi</a:t>
              </a:r>
              <a:r>
                <a:rPr lang="en-US" altLang="zh-CN" sz="2400" b="1" dirty="0">
                  <a:solidFill>
                    <a:srgbClr val="2B6395"/>
                  </a:solidFill>
                  <a:ea typeface="微软雅黑" pitchFamily="34" charset="-122"/>
                  <a:cs typeface="Arial" panose="020B0604020202020204" pitchFamily="34" charset="0"/>
                </a:rPr>
                <a:t> </a:t>
              </a:r>
              <a:r>
                <a:rPr lang="en-US" altLang="zh-CN" sz="2400" b="1" dirty="0" err="1">
                  <a:solidFill>
                    <a:srgbClr val="2B6395"/>
                  </a:solidFill>
                  <a:ea typeface="微软雅黑" pitchFamily="34" charset="-122"/>
                  <a:cs typeface="Arial" panose="020B0604020202020204" pitchFamily="34" charset="0"/>
                </a:rPr>
                <a:t>cọ</a:t>
              </a:r>
              <a:r>
                <a:rPr lang="en-US" altLang="zh-CN" sz="2400" b="1" dirty="0">
                  <a:solidFill>
                    <a:srgbClr val="2B6395"/>
                  </a:solidFill>
                  <a:ea typeface="微软雅黑" pitchFamily="34" charset="-122"/>
                  <a:cs typeface="Arial" panose="020B0604020202020204" pitchFamily="34" charset="0"/>
                </a:rPr>
                <a:t> </a:t>
              </a:r>
              <a:r>
                <a:rPr lang="en-US" altLang="zh-CN" sz="2400" b="1" dirty="0" err="1">
                  <a:solidFill>
                    <a:srgbClr val="2B6395"/>
                  </a:solidFill>
                  <a:ea typeface="微软雅黑" pitchFamily="34" charset="-122"/>
                  <a:cs typeface="Arial" panose="020B0604020202020204" pitchFamily="34" charset="0"/>
                </a:rPr>
                <a:t>xát</a:t>
              </a:r>
              <a:r>
                <a:rPr lang="en-US" altLang="zh-CN" sz="2400" b="1" dirty="0">
                  <a:solidFill>
                    <a:srgbClr val="2B6395"/>
                  </a:solidFill>
                  <a:ea typeface="微软雅黑" pitchFamily="34" charset="-122"/>
                  <a:cs typeface="Arial" panose="020B0604020202020204" pitchFamily="34" charset="0"/>
                </a:rPr>
                <a:t> </a:t>
              </a:r>
              <a:r>
                <a:rPr lang="en-US" altLang="zh-CN" sz="2400" b="1" dirty="0" err="1">
                  <a:solidFill>
                    <a:srgbClr val="2B6395"/>
                  </a:solidFill>
                  <a:ea typeface="微软雅黑" pitchFamily="34" charset="-122"/>
                  <a:cs typeface="Arial" panose="020B0604020202020204" pitchFamily="34" charset="0"/>
                </a:rPr>
                <a:t>quả</a:t>
              </a:r>
              <a:r>
                <a:rPr lang="en-US" altLang="zh-CN" sz="2400" b="1" dirty="0">
                  <a:solidFill>
                    <a:srgbClr val="2B6395"/>
                  </a:solidFill>
                  <a:ea typeface="微软雅黑" pitchFamily="34" charset="-122"/>
                  <a:cs typeface="Arial" panose="020B0604020202020204" pitchFamily="34" charset="0"/>
                </a:rPr>
                <a:t> </a:t>
              </a:r>
              <a:r>
                <a:rPr lang="en-US" altLang="zh-CN" sz="2400" b="1" dirty="0" err="1">
                  <a:solidFill>
                    <a:srgbClr val="2B6395"/>
                  </a:solidFill>
                  <a:ea typeface="微软雅黑" pitchFamily="34" charset="-122"/>
                  <a:cs typeface="Arial" panose="020B0604020202020204" pitchFamily="34" charset="0"/>
                </a:rPr>
                <a:t>bóng</a:t>
              </a:r>
              <a:r>
                <a:rPr lang="en-US" altLang="zh-CN" sz="2400" b="1" dirty="0">
                  <a:solidFill>
                    <a:srgbClr val="2B6395"/>
                  </a:solidFill>
                  <a:ea typeface="微软雅黑" pitchFamily="34" charset="-122"/>
                  <a:cs typeface="Arial" panose="020B0604020202020204" pitchFamily="34" charset="0"/>
                </a:rPr>
                <a:t> bay </a:t>
              </a:r>
              <a:r>
                <a:rPr lang="en-US" altLang="zh-CN" sz="2400" b="1" dirty="0" err="1">
                  <a:solidFill>
                    <a:srgbClr val="2B6395"/>
                  </a:solidFill>
                  <a:ea typeface="微软雅黑" pitchFamily="34" charset="-122"/>
                  <a:cs typeface="Arial" panose="020B0604020202020204" pitchFamily="34" charset="0"/>
                </a:rPr>
                <a:t>nhiễm</a:t>
              </a:r>
              <a:r>
                <a:rPr lang="en-US" altLang="zh-CN" sz="2400" b="1" dirty="0">
                  <a:solidFill>
                    <a:srgbClr val="2B6395"/>
                  </a:solidFill>
                  <a:ea typeface="微软雅黑" pitchFamily="34" charset="-122"/>
                  <a:cs typeface="Arial" panose="020B0604020202020204" pitchFamily="34" charset="0"/>
                </a:rPr>
                <a:t> </a:t>
              </a:r>
              <a:r>
                <a:rPr lang="en-US" altLang="zh-CN" sz="2400" b="1" dirty="0" err="1">
                  <a:solidFill>
                    <a:srgbClr val="2B6395"/>
                  </a:solidFill>
                  <a:ea typeface="微软雅黑" pitchFamily="34" charset="-122"/>
                  <a:cs typeface="Arial" panose="020B0604020202020204" pitchFamily="34" charset="0"/>
                </a:rPr>
                <a:t>điện</a:t>
              </a:r>
              <a:r>
                <a:rPr lang="en-US" altLang="zh-CN" sz="2400" b="1" dirty="0">
                  <a:solidFill>
                    <a:srgbClr val="2B6395"/>
                  </a:solidFill>
                  <a:ea typeface="微软雅黑" pitchFamily="34" charset="-122"/>
                  <a:cs typeface="Arial" panose="020B0604020202020204" pitchFamily="34" charset="0"/>
                </a:rPr>
                <a:t> </a:t>
              </a:r>
              <a:r>
                <a:rPr lang="en-US" altLang="zh-CN" sz="2400" b="1" dirty="0" err="1">
                  <a:solidFill>
                    <a:srgbClr val="2B6395"/>
                  </a:solidFill>
                  <a:ea typeface="微软雅黑" pitchFamily="34" charset="-122"/>
                  <a:cs typeface="Arial" panose="020B0604020202020204" pitchFamily="34" charset="0"/>
                </a:rPr>
                <a:t>âm</a:t>
              </a:r>
              <a:endParaRPr lang="en-US" sz="2400" b="1" dirty="0">
                <a:solidFill>
                  <a:srgbClr val="2B6395"/>
                </a:solidFill>
                <a:ea typeface="微软雅黑" pitchFamily="34" charset="-122"/>
                <a:cs typeface="Arial" panose="020B0604020202020204" pitchFamily="34" charset="0"/>
              </a:endParaRPr>
            </a:p>
          </p:txBody>
        </p:sp>
        <p:sp>
          <p:nvSpPr>
            <p:cNvPr id="108" name="TextBox 11"/>
            <p:cNvSpPr txBox="1">
              <a:spLocks noChangeArrowheads="1"/>
            </p:cNvSpPr>
            <p:nvPr/>
          </p:nvSpPr>
          <p:spPr bwMode="auto">
            <a:xfrm rot="10800000" flipH="1">
              <a:off x="322531" y="2709345"/>
              <a:ext cx="3289558" cy="92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50000"/>
                </a:spcBef>
                <a:buFont typeface="Wingdings" pitchFamily="2" charset="2"/>
                <a:buChar char="F"/>
              </a:pPr>
              <a:r>
                <a:rPr lang="en-US" altLang="en-VN" sz="2400" dirty="0">
                  <a:solidFill>
                    <a:schemeClr val="accent2"/>
                  </a:solidFill>
                  <a:sym typeface="Wingdings" pitchFamily="2" charset="2"/>
                </a:rPr>
                <a:t>Sau </a:t>
              </a:r>
              <a:r>
                <a:rPr lang="en-US" altLang="en-VN" sz="2400" dirty="0" err="1">
                  <a:solidFill>
                    <a:schemeClr val="accent2"/>
                  </a:solidFill>
                  <a:sym typeface="Wingdings" pitchFamily="2" charset="2"/>
                </a:rPr>
                <a:t>khi</a:t>
              </a:r>
              <a:r>
                <a:rPr lang="en-US" altLang="en-VN" sz="2400" dirty="0">
                  <a:solidFill>
                    <a:schemeClr val="accent2"/>
                  </a:solidFill>
                  <a:sym typeface="Wingdings" pitchFamily="2" charset="2"/>
                </a:rPr>
                <a:t> </a:t>
              </a:r>
              <a:r>
                <a:rPr lang="en-US" altLang="en-VN" sz="2400" dirty="0" err="1">
                  <a:solidFill>
                    <a:schemeClr val="accent2"/>
                  </a:solidFill>
                  <a:sym typeface="Wingdings" pitchFamily="2" charset="2"/>
                </a:rPr>
                <a:t>cọ</a:t>
              </a:r>
              <a:r>
                <a:rPr lang="en-US" altLang="en-VN" sz="2400" dirty="0">
                  <a:solidFill>
                    <a:schemeClr val="accent2"/>
                  </a:solidFill>
                  <a:sym typeface="Wingdings" pitchFamily="2" charset="2"/>
                </a:rPr>
                <a:t> </a:t>
              </a:r>
              <a:r>
                <a:rPr lang="en-US" altLang="en-VN" sz="2400" dirty="0" err="1">
                  <a:solidFill>
                    <a:schemeClr val="accent2"/>
                  </a:solidFill>
                  <a:sym typeface="Wingdings" pitchFamily="2" charset="2"/>
                </a:rPr>
                <a:t>xát</a:t>
              </a:r>
              <a:r>
                <a:rPr lang="en-US" altLang="en-VN" sz="2400" dirty="0">
                  <a:solidFill>
                    <a:schemeClr val="accent2"/>
                  </a:solidFill>
                  <a:sym typeface="Wingdings" pitchFamily="2" charset="2"/>
                </a:rPr>
                <a:t> : </a:t>
              </a:r>
              <a:r>
                <a:rPr lang="en-US" altLang="en-VN" sz="2400" dirty="0" err="1">
                  <a:solidFill>
                    <a:schemeClr val="accent2"/>
                  </a:solidFill>
                  <a:sym typeface="Wingdings" pitchFamily="2" charset="2"/>
                </a:rPr>
                <a:t>quả</a:t>
              </a:r>
              <a:r>
                <a:rPr lang="en-US" altLang="en-VN" sz="2400" dirty="0">
                  <a:solidFill>
                    <a:schemeClr val="accent2"/>
                  </a:solidFill>
                  <a:sym typeface="Wingdings" pitchFamily="2" charset="2"/>
                </a:rPr>
                <a:t> </a:t>
              </a:r>
              <a:r>
                <a:rPr lang="en-US" altLang="en-VN" sz="2400" dirty="0" err="1">
                  <a:solidFill>
                    <a:schemeClr val="accent2"/>
                  </a:solidFill>
                  <a:sym typeface="Wingdings" pitchFamily="2" charset="2"/>
                </a:rPr>
                <a:t>bóng</a:t>
              </a:r>
              <a:r>
                <a:rPr lang="en-US" altLang="en-VN" sz="2400" dirty="0">
                  <a:solidFill>
                    <a:schemeClr val="accent2"/>
                  </a:solidFill>
                  <a:sym typeface="Wingdings" pitchFamily="2" charset="2"/>
                </a:rPr>
                <a:t> bay </a:t>
              </a:r>
              <a:r>
                <a:rPr lang="en-US" altLang="en-VN" sz="2400" dirty="0" err="1">
                  <a:solidFill>
                    <a:schemeClr val="accent2"/>
                  </a:solidFill>
                  <a:sym typeface="Wingdings" pitchFamily="2" charset="2"/>
                </a:rPr>
                <a:t>nhận</a:t>
              </a:r>
              <a:r>
                <a:rPr lang="en-US" altLang="en-VN" sz="2400" dirty="0">
                  <a:solidFill>
                    <a:schemeClr val="accent2"/>
                  </a:solidFill>
                  <a:sym typeface="Wingdings" pitchFamily="2" charset="2"/>
                </a:rPr>
                <a:t> </a:t>
              </a:r>
              <a:r>
                <a:rPr lang="en-US" altLang="en-VN" sz="2400" dirty="0" err="1">
                  <a:solidFill>
                    <a:schemeClr val="accent2"/>
                  </a:solidFill>
                  <a:sym typeface="Wingdings" pitchFamily="2" charset="2"/>
                </a:rPr>
                <a:t>thêm</a:t>
              </a:r>
              <a:r>
                <a:rPr lang="en-US" altLang="en-VN" sz="2400" dirty="0">
                  <a:solidFill>
                    <a:schemeClr val="accent2"/>
                  </a:solidFill>
                  <a:sym typeface="Wingdings" pitchFamily="2" charset="2"/>
                </a:rPr>
                <a:t> </a:t>
              </a:r>
              <a:r>
                <a:rPr lang="en-US" altLang="en-VN" sz="2400" dirty="0" err="1">
                  <a:solidFill>
                    <a:schemeClr val="accent2"/>
                  </a:solidFill>
                  <a:sym typeface="Wingdings" pitchFamily="2" charset="2"/>
                </a:rPr>
                <a:t>electrôn</a:t>
              </a:r>
              <a:r>
                <a:rPr lang="en-US" altLang="en-VN" sz="2400" dirty="0">
                  <a:solidFill>
                    <a:schemeClr val="accent2"/>
                  </a:solidFill>
                  <a:sym typeface="Wingdings" pitchFamily="2" charset="2"/>
                </a:rPr>
                <a:t>   </a:t>
              </a:r>
              <a:r>
                <a:rPr lang="en-US" altLang="en-VN" sz="2400" dirty="0" err="1">
                  <a:solidFill>
                    <a:schemeClr val="accent2"/>
                  </a:solidFill>
                  <a:sym typeface="Wingdings" pitchFamily="2" charset="2"/>
                </a:rPr>
                <a:t>nhiễm</a:t>
              </a:r>
              <a:r>
                <a:rPr lang="en-US" altLang="en-VN" sz="2400" dirty="0">
                  <a:solidFill>
                    <a:schemeClr val="accent2"/>
                  </a:solidFill>
                  <a:sym typeface="Wingdings" pitchFamily="2" charset="2"/>
                </a:rPr>
                <a:t> </a:t>
              </a:r>
              <a:r>
                <a:rPr lang="en-US" altLang="en-VN" sz="2400" dirty="0" err="1">
                  <a:solidFill>
                    <a:schemeClr val="accent2"/>
                  </a:solidFill>
                  <a:sym typeface="Wingdings" pitchFamily="2" charset="2"/>
                </a:rPr>
                <a:t>điện</a:t>
              </a:r>
              <a:r>
                <a:rPr lang="en-US" altLang="en-VN" sz="2400" dirty="0">
                  <a:solidFill>
                    <a:schemeClr val="accent2"/>
                  </a:solidFill>
                  <a:sym typeface="Wingdings" pitchFamily="2" charset="2"/>
                </a:rPr>
                <a:t> </a:t>
              </a:r>
              <a:r>
                <a:rPr lang="en-US" altLang="en-VN" sz="2400" dirty="0" err="1">
                  <a:solidFill>
                    <a:schemeClr val="accent2"/>
                  </a:solidFill>
                  <a:sym typeface="Wingdings" pitchFamily="2" charset="2"/>
                </a:rPr>
                <a:t>âm</a:t>
              </a:r>
              <a:r>
                <a:rPr lang="en-US" altLang="en-VN" sz="2400" dirty="0">
                  <a:solidFill>
                    <a:schemeClr val="accent2"/>
                  </a:solidFill>
                  <a:sym typeface="Wingdings" pitchFamily="2" charset="2"/>
                </a:rPr>
                <a:t>.</a:t>
              </a:r>
              <a:endParaRPr lang="en-US" sz="2400" dirty="0">
                <a:latin typeface="微软雅黑" pitchFamily="34" charset="-122"/>
                <a:ea typeface="微软雅黑" pitchFamily="34" charset="-122"/>
              </a:endParaRPr>
            </a:p>
          </p:txBody>
        </p:sp>
        <p:sp>
          <p:nvSpPr>
            <p:cNvPr id="106" name="任意多边形 80"/>
            <p:cNvSpPr>
              <a:spLocks/>
            </p:cNvSpPr>
            <p:nvPr/>
          </p:nvSpPr>
          <p:spPr bwMode="auto">
            <a:xfrm>
              <a:off x="954866" y="3773764"/>
              <a:ext cx="2865833" cy="1449387"/>
            </a:xfrm>
            <a:custGeom>
              <a:avLst/>
              <a:gdLst>
                <a:gd name="T0" fmla="*/ 1416325 w 1416325"/>
                <a:gd name="T1" fmla="*/ 2898062 h 2898062"/>
                <a:gd name="T2" fmla="*/ 1092406 w 1416325"/>
                <a:gd name="T3" fmla="*/ 0 h 2898062"/>
                <a:gd name="T4" fmla="*/ 0 w 1416325"/>
                <a:gd name="T5" fmla="*/ 7480 h 2898062"/>
              </a:gdLst>
              <a:ahLst/>
              <a:cxnLst>
                <a:cxn ang="0">
                  <a:pos x="T0" y="T1"/>
                </a:cxn>
                <a:cxn ang="0">
                  <a:pos x="T2" y="T3"/>
                </a:cxn>
                <a:cxn ang="0">
                  <a:pos x="T4" y="T5"/>
                </a:cxn>
              </a:cxnLst>
              <a:rect l="0" t="0" r="r" b="b"/>
              <a:pathLst>
                <a:path w="1416325" h="2898062">
                  <a:moveTo>
                    <a:pt x="1416325" y="2898062"/>
                  </a:moveTo>
                  <a:cubicBezTo>
                    <a:pt x="1415662" y="2586467"/>
                    <a:pt x="1093069" y="311595"/>
                    <a:pt x="1092406" y="0"/>
                  </a:cubicBezTo>
                  <a:lnTo>
                    <a:pt x="0" y="7480"/>
                  </a:lnTo>
                </a:path>
              </a:pathLst>
            </a:custGeom>
            <a:noFill/>
            <a:ln w="19050" cap="flat" cmpd="sng">
              <a:solidFill>
                <a:srgbClr val="2B6395"/>
              </a:solidFill>
              <a:prstDash val="sysDot"/>
              <a:round/>
              <a:headEnd type="oval" w="med" len="med"/>
              <a:tailEnd type="oval" w="med" len="med"/>
            </a:ln>
            <a:extLst>
              <a:ext uri="{909E8E84-426E-40DD-AFC4-6F175D3DCCD1}">
                <a14:hiddenFill xmlns:a14="http://schemas.microsoft.com/office/drawing/2010/main">
                  <a:solidFill>
                    <a:srgbClr val="FFFFFF"/>
                  </a:solidFill>
                </a14:hiddenFill>
              </a:ext>
            </a:extLst>
          </p:spPr>
          <p:txBody>
            <a:bodyPr anchor="ctr"/>
            <a:lstStyle/>
            <a:p>
              <a:endParaRPr lang="zh-CN" altLang="en-US" sz="1200"/>
            </a:p>
          </p:txBody>
        </p:sp>
      </p:grpSp>
      <p:grpSp>
        <p:nvGrpSpPr>
          <p:cNvPr id="109" name="组合 108"/>
          <p:cNvGrpSpPr/>
          <p:nvPr/>
        </p:nvGrpSpPr>
        <p:grpSpPr>
          <a:xfrm rot="10800000">
            <a:off x="753773" y="860437"/>
            <a:ext cx="6558171" cy="1381999"/>
            <a:chOff x="138944" y="1151268"/>
            <a:chExt cx="3811378" cy="1807392"/>
          </a:xfrm>
        </p:grpSpPr>
        <p:sp>
          <p:nvSpPr>
            <p:cNvPr id="110" name="TextBox 11"/>
            <p:cNvSpPr txBox="1">
              <a:spLocks noChangeArrowheads="1"/>
            </p:cNvSpPr>
            <p:nvPr/>
          </p:nvSpPr>
          <p:spPr bwMode="auto">
            <a:xfrm rot="10800000" flipH="1">
              <a:off x="138944" y="2401465"/>
              <a:ext cx="3311704" cy="55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r>
                <a:rPr lang="en-US" sz="2400" b="1" dirty="0">
                  <a:solidFill>
                    <a:srgbClr val="BE1247"/>
                  </a:solidFill>
                  <a:ea typeface="微软雅黑" pitchFamily="34" charset="-122"/>
                  <a:cs typeface="Arial" panose="020B0604020202020204" pitchFamily="34" charset="0"/>
                </a:rPr>
                <a:t>Sau </a:t>
              </a:r>
              <a:r>
                <a:rPr lang="en-US" sz="2400" b="1" dirty="0" err="1">
                  <a:solidFill>
                    <a:srgbClr val="BE1247"/>
                  </a:solidFill>
                  <a:ea typeface="微软雅黑" pitchFamily="34" charset="-122"/>
                  <a:cs typeface="Arial" panose="020B0604020202020204" pitchFamily="34" charset="0"/>
                </a:rPr>
                <a:t>khi</a:t>
              </a:r>
              <a:r>
                <a:rPr lang="en-US" sz="2400" b="1" dirty="0">
                  <a:solidFill>
                    <a:srgbClr val="BE1247"/>
                  </a:solidFill>
                  <a:ea typeface="微软雅黑" pitchFamily="34" charset="-122"/>
                  <a:cs typeface="Arial" panose="020B0604020202020204" pitchFamily="34" charset="0"/>
                </a:rPr>
                <a:t> </a:t>
              </a:r>
              <a:r>
                <a:rPr lang="en-US" sz="2400" b="1" dirty="0" err="1">
                  <a:solidFill>
                    <a:srgbClr val="BE1247"/>
                  </a:solidFill>
                  <a:ea typeface="微软雅黑" pitchFamily="34" charset="-122"/>
                  <a:cs typeface="Arial" panose="020B0604020202020204" pitchFamily="34" charset="0"/>
                </a:rPr>
                <a:t>cọ</a:t>
              </a:r>
              <a:r>
                <a:rPr lang="en-US" sz="2400" b="1" dirty="0">
                  <a:solidFill>
                    <a:srgbClr val="BE1247"/>
                  </a:solidFill>
                  <a:ea typeface="微软雅黑" pitchFamily="34" charset="-122"/>
                  <a:cs typeface="Arial" panose="020B0604020202020204" pitchFamily="34" charset="0"/>
                </a:rPr>
                <a:t> </a:t>
              </a:r>
              <a:r>
                <a:rPr lang="en-US" sz="2400" b="1" dirty="0" err="1">
                  <a:solidFill>
                    <a:srgbClr val="BE1247"/>
                  </a:solidFill>
                  <a:ea typeface="微软雅黑" pitchFamily="34" charset="-122"/>
                  <a:cs typeface="Arial" panose="020B0604020202020204" pitchFamily="34" charset="0"/>
                </a:rPr>
                <a:t>xát</a:t>
              </a:r>
              <a:r>
                <a:rPr lang="en-US" sz="2400" b="1" dirty="0">
                  <a:solidFill>
                    <a:srgbClr val="BE1247"/>
                  </a:solidFill>
                  <a:ea typeface="微软雅黑" pitchFamily="34" charset="-122"/>
                  <a:cs typeface="Arial" panose="020B0604020202020204" pitchFamily="34" charset="0"/>
                </a:rPr>
                <a:t> </a:t>
              </a:r>
              <a:r>
                <a:rPr lang="en-US" sz="2400" b="1" dirty="0" err="1">
                  <a:solidFill>
                    <a:srgbClr val="BE1247"/>
                  </a:solidFill>
                  <a:ea typeface="微软雅黑" pitchFamily="34" charset="-122"/>
                  <a:cs typeface="Arial" panose="020B0604020202020204" pitchFamily="34" charset="0"/>
                </a:rPr>
                <a:t>tóc</a:t>
              </a:r>
              <a:r>
                <a:rPr lang="en-US" sz="2400" b="1" dirty="0">
                  <a:solidFill>
                    <a:srgbClr val="BE1247"/>
                  </a:solidFill>
                  <a:ea typeface="微软雅黑" pitchFamily="34" charset="-122"/>
                  <a:cs typeface="Arial" panose="020B0604020202020204" pitchFamily="34" charset="0"/>
                </a:rPr>
                <a:t> </a:t>
              </a:r>
              <a:r>
                <a:rPr lang="en-US" sz="2400" b="1" dirty="0" err="1">
                  <a:solidFill>
                    <a:srgbClr val="BE1247"/>
                  </a:solidFill>
                  <a:ea typeface="微软雅黑" pitchFamily="34" charset="-122"/>
                  <a:cs typeface="Arial" panose="020B0604020202020204" pitchFamily="34" charset="0"/>
                </a:rPr>
                <a:t>nhiễm</a:t>
              </a:r>
              <a:r>
                <a:rPr lang="en-US" sz="2400" b="1" dirty="0">
                  <a:solidFill>
                    <a:srgbClr val="BE1247"/>
                  </a:solidFill>
                  <a:ea typeface="微软雅黑" pitchFamily="34" charset="-122"/>
                  <a:cs typeface="Arial" panose="020B0604020202020204" pitchFamily="34" charset="0"/>
                </a:rPr>
                <a:t> </a:t>
              </a:r>
              <a:r>
                <a:rPr lang="en-US" sz="2400" b="1" dirty="0" err="1">
                  <a:solidFill>
                    <a:srgbClr val="BE1247"/>
                  </a:solidFill>
                  <a:ea typeface="微软雅黑" pitchFamily="34" charset="-122"/>
                  <a:cs typeface="Arial" panose="020B0604020202020204" pitchFamily="34" charset="0"/>
                </a:rPr>
                <a:t>điện</a:t>
              </a:r>
              <a:r>
                <a:rPr lang="en-US" sz="2400" b="1" dirty="0">
                  <a:solidFill>
                    <a:srgbClr val="BE1247"/>
                  </a:solidFill>
                  <a:ea typeface="微软雅黑" pitchFamily="34" charset="-122"/>
                  <a:cs typeface="Arial" panose="020B0604020202020204" pitchFamily="34" charset="0"/>
                </a:rPr>
                <a:t> </a:t>
              </a:r>
              <a:r>
                <a:rPr lang="en-US" sz="2400" b="1" dirty="0" err="1">
                  <a:solidFill>
                    <a:srgbClr val="BE1247"/>
                  </a:solidFill>
                  <a:ea typeface="微软雅黑" pitchFamily="34" charset="-122"/>
                  <a:cs typeface="Arial" panose="020B0604020202020204" pitchFamily="34" charset="0"/>
                </a:rPr>
                <a:t>dương</a:t>
              </a:r>
              <a:endParaRPr lang="en-US" sz="2400" b="1" dirty="0">
                <a:solidFill>
                  <a:srgbClr val="BE1247"/>
                </a:solidFill>
                <a:ea typeface="微软雅黑" pitchFamily="34" charset="-122"/>
                <a:cs typeface="Arial" panose="020B0604020202020204" pitchFamily="34" charset="0"/>
              </a:endParaRPr>
            </a:p>
          </p:txBody>
        </p:sp>
        <p:sp>
          <p:nvSpPr>
            <p:cNvPr id="114" name="TextBox 11"/>
            <p:cNvSpPr txBox="1">
              <a:spLocks noChangeArrowheads="1"/>
            </p:cNvSpPr>
            <p:nvPr/>
          </p:nvSpPr>
          <p:spPr bwMode="auto">
            <a:xfrm rot="10800000" flipH="1">
              <a:off x="176656" y="1151268"/>
              <a:ext cx="3466698" cy="108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spcBef>
                  <a:spcPct val="50000"/>
                </a:spcBef>
                <a:buFont typeface="Wingdings" pitchFamily="2" charset="2"/>
                <a:buChar char="F"/>
              </a:pPr>
              <a:r>
                <a:rPr lang="en-US" altLang="en-VN" sz="2400" dirty="0">
                  <a:solidFill>
                    <a:srgbClr val="C00000"/>
                  </a:solidFill>
                  <a:sym typeface="Wingdings" pitchFamily="2" charset="2"/>
                </a:rPr>
                <a:t>Sau </a:t>
              </a:r>
              <a:r>
                <a:rPr lang="en-US" altLang="en-VN" sz="2400" dirty="0" err="1">
                  <a:solidFill>
                    <a:srgbClr val="C00000"/>
                  </a:solidFill>
                  <a:sym typeface="Wingdings" pitchFamily="2" charset="2"/>
                </a:rPr>
                <a:t>khi</a:t>
              </a:r>
              <a:r>
                <a:rPr lang="en-US" altLang="en-VN" sz="2400" dirty="0">
                  <a:solidFill>
                    <a:srgbClr val="C00000"/>
                  </a:solidFill>
                  <a:sym typeface="Wingdings" pitchFamily="2" charset="2"/>
                </a:rPr>
                <a:t> </a:t>
              </a:r>
              <a:r>
                <a:rPr lang="en-US" altLang="en-VN" sz="2400" dirty="0" err="1">
                  <a:solidFill>
                    <a:srgbClr val="C00000"/>
                  </a:solidFill>
                  <a:sym typeface="Wingdings" pitchFamily="2" charset="2"/>
                </a:rPr>
                <a:t>cọ</a:t>
              </a:r>
              <a:r>
                <a:rPr lang="en-US" altLang="en-VN" sz="2400" dirty="0">
                  <a:solidFill>
                    <a:srgbClr val="C00000"/>
                  </a:solidFill>
                  <a:sym typeface="Wingdings" pitchFamily="2" charset="2"/>
                </a:rPr>
                <a:t> </a:t>
              </a:r>
              <a:r>
                <a:rPr lang="en-US" altLang="en-VN" sz="2400" dirty="0" err="1">
                  <a:solidFill>
                    <a:srgbClr val="C00000"/>
                  </a:solidFill>
                  <a:sym typeface="Wingdings" pitchFamily="2" charset="2"/>
                </a:rPr>
                <a:t>xát</a:t>
              </a:r>
              <a:r>
                <a:rPr lang="en-US" altLang="en-VN" sz="2400" dirty="0">
                  <a:solidFill>
                    <a:srgbClr val="C00000"/>
                  </a:solidFill>
                  <a:sym typeface="Wingdings" pitchFamily="2" charset="2"/>
                </a:rPr>
                <a:t>: </a:t>
              </a:r>
              <a:r>
                <a:rPr lang="en-US" altLang="en-VN" sz="2400" dirty="0" err="1">
                  <a:solidFill>
                    <a:srgbClr val="C00000"/>
                  </a:solidFill>
                  <a:sym typeface="Wingdings" pitchFamily="2" charset="2"/>
                </a:rPr>
                <a:t>tóc</a:t>
              </a:r>
              <a:r>
                <a:rPr lang="en-US" altLang="en-VN" sz="2400" dirty="0">
                  <a:solidFill>
                    <a:srgbClr val="C00000"/>
                  </a:solidFill>
                  <a:sym typeface="Wingdings" pitchFamily="2" charset="2"/>
                </a:rPr>
                <a:t> </a:t>
              </a:r>
              <a:r>
                <a:rPr lang="en-US" altLang="en-VN" sz="2400" dirty="0" err="1">
                  <a:solidFill>
                    <a:srgbClr val="C00000"/>
                  </a:solidFill>
                  <a:sym typeface="Wingdings" pitchFamily="2" charset="2"/>
                </a:rPr>
                <a:t>cho</a:t>
              </a:r>
              <a:r>
                <a:rPr lang="en-US" altLang="en-VN" sz="2400" dirty="0">
                  <a:solidFill>
                    <a:srgbClr val="C00000"/>
                  </a:solidFill>
                  <a:sym typeface="Wingdings" pitchFamily="2" charset="2"/>
                </a:rPr>
                <a:t> electron (</a:t>
              </a:r>
              <a:r>
                <a:rPr lang="en-US" altLang="en-VN" sz="2400" dirty="0" err="1">
                  <a:solidFill>
                    <a:srgbClr val="C00000"/>
                  </a:solidFill>
                  <a:sym typeface="Wingdings" pitchFamily="2" charset="2"/>
                </a:rPr>
                <a:t>mất</a:t>
              </a:r>
              <a:r>
                <a:rPr lang="en-US" altLang="en-VN" sz="2400" dirty="0">
                  <a:solidFill>
                    <a:srgbClr val="C00000"/>
                  </a:solidFill>
                  <a:sym typeface="Wingdings" pitchFamily="2" charset="2"/>
                </a:rPr>
                <a:t> </a:t>
              </a:r>
              <a:r>
                <a:rPr lang="en-US" altLang="en-VN" sz="2400" dirty="0" err="1">
                  <a:solidFill>
                    <a:srgbClr val="C00000"/>
                  </a:solidFill>
                  <a:sym typeface="Wingdings" pitchFamily="2" charset="2"/>
                </a:rPr>
                <a:t>bớt</a:t>
              </a:r>
              <a:r>
                <a:rPr lang="en-US" altLang="en-VN" sz="2400" dirty="0">
                  <a:solidFill>
                    <a:srgbClr val="C00000"/>
                  </a:solidFill>
                  <a:sym typeface="Wingdings" pitchFamily="2" charset="2"/>
                </a:rPr>
                <a:t> electron)   </a:t>
              </a:r>
              <a:r>
                <a:rPr lang="en-US" altLang="en-VN" sz="2400" dirty="0" err="1">
                  <a:solidFill>
                    <a:srgbClr val="C00000"/>
                  </a:solidFill>
                  <a:sym typeface="Wingdings" pitchFamily="2" charset="2"/>
                </a:rPr>
                <a:t>nhiễm</a:t>
              </a:r>
              <a:r>
                <a:rPr lang="en-US" altLang="en-VN" sz="2400" dirty="0">
                  <a:solidFill>
                    <a:srgbClr val="C00000"/>
                  </a:solidFill>
                  <a:sym typeface="Wingdings" pitchFamily="2" charset="2"/>
                </a:rPr>
                <a:t> </a:t>
              </a:r>
              <a:r>
                <a:rPr lang="en-US" altLang="en-VN" sz="2400" dirty="0" err="1">
                  <a:solidFill>
                    <a:srgbClr val="C00000"/>
                  </a:solidFill>
                  <a:sym typeface="Wingdings" pitchFamily="2" charset="2"/>
                </a:rPr>
                <a:t>điện</a:t>
              </a:r>
              <a:r>
                <a:rPr lang="en-US" altLang="en-VN" sz="2400" dirty="0">
                  <a:solidFill>
                    <a:srgbClr val="C00000"/>
                  </a:solidFill>
                  <a:sym typeface="Wingdings" pitchFamily="2" charset="2"/>
                </a:rPr>
                <a:t> </a:t>
              </a:r>
              <a:r>
                <a:rPr lang="en-US" altLang="en-VN" sz="2400" dirty="0" err="1">
                  <a:solidFill>
                    <a:srgbClr val="C00000"/>
                  </a:solidFill>
                  <a:sym typeface="Wingdings" pitchFamily="2" charset="2"/>
                </a:rPr>
                <a:t>dương</a:t>
              </a:r>
              <a:r>
                <a:rPr lang="en-US" altLang="en-VN" sz="2400" dirty="0">
                  <a:solidFill>
                    <a:srgbClr val="C00000"/>
                  </a:solidFill>
                  <a:sym typeface="Wingdings" pitchFamily="2" charset="2"/>
                </a:rPr>
                <a:t>.</a:t>
              </a:r>
            </a:p>
          </p:txBody>
        </p:sp>
        <p:sp>
          <p:nvSpPr>
            <p:cNvPr id="112" name="任意多边形 81"/>
            <p:cNvSpPr>
              <a:spLocks/>
            </p:cNvSpPr>
            <p:nvPr/>
          </p:nvSpPr>
          <p:spPr bwMode="auto">
            <a:xfrm>
              <a:off x="176656" y="2363342"/>
              <a:ext cx="3773666" cy="363590"/>
            </a:xfrm>
            <a:custGeom>
              <a:avLst/>
              <a:gdLst>
                <a:gd name="T0" fmla="*/ 1561580 w 1561580"/>
                <a:gd name="T1" fmla="*/ 934786 h 934786"/>
                <a:gd name="T2" fmla="*/ 1349962 w 1561580"/>
                <a:gd name="T3" fmla="*/ 0 h 934786"/>
                <a:gd name="T4" fmla="*/ 0 w 1561580"/>
                <a:gd name="T5" fmla="*/ 9142 h 934786"/>
              </a:gdLst>
              <a:ahLst/>
              <a:cxnLst>
                <a:cxn ang="0">
                  <a:pos x="T0" y="T1"/>
                </a:cxn>
                <a:cxn ang="0">
                  <a:pos x="T2" y="T3"/>
                </a:cxn>
                <a:cxn ang="0">
                  <a:pos x="T4" y="T5"/>
                </a:cxn>
              </a:cxnLst>
              <a:rect l="0" t="0" r="r" b="b"/>
              <a:pathLst>
                <a:path w="1561580" h="934786">
                  <a:moveTo>
                    <a:pt x="1561580" y="934786"/>
                  </a:moveTo>
                  <a:lnTo>
                    <a:pt x="1349962" y="0"/>
                  </a:lnTo>
                  <a:lnTo>
                    <a:pt x="0" y="9142"/>
                  </a:lnTo>
                </a:path>
              </a:pathLst>
            </a:custGeom>
            <a:noFill/>
            <a:ln w="19050" cap="flat" cmpd="sng">
              <a:solidFill>
                <a:srgbClr val="BE1247"/>
              </a:solidFill>
              <a:prstDash val="sysDot"/>
              <a:round/>
              <a:headEnd type="oval" w="med" len="med"/>
              <a:tailEnd type="oval" w="med" len="med"/>
            </a:ln>
            <a:extLst>
              <a:ext uri="{909E8E84-426E-40DD-AFC4-6F175D3DCCD1}">
                <a14:hiddenFill xmlns:a14="http://schemas.microsoft.com/office/drawing/2010/main">
                  <a:solidFill>
                    <a:srgbClr val="FFFFFF"/>
                  </a:solidFill>
                </a14:hiddenFill>
              </a:ext>
            </a:extLst>
          </p:spPr>
          <p:txBody>
            <a:bodyPr anchor="ctr"/>
            <a:lstStyle/>
            <a:p>
              <a:endParaRPr lang="zh-CN" altLang="en-US" sz="1200" dirty="0"/>
            </a:p>
          </p:txBody>
        </p:sp>
      </p:grpSp>
      <p:sp>
        <p:nvSpPr>
          <p:cNvPr id="2" name="TextBox 11">
            <a:extLst>
              <a:ext uri="{FF2B5EF4-FFF2-40B4-BE49-F238E27FC236}">
                <a16:creationId xmlns:a16="http://schemas.microsoft.com/office/drawing/2014/main" id="{7A3DE851-F471-9EA6-42AB-49D6FCDA3EE0}"/>
              </a:ext>
            </a:extLst>
          </p:cNvPr>
          <p:cNvSpPr txBox="1">
            <a:spLocks noChangeArrowheads="1"/>
          </p:cNvSpPr>
          <p:nvPr/>
        </p:nvSpPr>
        <p:spPr bwMode="auto">
          <a:xfrm flipH="1">
            <a:off x="152511" y="60096"/>
            <a:ext cx="5523221"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altLang="zh-CN" sz="2800" b="1" dirty="0" err="1">
                <a:solidFill>
                  <a:srgbClr val="0070C0"/>
                </a:solidFill>
                <a:ea typeface="微软雅黑" pitchFamily="34" charset="-122"/>
                <a:cs typeface="Arial" panose="020B0604020202020204" pitchFamily="34" charset="0"/>
              </a:rPr>
              <a:t>Nhận</a:t>
            </a:r>
            <a:r>
              <a:rPr lang="en-US" altLang="zh-CN" sz="2800" b="1" dirty="0">
                <a:solidFill>
                  <a:srgbClr val="0070C0"/>
                </a:solidFill>
                <a:ea typeface="微软雅黑" pitchFamily="34" charset="-122"/>
                <a:cs typeface="Arial" panose="020B0604020202020204" pitchFamily="34" charset="0"/>
              </a:rPr>
              <a:t> </a:t>
            </a:r>
            <a:r>
              <a:rPr lang="en-US" altLang="zh-CN" sz="2800" b="1" dirty="0" err="1">
                <a:solidFill>
                  <a:srgbClr val="0070C0"/>
                </a:solidFill>
                <a:ea typeface="微软雅黑" pitchFamily="34" charset="-122"/>
                <a:cs typeface="Arial" panose="020B0604020202020204" pitchFamily="34" charset="0"/>
              </a:rPr>
              <a:t>xét</a:t>
            </a:r>
            <a:r>
              <a:rPr lang="en-US" altLang="zh-CN" sz="2800" b="1" dirty="0">
                <a:solidFill>
                  <a:srgbClr val="0070C0"/>
                </a:solidFill>
                <a:ea typeface="微软雅黑" pitchFamily="34" charset="-122"/>
                <a:cs typeface="Arial" panose="020B0604020202020204" pitchFamily="34" charset="0"/>
              </a:rPr>
              <a:t> -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Hoạt</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động</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nhóm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đôi</a:t>
            </a:r>
            <a:endPar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endParaRPr>
          </a:p>
        </p:txBody>
      </p:sp>
      <p:grpSp>
        <p:nvGrpSpPr>
          <p:cNvPr id="4" name="Group 3">
            <a:extLst>
              <a:ext uri="{FF2B5EF4-FFF2-40B4-BE49-F238E27FC236}">
                <a16:creationId xmlns:a16="http://schemas.microsoft.com/office/drawing/2014/main" id="{DD3A2281-ECA5-549B-41B2-1CAF83873EC0}"/>
              </a:ext>
            </a:extLst>
          </p:cNvPr>
          <p:cNvGrpSpPr/>
          <p:nvPr/>
        </p:nvGrpSpPr>
        <p:grpSpPr>
          <a:xfrm>
            <a:off x="126479" y="869003"/>
            <a:ext cx="1186759" cy="826405"/>
            <a:chOff x="25092" y="635357"/>
            <a:chExt cx="1186759" cy="826405"/>
          </a:xfrm>
        </p:grpSpPr>
        <p:grpSp>
          <p:nvGrpSpPr>
            <p:cNvPr id="91" name="Group 15"/>
            <p:cNvGrpSpPr>
              <a:grpSpLocks/>
            </p:cNvGrpSpPr>
            <p:nvPr/>
          </p:nvGrpSpPr>
          <p:grpSpPr bwMode="auto">
            <a:xfrm rot="6378981">
              <a:off x="162023" y="498426"/>
              <a:ext cx="826405" cy="1100267"/>
              <a:chOff x="0" y="0"/>
              <a:chExt cx="2397125" cy="1223962"/>
            </a:xfrm>
          </p:grpSpPr>
          <p:sp>
            <p:nvSpPr>
              <p:cNvPr id="92" name="Freeform 10"/>
              <p:cNvSpPr>
                <a:spLocks/>
              </p:cNvSpPr>
              <p:nvPr/>
            </p:nvSpPr>
            <p:spPr bwMode="auto">
              <a:xfrm>
                <a:off x="1346200" y="38100"/>
                <a:ext cx="430213" cy="463550"/>
              </a:xfrm>
              <a:custGeom>
                <a:avLst/>
                <a:gdLst>
                  <a:gd name="T0" fmla="*/ 44 w 114"/>
                  <a:gd name="T1" fmla="*/ 35 h 123"/>
                  <a:gd name="T2" fmla="*/ 90 w 114"/>
                  <a:gd name="T3" fmla="*/ 123 h 123"/>
                  <a:gd name="T4" fmla="*/ 41 w 114"/>
                  <a:gd name="T5" fmla="*/ 38 h 123"/>
                  <a:gd name="T6" fmla="*/ 16 w 114"/>
                  <a:gd name="T7" fmla="*/ 0 h 123"/>
                  <a:gd name="T8" fmla="*/ 44 w 114"/>
                  <a:gd name="T9" fmla="*/ 35 h 123"/>
                </a:gdLst>
                <a:ahLst/>
                <a:cxnLst>
                  <a:cxn ang="0">
                    <a:pos x="T0" y="T1"/>
                  </a:cxn>
                  <a:cxn ang="0">
                    <a:pos x="T2" y="T3"/>
                  </a:cxn>
                  <a:cxn ang="0">
                    <a:pos x="T4" y="T5"/>
                  </a:cxn>
                  <a:cxn ang="0">
                    <a:pos x="T6" y="T7"/>
                  </a:cxn>
                  <a:cxn ang="0">
                    <a:pos x="T8" y="T9"/>
                  </a:cxn>
                </a:cxnLst>
                <a:rect l="0" t="0" r="r" b="b"/>
                <a:pathLst>
                  <a:path w="114" h="123">
                    <a:moveTo>
                      <a:pt x="44" y="35"/>
                    </a:moveTo>
                    <a:cubicBezTo>
                      <a:pt x="98" y="47"/>
                      <a:pt x="114" y="99"/>
                      <a:pt x="90" y="123"/>
                    </a:cubicBezTo>
                    <a:cubicBezTo>
                      <a:pt x="109" y="98"/>
                      <a:pt x="92" y="49"/>
                      <a:pt x="41" y="38"/>
                    </a:cubicBezTo>
                    <a:cubicBezTo>
                      <a:pt x="12" y="32"/>
                      <a:pt x="0" y="11"/>
                      <a:pt x="16" y="0"/>
                    </a:cubicBezTo>
                    <a:cubicBezTo>
                      <a:pt x="5" y="11"/>
                      <a:pt x="18" y="30"/>
                      <a:pt x="44" y="3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p>
            </p:txBody>
          </p:sp>
          <p:sp>
            <p:nvSpPr>
              <p:cNvPr id="93" name="Freeform 11"/>
              <p:cNvSpPr>
                <a:spLocks/>
              </p:cNvSpPr>
              <p:nvPr/>
            </p:nvSpPr>
            <p:spPr bwMode="auto">
              <a:xfrm>
                <a:off x="44450" y="452437"/>
                <a:ext cx="2216150" cy="722313"/>
              </a:xfrm>
              <a:custGeom>
                <a:avLst/>
                <a:gdLst>
                  <a:gd name="T0" fmla="*/ 7 w 589"/>
                  <a:gd name="T1" fmla="*/ 0 h 192"/>
                  <a:gd name="T2" fmla="*/ 7 w 589"/>
                  <a:gd name="T3" fmla="*/ 27 h 192"/>
                  <a:gd name="T4" fmla="*/ 187 w 589"/>
                  <a:gd name="T5" fmla="*/ 158 h 192"/>
                  <a:gd name="T6" fmla="*/ 510 w 589"/>
                  <a:gd name="T7" fmla="*/ 153 h 192"/>
                  <a:gd name="T8" fmla="*/ 589 w 589"/>
                  <a:gd name="T9" fmla="*/ 98 h 192"/>
                  <a:gd name="T10" fmla="*/ 589 w 589"/>
                  <a:gd name="T11" fmla="*/ 98 h 192"/>
                  <a:gd name="T12" fmla="*/ 507 w 589"/>
                  <a:gd name="T13" fmla="*/ 157 h 192"/>
                  <a:gd name="T14" fmla="*/ 183 w 589"/>
                  <a:gd name="T15" fmla="*/ 163 h 192"/>
                  <a:gd name="T16" fmla="*/ 3 w 589"/>
                  <a:gd name="T17" fmla="*/ 32 h 192"/>
                  <a:gd name="T18" fmla="*/ 6 w 589"/>
                  <a:gd name="T19" fmla="*/ 0 h 192"/>
                  <a:gd name="T20" fmla="*/ 7 w 589"/>
                  <a:gd name="T21"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9" h="192">
                    <a:moveTo>
                      <a:pt x="7" y="0"/>
                    </a:moveTo>
                    <a:cubicBezTo>
                      <a:pt x="5" y="5"/>
                      <a:pt x="5" y="13"/>
                      <a:pt x="7" y="27"/>
                    </a:cubicBezTo>
                    <a:cubicBezTo>
                      <a:pt x="12" y="54"/>
                      <a:pt x="53" y="120"/>
                      <a:pt x="187" y="158"/>
                    </a:cubicBezTo>
                    <a:cubicBezTo>
                      <a:pt x="281" y="183"/>
                      <a:pt x="415" y="186"/>
                      <a:pt x="510" y="153"/>
                    </a:cubicBezTo>
                    <a:cubicBezTo>
                      <a:pt x="545" y="140"/>
                      <a:pt x="573" y="122"/>
                      <a:pt x="589" y="98"/>
                    </a:cubicBezTo>
                    <a:cubicBezTo>
                      <a:pt x="589" y="98"/>
                      <a:pt x="588" y="98"/>
                      <a:pt x="589" y="98"/>
                    </a:cubicBezTo>
                    <a:cubicBezTo>
                      <a:pt x="573" y="125"/>
                      <a:pt x="544" y="144"/>
                      <a:pt x="507" y="157"/>
                    </a:cubicBezTo>
                    <a:cubicBezTo>
                      <a:pt x="411" y="192"/>
                      <a:pt x="277" y="189"/>
                      <a:pt x="183" y="163"/>
                    </a:cubicBezTo>
                    <a:cubicBezTo>
                      <a:pt x="49" y="125"/>
                      <a:pt x="8" y="58"/>
                      <a:pt x="3" y="32"/>
                    </a:cubicBezTo>
                    <a:cubicBezTo>
                      <a:pt x="0" y="12"/>
                      <a:pt x="1" y="3"/>
                      <a:pt x="6" y="0"/>
                    </a:cubicBezTo>
                    <a:cubicBezTo>
                      <a:pt x="6" y="0"/>
                      <a:pt x="7" y="0"/>
                      <a:pt x="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p>
            </p:txBody>
          </p:sp>
          <p:sp>
            <p:nvSpPr>
              <p:cNvPr id="94" name="Freeform 15"/>
              <p:cNvSpPr>
                <a:spLocks/>
              </p:cNvSpPr>
              <p:nvPr/>
            </p:nvSpPr>
            <p:spPr bwMode="auto">
              <a:xfrm>
                <a:off x="63500" y="0"/>
                <a:ext cx="2333625" cy="1152525"/>
              </a:xfrm>
              <a:custGeom>
                <a:avLst/>
                <a:gdLst>
                  <a:gd name="T0" fmla="*/ 182 w 620"/>
                  <a:gd name="T1" fmla="*/ 278 h 306"/>
                  <a:gd name="T2" fmla="*/ 2 w 620"/>
                  <a:gd name="T3" fmla="*/ 147 h 306"/>
                  <a:gd name="T4" fmla="*/ 2 w 620"/>
                  <a:gd name="T5" fmla="*/ 120 h 306"/>
                  <a:gd name="T6" fmla="*/ 33 w 620"/>
                  <a:gd name="T7" fmla="*/ 128 h 306"/>
                  <a:gd name="T8" fmla="*/ 208 w 620"/>
                  <a:gd name="T9" fmla="*/ 177 h 306"/>
                  <a:gd name="T10" fmla="*/ 375 w 620"/>
                  <a:gd name="T11" fmla="*/ 165 h 306"/>
                  <a:gd name="T12" fmla="*/ 426 w 620"/>
                  <a:gd name="T13" fmla="*/ 138 h 306"/>
                  <a:gd name="T14" fmla="*/ 431 w 620"/>
                  <a:gd name="T15" fmla="*/ 133 h 306"/>
                  <a:gd name="T16" fmla="*/ 385 w 620"/>
                  <a:gd name="T17" fmla="*/ 45 h 306"/>
                  <a:gd name="T18" fmla="*/ 357 w 620"/>
                  <a:gd name="T19" fmla="*/ 10 h 306"/>
                  <a:gd name="T20" fmla="*/ 358 w 620"/>
                  <a:gd name="T21" fmla="*/ 9 h 306"/>
                  <a:gd name="T22" fmla="*/ 381 w 620"/>
                  <a:gd name="T23" fmla="*/ 3 h 306"/>
                  <a:gd name="T24" fmla="*/ 461 w 620"/>
                  <a:gd name="T25" fmla="*/ 13 h 306"/>
                  <a:gd name="T26" fmla="*/ 584 w 620"/>
                  <a:gd name="T27" fmla="*/ 218 h 306"/>
                  <a:gd name="T28" fmla="*/ 505 w 620"/>
                  <a:gd name="T29" fmla="*/ 273 h 306"/>
                  <a:gd name="T30" fmla="*/ 182 w 620"/>
                  <a:gd name="T31" fmla="*/ 278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0" h="306">
                    <a:moveTo>
                      <a:pt x="182" y="278"/>
                    </a:moveTo>
                    <a:cubicBezTo>
                      <a:pt x="48" y="240"/>
                      <a:pt x="7" y="174"/>
                      <a:pt x="2" y="147"/>
                    </a:cubicBezTo>
                    <a:cubicBezTo>
                      <a:pt x="0" y="133"/>
                      <a:pt x="0" y="125"/>
                      <a:pt x="2" y="120"/>
                    </a:cubicBezTo>
                    <a:cubicBezTo>
                      <a:pt x="7" y="117"/>
                      <a:pt x="17" y="121"/>
                      <a:pt x="33" y="128"/>
                    </a:cubicBezTo>
                    <a:cubicBezTo>
                      <a:pt x="56" y="138"/>
                      <a:pt x="112" y="167"/>
                      <a:pt x="208" y="177"/>
                    </a:cubicBezTo>
                    <a:cubicBezTo>
                      <a:pt x="259" y="182"/>
                      <a:pt x="324" y="180"/>
                      <a:pt x="375" y="165"/>
                    </a:cubicBezTo>
                    <a:cubicBezTo>
                      <a:pt x="396" y="158"/>
                      <a:pt x="414" y="150"/>
                      <a:pt x="426" y="138"/>
                    </a:cubicBezTo>
                    <a:cubicBezTo>
                      <a:pt x="428" y="137"/>
                      <a:pt x="430" y="135"/>
                      <a:pt x="431" y="133"/>
                    </a:cubicBezTo>
                    <a:cubicBezTo>
                      <a:pt x="455" y="109"/>
                      <a:pt x="439" y="57"/>
                      <a:pt x="385" y="45"/>
                    </a:cubicBezTo>
                    <a:cubicBezTo>
                      <a:pt x="359" y="40"/>
                      <a:pt x="346" y="21"/>
                      <a:pt x="357" y="10"/>
                    </a:cubicBezTo>
                    <a:cubicBezTo>
                      <a:pt x="358" y="10"/>
                      <a:pt x="358" y="10"/>
                      <a:pt x="358" y="9"/>
                    </a:cubicBezTo>
                    <a:cubicBezTo>
                      <a:pt x="364" y="6"/>
                      <a:pt x="372" y="4"/>
                      <a:pt x="381" y="3"/>
                    </a:cubicBezTo>
                    <a:cubicBezTo>
                      <a:pt x="403" y="0"/>
                      <a:pt x="433" y="3"/>
                      <a:pt x="461" y="13"/>
                    </a:cubicBezTo>
                    <a:cubicBezTo>
                      <a:pt x="551" y="44"/>
                      <a:pt x="620" y="155"/>
                      <a:pt x="584" y="218"/>
                    </a:cubicBezTo>
                    <a:cubicBezTo>
                      <a:pt x="568" y="242"/>
                      <a:pt x="540" y="260"/>
                      <a:pt x="505" y="273"/>
                    </a:cubicBezTo>
                    <a:cubicBezTo>
                      <a:pt x="410" y="306"/>
                      <a:pt x="276" y="303"/>
                      <a:pt x="182" y="278"/>
                    </a:cubicBezTo>
                    <a:close/>
                  </a:path>
                </a:pathLst>
              </a:custGeom>
              <a:gradFill rotWithShape="1">
                <a:gsLst>
                  <a:gs pos="0">
                    <a:srgbClr val="F87477"/>
                  </a:gs>
                  <a:gs pos="50000">
                    <a:srgbClr val="BE1247"/>
                  </a:gs>
                  <a:gs pos="100000">
                    <a:srgbClr val="F87B7E"/>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sz="1200"/>
              </a:p>
            </p:txBody>
          </p:sp>
          <p:sp>
            <p:nvSpPr>
              <p:cNvPr id="95" name="Freeform 17"/>
              <p:cNvSpPr>
                <a:spLocks/>
              </p:cNvSpPr>
              <p:nvPr/>
            </p:nvSpPr>
            <p:spPr bwMode="auto">
              <a:xfrm>
                <a:off x="1309688" y="30163"/>
                <a:ext cx="455612" cy="534987"/>
              </a:xfrm>
              <a:custGeom>
                <a:avLst/>
                <a:gdLst>
                  <a:gd name="T0" fmla="*/ 91 w 121"/>
                  <a:gd name="T1" fmla="*/ 134 h 142"/>
                  <a:gd name="T2" fmla="*/ 81 w 121"/>
                  <a:gd name="T3" fmla="*/ 142 h 142"/>
                  <a:gd name="T4" fmla="*/ 85 w 121"/>
                  <a:gd name="T5" fmla="*/ 138 h 142"/>
                  <a:gd name="T6" fmla="*/ 41 w 121"/>
                  <a:gd name="T7" fmla="*/ 46 h 142"/>
                  <a:gd name="T8" fmla="*/ 18 w 121"/>
                  <a:gd name="T9" fmla="*/ 6 h 142"/>
                  <a:gd name="T10" fmla="*/ 21 w 121"/>
                  <a:gd name="T11" fmla="*/ 4 h 142"/>
                  <a:gd name="T12" fmla="*/ 30 w 121"/>
                  <a:gd name="T13" fmla="*/ 0 h 142"/>
                  <a:gd name="T14" fmla="*/ 27 w 121"/>
                  <a:gd name="T15" fmla="*/ 1 h 142"/>
                  <a:gd name="T16" fmla="*/ 51 w 121"/>
                  <a:gd name="T17" fmla="*/ 40 h 142"/>
                  <a:gd name="T18" fmla="*/ 95 w 121"/>
                  <a:gd name="T19" fmla="*/ 130 h 142"/>
                  <a:gd name="T20" fmla="*/ 91 w 121"/>
                  <a:gd name="T21" fmla="*/ 134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1" h="142">
                    <a:moveTo>
                      <a:pt x="91" y="134"/>
                    </a:moveTo>
                    <a:cubicBezTo>
                      <a:pt x="87" y="137"/>
                      <a:pt x="84" y="139"/>
                      <a:pt x="81" y="142"/>
                    </a:cubicBezTo>
                    <a:cubicBezTo>
                      <a:pt x="82" y="141"/>
                      <a:pt x="84" y="140"/>
                      <a:pt x="85" y="138"/>
                    </a:cubicBezTo>
                    <a:cubicBezTo>
                      <a:pt x="112" y="113"/>
                      <a:pt x="97" y="57"/>
                      <a:pt x="41" y="46"/>
                    </a:cubicBezTo>
                    <a:cubicBezTo>
                      <a:pt x="12" y="40"/>
                      <a:pt x="0" y="17"/>
                      <a:pt x="18" y="6"/>
                    </a:cubicBezTo>
                    <a:cubicBezTo>
                      <a:pt x="19" y="5"/>
                      <a:pt x="20" y="5"/>
                      <a:pt x="21" y="4"/>
                    </a:cubicBezTo>
                    <a:cubicBezTo>
                      <a:pt x="24" y="3"/>
                      <a:pt x="27" y="2"/>
                      <a:pt x="30" y="0"/>
                    </a:cubicBezTo>
                    <a:cubicBezTo>
                      <a:pt x="29" y="1"/>
                      <a:pt x="28" y="1"/>
                      <a:pt x="27" y="1"/>
                    </a:cubicBezTo>
                    <a:cubicBezTo>
                      <a:pt x="9" y="12"/>
                      <a:pt x="21" y="34"/>
                      <a:pt x="51" y="40"/>
                    </a:cubicBezTo>
                    <a:cubicBezTo>
                      <a:pt x="106" y="52"/>
                      <a:pt x="121" y="107"/>
                      <a:pt x="95" y="130"/>
                    </a:cubicBezTo>
                    <a:cubicBezTo>
                      <a:pt x="94" y="132"/>
                      <a:pt x="92" y="133"/>
                      <a:pt x="91" y="134"/>
                    </a:cubicBezTo>
                    <a:close/>
                  </a:path>
                </a:pathLst>
              </a:custGeom>
              <a:gradFill rotWithShape="1">
                <a:gsLst>
                  <a:gs pos="0">
                    <a:srgbClr val="D2144F"/>
                  </a:gs>
                  <a:gs pos="24600">
                    <a:srgbClr val="F87477"/>
                  </a:gs>
                  <a:gs pos="50000">
                    <a:srgbClr val="BE1247"/>
                  </a:gs>
                  <a:gs pos="72501">
                    <a:srgbClr val="F87477"/>
                  </a:gs>
                  <a:gs pos="100000">
                    <a:srgbClr val="BE1247"/>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sz="1200"/>
              </a:p>
            </p:txBody>
          </p:sp>
          <p:sp>
            <p:nvSpPr>
              <p:cNvPr id="96" name="Freeform 18"/>
              <p:cNvSpPr>
                <a:spLocks/>
              </p:cNvSpPr>
              <p:nvPr/>
            </p:nvSpPr>
            <p:spPr bwMode="auto">
              <a:xfrm>
                <a:off x="0" y="455613"/>
                <a:ext cx="2216150" cy="768350"/>
              </a:xfrm>
              <a:custGeom>
                <a:avLst/>
                <a:gdLst>
                  <a:gd name="T0" fmla="*/ 17 w 589"/>
                  <a:gd name="T1" fmla="*/ 0 h 204"/>
                  <a:gd name="T2" fmla="*/ 15 w 589"/>
                  <a:gd name="T3" fmla="*/ 31 h 204"/>
                  <a:gd name="T4" fmla="*/ 195 w 589"/>
                  <a:gd name="T5" fmla="*/ 162 h 204"/>
                  <a:gd name="T6" fmla="*/ 519 w 589"/>
                  <a:gd name="T7" fmla="*/ 156 h 204"/>
                  <a:gd name="T8" fmla="*/ 589 w 589"/>
                  <a:gd name="T9" fmla="*/ 113 h 204"/>
                  <a:gd name="T10" fmla="*/ 581 w 589"/>
                  <a:gd name="T11" fmla="*/ 122 h 204"/>
                  <a:gd name="T12" fmla="*/ 508 w 589"/>
                  <a:gd name="T13" fmla="*/ 168 h 204"/>
                  <a:gd name="T14" fmla="*/ 181 w 589"/>
                  <a:gd name="T15" fmla="*/ 176 h 204"/>
                  <a:gd name="T16" fmla="*/ 3 w 589"/>
                  <a:gd name="T17" fmla="*/ 42 h 204"/>
                  <a:gd name="T18" fmla="*/ 5 w 589"/>
                  <a:gd name="T19" fmla="*/ 10 h 204"/>
                  <a:gd name="T20" fmla="*/ 17 w 589"/>
                  <a:gd name="T21"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9" h="204">
                    <a:moveTo>
                      <a:pt x="17" y="0"/>
                    </a:moveTo>
                    <a:cubicBezTo>
                      <a:pt x="13" y="3"/>
                      <a:pt x="12" y="12"/>
                      <a:pt x="15" y="31"/>
                    </a:cubicBezTo>
                    <a:cubicBezTo>
                      <a:pt x="20" y="57"/>
                      <a:pt x="61" y="124"/>
                      <a:pt x="195" y="162"/>
                    </a:cubicBezTo>
                    <a:cubicBezTo>
                      <a:pt x="289" y="188"/>
                      <a:pt x="423" y="191"/>
                      <a:pt x="519" y="156"/>
                    </a:cubicBezTo>
                    <a:cubicBezTo>
                      <a:pt x="548" y="146"/>
                      <a:pt x="572" y="132"/>
                      <a:pt x="589" y="113"/>
                    </a:cubicBezTo>
                    <a:cubicBezTo>
                      <a:pt x="586" y="116"/>
                      <a:pt x="583" y="119"/>
                      <a:pt x="581" y="122"/>
                    </a:cubicBezTo>
                    <a:cubicBezTo>
                      <a:pt x="563" y="142"/>
                      <a:pt x="538" y="156"/>
                      <a:pt x="508" y="168"/>
                    </a:cubicBezTo>
                    <a:cubicBezTo>
                      <a:pt x="410" y="204"/>
                      <a:pt x="275" y="202"/>
                      <a:pt x="181" y="176"/>
                    </a:cubicBezTo>
                    <a:cubicBezTo>
                      <a:pt x="48" y="138"/>
                      <a:pt x="8" y="69"/>
                      <a:pt x="3" y="42"/>
                    </a:cubicBezTo>
                    <a:cubicBezTo>
                      <a:pt x="0" y="23"/>
                      <a:pt x="1" y="14"/>
                      <a:pt x="5" y="10"/>
                    </a:cubicBezTo>
                    <a:cubicBezTo>
                      <a:pt x="9" y="7"/>
                      <a:pt x="13" y="3"/>
                      <a:pt x="17" y="0"/>
                    </a:cubicBezTo>
                    <a:close/>
                  </a:path>
                </a:pathLst>
              </a:custGeom>
              <a:gradFill rotWithShape="1">
                <a:gsLst>
                  <a:gs pos="0">
                    <a:srgbClr val="D2144F"/>
                  </a:gs>
                  <a:gs pos="24600">
                    <a:srgbClr val="F87477"/>
                  </a:gs>
                  <a:gs pos="50000">
                    <a:srgbClr val="BE1247"/>
                  </a:gs>
                  <a:gs pos="72501">
                    <a:srgbClr val="F87477"/>
                  </a:gs>
                  <a:gs pos="100000">
                    <a:srgbClr val="BE1247"/>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sz="1200"/>
              </a:p>
            </p:txBody>
          </p:sp>
          <p:sp>
            <p:nvSpPr>
              <p:cNvPr id="97" name="Freeform 25"/>
              <p:cNvSpPr>
                <a:spLocks/>
              </p:cNvSpPr>
              <p:nvPr/>
            </p:nvSpPr>
            <p:spPr bwMode="auto">
              <a:xfrm>
                <a:off x="1362075" y="0"/>
                <a:ext cx="1035050" cy="1035050"/>
              </a:xfrm>
              <a:custGeom>
                <a:avLst/>
                <a:gdLst>
                  <a:gd name="T0" fmla="*/ 0 w 275"/>
                  <a:gd name="T1" fmla="*/ 172 h 275"/>
                  <a:gd name="T2" fmla="*/ 30 w 275"/>
                  <a:gd name="T3" fmla="*/ 165 h 275"/>
                  <a:gd name="T4" fmla="*/ 81 w 275"/>
                  <a:gd name="T5" fmla="*/ 138 h 275"/>
                  <a:gd name="T6" fmla="*/ 86 w 275"/>
                  <a:gd name="T7" fmla="*/ 133 h 275"/>
                  <a:gd name="T8" fmla="*/ 40 w 275"/>
                  <a:gd name="T9" fmla="*/ 45 h 275"/>
                  <a:gd name="T10" fmla="*/ 12 w 275"/>
                  <a:gd name="T11" fmla="*/ 10 h 275"/>
                  <a:gd name="T12" fmla="*/ 13 w 275"/>
                  <a:gd name="T13" fmla="*/ 9 h 275"/>
                  <a:gd name="T14" fmla="*/ 36 w 275"/>
                  <a:gd name="T15" fmla="*/ 3 h 275"/>
                  <a:gd name="T16" fmla="*/ 116 w 275"/>
                  <a:gd name="T17" fmla="*/ 13 h 275"/>
                  <a:gd name="T18" fmla="*/ 239 w 275"/>
                  <a:gd name="T19" fmla="*/ 218 h 275"/>
                  <a:gd name="T20" fmla="*/ 160 w 275"/>
                  <a:gd name="T21" fmla="*/ 273 h 275"/>
                  <a:gd name="T22" fmla="*/ 151 w 275"/>
                  <a:gd name="T23" fmla="*/ 275 h 275"/>
                  <a:gd name="T24" fmla="*/ 0 w 275"/>
                  <a:gd name="T25" fmla="*/ 17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75">
                    <a:moveTo>
                      <a:pt x="0" y="172"/>
                    </a:moveTo>
                    <a:cubicBezTo>
                      <a:pt x="10" y="170"/>
                      <a:pt x="20" y="168"/>
                      <a:pt x="30" y="165"/>
                    </a:cubicBezTo>
                    <a:cubicBezTo>
                      <a:pt x="51" y="158"/>
                      <a:pt x="69" y="150"/>
                      <a:pt x="81" y="138"/>
                    </a:cubicBezTo>
                    <a:cubicBezTo>
                      <a:pt x="83" y="137"/>
                      <a:pt x="85" y="135"/>
                      <a:pt x="86" y="133"/>
                    </a:cubicBezTo>
                    <a:cubicBezTo>
                      <a:pt x="110" y="109"/>
                      <a:pt x="94" y="57"/>
                      <a:pt x="40" y="45"/>
                    </a:cubicBezTo>
                    <a:cubicBezTo>
                      <a:pt x="14" y="40"/>
                      <a:pt x="1" y="21"/>
                      <a:pt x="12" y="10"/>
                    </a:cubicBezTo>
                    <a:cubicBezTo>
                      <a:pt x="13" y="10"/>
                      <a:pt x="13" y="10"/>
                      <a:pt x="13" y="9"/>
                    </a:cubicBezTo>
                    <a:cubicBezTo>
                      <a:pt x="19" y="6"/>
                      <a:pt x="27" y="4"/>
                      <a:pt x="36" y="3"/>
                    </a:cubicBezTo>
                    <a:cubicBezTo>
                      <a:pt x="58" y="0"/>
                      <a:pt x="88" y="3"/>
                      <a:pt x="116" y="13"/>
                    </a:cubicBezTo>
                    <a:cubicBezTo>
                      <a:pt x="206" y="44"/>
                      <a:pt x="275" y="155"/>
                      <a:pt x="239" y="218"/>
                    </a:cubicBezTo>
                    <a:cubicBezTo>
                      <a:pt x="223" y="242"/>
                      <a:pt x="195" y="260"/>
                      <a:pt x="160" y="273"/>
                    </a:cubicBezTo>
                    <a:cubicBezTo>
                      <a:pt x="157" y="274"/>
                      <a:pt x="154" y="275"/>
                      <a:pt x="151" y="275"/>
                    </a:cubicBezTo>
                    <a:cubicBezTo>
                      <a:pt x="101" y="235"/>
                      <a:pt x="50" y="201"/>
                      <a:pt x="0" y="172"/>
                    </a:cubicBezTo>
                    <a:close/>
                  </a:path>
                </a:pathLst>
              </a:custGeom>
              <a:solidFill>
                <a:srgbClr val="F2F2F2">
                  <a:alpha val="20000"/>
                </a:srgb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sz="1200"/>
              </a:p>
            </p:txBody>
          </p:sp>
        </p:grpSp>
        <p:sp>
          <p:nvSpPr>
            <p:cNvPr id="3" name="TextBox 2">
              <a:extLst>
                <a:ext uri="{FF2B5EF4-FFF2-40B4-BE49-F238E27FC236}">
                  <a16:creationId xmlns:a16="http://schemas.microsoft.com/office/drawing/2014/main" id="{41383763-158E-8B5B-7A71-2BAC0C3A89C8}"/>
                </a:ext>
              </a:extLst>
            </p:cNvPr>
            <p:cNvSpPr txBox="1"/>
            <p:nvPr/>
          </p:nvSpPr>
          <p:spPr>
            <a:xfrm>
              <a:off x="92886" y="815569"/>
              <a:ext cx="1118965" cy="461665"/>
            </a:xfrm>
            <a:prstGeom prst="rect">
              <a:avLst/>
            </a:prstGeom>
            <a:noFill/>
          </p:spPr>
          <p:txBody>
            <a:bodyPr wrap="square" rtlCol="0">
              <a:spAutoFit/>
            </a:bodyPr>
            <a:lstStyle/>
            <a:p>
              <a:r>
                <a:rPr lang="en-VN" sz="2400" dirty="0"/>
                <a:t>Câu 3: </a:t>
              </a:r>
            </a:p>
          </p:txBody>
        </p:sp>
      </p:grpSp>
      <p:pic>
        <p:nvPicPr>
          <p:cNvPr id="9" name="Picture 8" descr="A close up of a black fur&#10;&#10;Description automatically generated">
            <a:extLst>
              <a:ext uri="{FF2B5EF4-FFF2-40B4-BE49-F238E27FC236}">
                <a16:creationId xmlns:a16="http://schemas.microsoft.com/office/drawing/2014/main" id="{2B954AB8-431D-C22B-E2AC-721E190E28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6300" y="583316"/>
            <a:ext cx="1777700" cy="1909110"/>
          </a:xfrm>
          <a:prstGeom prst="rect">
            <a:avLst/>
          </a:prstGeom>
        </p:spPr>
      </p:pic>
      <p:grpSp>
        <p:nvGrpSpPr>
          <p:cNvPr id="13" name="Group 12">
            <a:extLst>
              <a:ext uri="{FF2B5EF4-FFF2-40B4-BE49-F238E27FC236}">
                <a16:creationId xmlns:a16="http://schemas.microsoft.com/office/drawing/2014/main" id="{E0D72786-30C3-6DBD-B030-045D5AAF6BA6}"/>
              </a:ext>
            </a:extLst>
          </p:cNvPr>
          <p:cNvGrpSpPr/>
          <p:nvPr/>
        </p:nvGrpSpPr>
        <p:grpSpPr>
          <a:xfrm>
            <a:off x="158332" y="3875112"/>
            <a:ext cx="1225391" cy="972884"/>
            <a:chOff x="126478" y="4044045"/>
            <a:chExt cx="1225391" cy="972884"/>
          </a:xfrm>
        </p:grpSpPr>
        <p:grpSp>
          <p:nvGrpSpPr>
            <p:cNvPr id="46" name="Group 8"/>
            <p:cNvGrpSpPr>
              <a:grpSpLocks/>
            </p:cNvGrpSpPr>
            <p:nvPr/>
          </p:nvGrpSpPr>
          <p:grpSpPr bwMode="auto">
            <a:xfrm>
              <a:off x="126478" y="4044045"/>
              <a:ext cx="1055135" cy="972884"/>
              <a:chOff x="0" y="0"/>
              <a:chExt cx="944563" cy="1971676"/>
            </a:xfrm>
          </p:grpSpPr>
          <p:sp>
            <p:nvSpPr>
              <p:cNvPr id="47" name="Freeform 6"/>
              <p:cNvSpPr>
                <a:spLocks/>
              </p:cNvSpPr>
              <p:nvPr/>
            </p:nvSpPr>
            <p:spPr bwMode="auto">
              <a:xfrm>
                <a:off x="519113" y="225426"/>
                <a:ext cx="266700" cy="139700"/>
              </a:xfrm>
              <a:custGeom>
                <a:avLst/>
                <a:gdLst>
                  <a:gd name="T0" fmla="*/ 67 w 71"/>
                  <a:gd name="T1" fmla="*/ 7 h 37"/>
                  <a:gd name="T2" fmla="*/ 57 w 71"/>
                  <a:gd name="T3" fmla="*/ 7 h 37"/>
                  <a:gd name="T4" fmla="*/ 32 w 71"/>
                  <a:gd name="T5" fmla="*/ 8 h 37"/>
                  <a:gd name="T6" fmla="*/ 0 w 71"/>
                  <a:gd name="T7" fmla="*/ 37 h 37"/>
                  <a:gd name="T8" fmla="*/ 3 w 71"/>
                  <a:gd name="T9" fmla="*/ 30 h 37"/>
                  <a:gd name="T10" fmla="*/ 35 w 71"/>
                  <a:gd name="T11" fmla="*/ 3 h 37"/>
                  <a:gd name="T12" fmla="*/ 59 w 71"/>
                  <a:gd name="T13" fmla="*/ 2 h 37"/>
                  <a:gd name="T14" fmla="*/ 69 w 71"/>
                  <a:gd name="T15" fmla="*/ 2 h 37"/>
                  <a:gd name="T16" fmla="*/ 71 w 71"/>
                  <a:gd name="T17" fmla="*/ 1 h 37"/>
                  <a:gd name="T18" fmla="*/ 69 w 71"/>
                  <a:gd name="T19" fmla="*/ 6 h 37"/>
                  <a:gd name="T20" fmla="*/ 67 w 71"/>
                  <a:gd name="T21"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37">
                    <a:moveTo>
                      <a:pt x="67" y="7"/>
                    </a:moveTo>
                    <a:cubicBezTo>
                      <a:pt x="65" y="8"/>
                      <a:pt x="62" y="7"/>
                      <a:pt x="57" y="7"/>
                    </a:cubicBezTo>
                    <a:cubicBezTo>
                      <a:pt x="52" y="7"/>
                      <a:pt x="42" y="6"/>
                      <a:pt x="32" y="8"/>
                    </a:cubicBezTo>
                    <a:cubicBezTo>
                      <a:pt x="21" y="12"/>
                      <a:pt x="9" y="19"/>
                      <a:pt x="0" y="37"/>
                    </a:cubicBezTo>
                    <a:cubicBezTo>
                      <a:pt x="1" y="35"/>
                      <a:pt x="2" y="33"/>
                      <a:pt x="3" y="30"/>
                    </a:cubicBezTo>
                    <a:cubicBezTo>
                      <a:pt x="12" y="13"/>
                      <a:pt x="24" y="5"/>
                      <a:pt x="35" y="3"/>
                    </a:cubicBezTo>
                    <a:cubicBezTo>
                      <a:pt x="44" y="0"/>
                      <a:pt x="54" y="2"/>
                      <a:pt x="59" y="2"/>
                    </a:cubicBezTo>
                    <a:cubicBezTo>
                      <a:pt x="63" y="2"/>
                      <a:pt x="67" y="3"/>
                      <a:pt x="69" y="2"/>
                    </a:cubicBezTo>
                    <a:cubicBezTo>
                      <a:pt x="70" y="2"/>
                      <a:pt x="70" y="2"/>
                      <a:pt x="71" y="1"/>
                    </a:cubicBezTo>
                    <a:cubicBezTo>
                      <a:pt x="70" y="2"/>
                      <a:pt x="70" y="4"/>
                      <a:pt x="69" y="6"/>
                    </a:cubicBezTo>
                    <a:cubicBezTo>
                      <a:pt x="69" y="6"/>
                      <a:pt x="68" y="7"/>
                      <a:pt x="67" y="7"/>
                    </a:cubicBezTo>
                    <a:close/>
                  </a:path>
                </a:pathLst>
              </a:custGeom>
              <a:gradFill rotWithShape="1">
                <a:gsLst>
                  <a:gs pos="0">
                    <a:srgbClr val="006A96"/>
                  </a:gs>
                  <a:gs pos="21651">
                    <a:srgbClr val="00B8FF"/>
                  </a:gs>
                  <a:gs pos="50000">
                    <a:srgbClr val="0070C0"/>
                  </a:gs>
                  <a:gs pos="77100">
                    <a:srgbClr val="00B8FF"/>
                  </a:gs>
                  <a:gs pos="100000">
                    <a:srgbClr val="0070C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sz="1200"/>
              </a:p>
            </p:txBody>
          </p:sp>
          <p:sp>
            <p:nvSpPr>
              <p:cNvPr id="48" name="Freeform 7"/>
              <p:cNvSpPr>
                <a:spLocks/>
              </p:cNvSpPr>
              <p:nvPr/>
            </p:nvSpPr>
            <p:spPr bwMode="auto">
              <a:xfrm>
                <a:off x="1" y="109538"/>
                <a:ext cx="881062" cy="1862137"/>
              </a:xfrm>
              <a:custGeom>
                <a:avLst/>
                <a:gdLst>
                  <a:gd name="T0" fmla="*/ 53 w 234"/>
                  <a:gd name="T1" fmla="*/ 7 h 495"/>
                  <a:gd name="T2" fmla="*/ 58 w 234"/>
                  <a:gd name="T3" fmla="*/ 0 h 495"/>
                  <a:gd name="T4" fmla="*/ 60 w 234"/>
                  <a:gd name="T5" fmla="*/ 321 h 495"/>
                  <a:gd name="T6" fmla="*/ 219 w 234"/>
                  <a:gd name="T7" fmla="*/ 435 h 495"/>
                  <a:gd name="T8" fmla="*/ 229 w 234"/>
                  <a:gd name="T9" fmla="*/ 420 h 495"/>
                  <a:gd name="T10" fmla="*/ 234 w 234"/>
                  <a:gd name="T11" fmla="*/ 410 h 495"/>
                  <a:gd name="T12" fmla="*/ 229 w 234"/>
                  <a:gd name="T13" fmla="*/ 421 h 495"/>
                  <a:gd name="T14" fmla="*/ 224 w 234"/>
                  <a:gd name="T15" fmla="*/ 431 h 495"/>
                  <a:gd name="T16" fmla="*/ 213 w 234"/>
                  <a:gd name="T17" fmla="*/ 446 h 495"/>
                  <a:gd name="T18" fmla="*/ 50 w 234"/>
                  <a:gd name="T19" fmla="*/ 335 h 495"/>
                  <a:gd name="T20" fmla="*/ 53 w 234"/>
                  <a:gd name="T21" fmla="*/ 7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 h="495">
                    <a:moveTo>
                      <a:pt x="53" y="7"/>
                    </a:moveTo>
                    <a:cubicBezTo>
                      <a:pt x="55" y="4"/>
                      <a:pt x="57" y="2"/>
                      <a:pt x="58" y="0"/>
                    </a:cubicBezTo>
                    <a:cubicBezTo>
                      <a:pt x="21" y="50"/>
                      <a:pt x="9" y="180"/>
                      <a:pt x="60" y="321"/>
                    </a:cubicBezTo>
                    <a:cubicBezTo>
                      <a:pt x="101" y="437"/>
                      <a:pt x="177" y="482"/>
                      <a:pt x="219" y="435"/>
                    </a:cubicBezTo>
                    <a:cubicBezTo>
                      <a:pt x="222" y="431"/>
                      <a:pt x="226" y="426"/>
                      <a:pt x="229" y="420"/>
                    </a:cubicBezTo>
                    <a:cubicBezTo>
                      <a:pt x="231" y="417"/>
                      <a:pt x="232" y="413"/>
                      <a:pt x="234" y="410"/>
                    </a:cubicBezTo>
                    <a:cubicBezTo>
                      <a:pt x="233" y="413"/>
                      <a:pt x="231" y="417"/>
                      <a:pt x="229" y="421"/>
                    </a:cubicBezTo>
                    <a:cubicBezTo>
                      <a:pt x="228" y="424"/>
                      <a:pt x="226" y="428"/>
                      <a:pt x="224" y="431"/>
                    </a:cubicBezTo>
                    <a:cubicBezTo>
                      <a:pt x="220" y="437"/>
                      <a:pt x="217" y="442"/>
                      <a:pt x="213" y="446"/>
                    </a:cubicBezTo>
                    <a:cubicBezTo>
                      <a:pt x="170" y="495"/>
                      <a:pt x="92" y="451"/>
                      <a:pt x="50" y="335"/>
                    </a:cubicBezTo>
                    <a:cubicBezTo>
                      <a:pt x="0" y="193"/>
                      <a:pt x="14" y="59"/>
                      <a:pt x="53" y="7"/>
                    </a:cubicBezTo>
                    <a:close/>
                  </a:path>
                </a:pathLst>
              </a:custGeom>
              <a:gradFill rotWithShape="1">
                <a:gsLst>
                  <a:gs pos="0">
                    <a:srgbClr val="006A96"/>
                  </a:gs>
                  <a:gs pos="21651">
                    <a:srgbClr val="00B8FF"/>
                  </a:gs>
                  <a:gs pos="50000">
                    <a:srgbClr val="0070C0"/>
                  </a:gs>
                  <a:gs pos="77100">
                    <a:srgbClr val="00B8FF"/>
                  </a:gs>
                  <a:gs pos="100000">
                    <a:srgbClr val="0070C0"/>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sz="1200"/>
              </a:p>
            </p:txBody>
          </p:sp>
          <p:sp>
            <p:nvSpPr>
              <p:cNvPr id="86" name="Freeform 8"/>
              <p:cNvSpPr>
                <a:spLocks/>
              </p:cNvSpPr>
              <p:nvPr/>
            </p:nvSpPr>
            <p:spPr bwMode="auto">
              <a:xfrm>
                <a:off x="530226" y="214313"/>
                <a:ext cx="255587" cy="131763"/>
              </a:xfrm>
              <a:custGeom>
                <a:avLst/>
                <a:gdLst>
                  <a:gd name="T0" fmla="*/ 33 w 68"/>
                  <a:gd name="T1" fmla="*/ 3 h 35"/>
                  <a:gd name="T2" fmla="*/ 57 w 68"/>
                  <a:gd name="T3" fmla="*/ 2 h 35"/>
                  <a:gd name="T4" fmla="*/ 66 w 68"/>
                  <a:gd name="T5" fmla="*/ 2 h 35"/>
                  <a:gd name="T6" fmla="*/ 67 w 68"/>
                  <a:gd name="T7" fmla="*/ 2 h 35"/>
                  <a:gd name="T8" fmla="*/ 66 w 68"/>
                  <a:gd name="T9" fmla="*/ 5 h 35"/>
                  <a:gd name="T10" fmla="*/ 56 w 68"/>
                  <a:gd name="T11" fmla="*/ 5 h 35"/>
                  <a:gd name="T12" fmla="*/ 32 w 68"/>
                  <a:gd name="T13" fmla="*/ 6 h 35"/>
                  <a:gd name="T14" fmla="*/ 0 w 68"/>
                  <a:gd name="T15" fmla="*/ 35 h 35"/>
                  <a:gd name="T16" fmla="*/ 1 w 68"/>
                  <a:gd name="T17" fmla="*/ 31 h 35"/>
                  <a:gd name="T18" fmla="*/ 33 w 68"/>
                  <a:gd name="T19"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5">
                    <a:moveTo>
                      <a:pt x="33" y="3"/>
                    </a:moveTo>
                    <a:cubicBezTo>
                      <a:pt x="42" y="0"/>
                      <a:pt x="52" y="2"/>
                      <a:pt x="57" y="2"/>
                    </a:cubicBezTo>
                    <a:cubicBezTo>
                      <a:pt x="61" y="3"/>
                      <a:pt x="64" y="3"/>
                      <a:pt x="66" y="2"/>
                    </a:cubicBezTo>
                    <a:cubicBezTo>
                      <a:pt x="67" y="3"/>
                      <a:pt x="67" y="2"/>
                      <a:pt x="67" y="2"/>
                    </a:cubicBezTo>
                    <a:cubicBezTo>
                      <a:pt x="68" y="4"/>
                      <a:pt x="67" y="5"/>
                      <a:pt x="66" y="5"/>
                    </a:cubicBezTo>
                    <a:cubicBezTo>
                      <a:pt x="64" y="6"/>
                      <a:pt x="60" y="5"/>
                      <a:pt x="56" y="5"/>
                    </a:cubicBezTo>
                    <a:cubicBezTo>
                      <a:pt x="51" y="5"/>
                      <a:pt x="41" y="3"/>
                      <a:pt x="32" y="6"/>
                    </a:cubicBezTo>
                    <a:cubicBezTo>
                      <a:pt x="20" y="8"/>
                      <a:pt x="8" y="16"/>
                      <a:pt x="0" y="35"/>
                    </a:cubicBezTo>
                    <a:cubicBezTo>
                      <a:pt x="0" y="33"/>
                      <a:pt x="0" y="32"/>
                      <a:pt x="1" y="31"/>
                    </a:cubicBezTo>
                    <a:cubicBezTo>
                      <a:pt x="9" y="13"/>
                      <a:pt x="21" y="5"/>
                      <a:pt x="33" y="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sz="1200"/>
              </a:p>
            </p:txBody>
          </p:sp>
          <p:sp>
            <p:nvSpPr>
              <p:cNvPr id="87" name="Freeform 9"/>
              <p:cNvSpPr>
                <a:spLocks/>
              </p:cNvSpPr>
              <p:nvPr/>
            </p:nvSpPr>
            <p:spPr bwMode="auto">
              <a:xfrm>
                <a:off x="46038" y="139700"/>
                <a:ext cx="830263" cy="1782763"/>
              </a:xfrm>
              <a:custGeom>
                <a:avLst/>
                <a:gdLst>
                  <a:gd name="T0" fmla="*/ 48 w 221"/>
                  <a:gd name="T1" fmla="*/ 313 h 474"/>
                  <a:gd name="T2" fmla="*/ 41 w 221"/>
                  <a:gd name="T3" fmla="*/ 0 h 474"/>
                  <a:gd name="T4" fmla="*/ 51 w 221"/>
                  <a:gd name="T5" fmla="*/ 308 h 474"/>
                  <a:gd name="T6" fmla="*/ 209 w 221"/>
                  <a:gd name="T7" fmla="*/ 423 h 474"/>
                  <a:gd name="T8" fmla="*/ 219 w 221"/>
                  <a:gd name="T9" fmla="*/ 408 h 474"/>
                  <a:gd name="T10" fmla="*/ 221 w 221"/>
                  <a:gd name="T11" fmla="*/ 403 h 474"/>
                  <a:gd name="T12" fmla="*/ 217 w 221"/>
                  <a:gd name="T13" fmla="*/ 412 h 474"/>
                  <a:gd name="T14" fmla="*/ 207 w 221"/>
                  <a:gd name="T15" fmla="*/ 427 h 474"/>
                  <a:gd name="T16" fmla="*/ 48 w 221"/>
                  <a:gd name="T17" fmla="*/ 313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1" h="474">
                    <a:moveTo>
                      <a:pt x="48" y="313"/>
                    </a:moveTo>
                    <a:cubicBezTo>
                      <a:pt x="0" y="179"/>
                      <a:pt x="8" y="55"/>
                      <a:pt x="41" y="0"/>
                    </a:cubicBezTo>
                    <a:cubicBezTo>
                      <a:pt x="10" y="56"/>
                      <a:pt x="4" y="178"/>
                      <a:pt x="51" y="308"/>
                    </a:cubicBezTo>
                    <a:cubicBezTo>
                      <a:pt x="92" y="424"/>
                      <a:pt x="168" y="469"/>
                      <a:pt x="209" y="423"/>
                    </a:cubicBezTo>
                    <a:cubicBezTo>
                      <a:pt x="212" y="418"/>
                      <a:pt x="216" y="413"/>
                      <a:pt x="219" y="408"/>
                    </a:cubicBezTo>
                    <a:cubicBezTo>
                      <a:pt x="220" y="406"/>
                      <a:pt x="221" y="405"/>
                      <a:pt x="221" y="403"/>
                    </a:cubicBezTo>
                    <a:cubicBezTo>
                      <a:pt x="220" y="406"/>
                      <a:pt x="218" y="409"/>
                      <a:pt x="217" y="412"/>
                    </a:cubicBezTo>
                    <a:cubicBezTo>
                      <a:pt x="214" y="418"/>
                      <a:pt x="210" y="423"/>
                      <a:pt x="207" y="427"/>
                    </a:cubicBezTo>
                    <a:cubicBezTo>
                      <a:pt x="165" y="474"/>
                      <a:pt x="89" y="429"/>
                      <a:pt x="48" y="31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sz="1200"/>
              </a:p>
            </p:txBody>
          </p:sp>
          <p:sp>
            <p:nvSpPr>
              <p:cNvPr id="88" name="Freeform 21"/>
              <p:cNvSpPr>
                <a:spLocks/>
              </p:cNvSpPr>
              <p:nvPr/>
            </p:nvSpPr>
            <p:spPr bwMode="auto">
              <a:xfrm>
                <a:off x="60326" y="1"/>
                <a:ext cx="884237" cy="1903411"/>
              </a:xfrm>
              <a:custGeom>
                <a:avLst/>
                <a:gdLst>
                  <a:gd name="T0" fmla="*/ 205 w 235"/>
                  <a:gd name="T1" fmla="*/ 460 h 506"/>
                  <a:gd name="T2" fmla="*/ 47 w 235"/>
                  <a:gd name="T3" fmla="*/ 345 h 506"/>
                  <a:gd name="T4" fmla="*/ 37 w 235"/>
                  <a:gd name="T5" fmla="*/ 37 h 506"/>
                  <a:gd name="T6" fmla="*/ 55 w 235"/>
                  <a:gd name="T7" fmla="*/ 16 h 506"/>
                  <a:gd name="T8" fmla="*/ 85 w 235"/>
                  <a:gd name="T9" fmla="*/ 4 h 506"/>
                  <a:gd name="T10" fmla="*/ 170 w 235"/>
                  <a:gd name="T11" fmla="*/ 36 h 506"/>
                  <a:gd name="T12" fmla="*/ 192 w 235"/>
                  <a:gd name="T13" fmla="*/ 59 h 506"/>
                  <a:gd name="T14" fmla="*/ 191 w 235"/>
                  <a:gd name="T15" fmla="*/ 59 h 506"/>
                  <a:gd name="T16" fmla="*/ 182 w 235"/>
                  <a:gd name="T17" fmla="*/ 59 h 506"/>
                  <a:gd name="T18" fmla="*/ 158 w 235"/>
                  <a:gd name="T19" fmla="*/ 60 h 506"/>
                  <a:gd name="T20" fmla="*/ 126 w 235"/>
                  <a:gd name="T21" fmla="*/ 88 h 506"/>
                  <a:gd name="T22" fmla="*/ 125 w 235"/>
                  <a:gd name="T23" fmla="*/ 92 h 506"/>
                  <a:gd name="T24" fmla="*/ 124 w 235"/>
                  <a:gd name="T25" fmla="*/ 92 h 506"/>
                  <a:gd name="T26" fmla="*/ 131 w 235"/>
                  <a:gd name="T27" fmla="*/ 261 h 506"/>
                  <a:gd name="T28" fmla="*/ 195 w 235"/>
                  <a:gd name="T29" fmla="*/ 328 h 506"/>
                  <a:gd name="T30" fmla="*/ 201 w 235"/>
                  <a:gd name="T31" fmla="*/ 319 h 506"/>
                  <a:gd name="T32" fmla="*/ 204 w 235"/>
                  <a:gd name="T33" fmla="*/ 313 h 506"/>
                  <a:gd name="T34" fmla="*/ 230 w 235"/>
                  <a:gd name="T35" fmla="*/ 347 h 506"/>
                  <a:gd name="T36" fmla="*/ 217 w 235"/>
                  <a:gd name="T37" fmla="*/ 440 h 506"/>
                  <a:gd name="T38" fmla="*/ 215 w 235"/>
                  <a:gd name="T39" fmla="*/ 445 h 506"/>
                  <a:gd name="T40" fmla="*/ 205 w 235"/>
                  <a:gd name="T41" fmla="*/ 46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5" h="506">
                    <a:moveTo>
                      <a:pt x="205" y="460"/>
                    </a:moveTo>
                    <a:cubicBezTo>
                      <a:pt x="164" y="506"/>
                      <a:pt x="88" y="461"/>
                      <a:pt x="47" y="345"/>
                    </a:cubicBezTo>
                    <a:cubicBezTo>
                      <a:pt x="0" y="215"/>
                      <a:pt x="6" y="93"/>
                      <a:pt x="37" y="37"/>
                    </a:cubicBezTo>
                    <a:cubicBezTo>
                      <a:pt x="42" y="28"/>
                      <a:pt x="49" y="21"/>
                      <a:pt x="55" y="16"/>
                    </a:cubicBezTo>
                    <a:cubicBezTo>
                      <a:pt x="65" y="9"/>
                      <a:pt x="75" y="6"/>
                      <a:pt x="85" y="4"/>
                    </a:cubicBezTo>
                    <a:cubicBezTo>
                      <a:pt x="118" y="0"/>
                      <a:pt x="155" y="22"/>
                      <a:pt x="170" y="36"/>
                    </a:cubicBezTo>
                    <a:cubicBezTo>
                      <a:pt x="185" y="48"/>
                      <a:pt x="191" y="55"/>
                      <a:pt x="192" y="59"/>
                    </a:cubicBezTo>
                    <a:cubicBezTo>
                      <a:pt x="192" y="59"/>
                      <a:pt x="192" y="60"/>
                      <a:pt x="191" y="59"/>
                    </a:cubicBezTo>
                    <a:cubicBezTo>
                      <a:pt x="189" y="60"/>
                      <a:pt x="186" y="60"/>
                      <a:pt x="182" y="59"/>
                    </a:cubicBezTo>
                    <a:cubicBezTo>
                      <a:pt x="177" y="59"/>
                      <a:pt x="167" y="57"/>
                      <a:pt x="158" y="60"/>
                    </a:cubicBezTo>
                    <a:cubicBezTo>
                      <a:pt x="146" y="62"/>
                      <a:pt x="134" y="70"/>
                      <a:pt x="126" y="88"/>
                    </a:cubicBezTo>
                    <a:cubicBezTo>
                      <a:pt x="125" y="89"/>
                      <a:pt x="125" y="90"/>
                      <a:pt x="125" y="92"/>
                    </a:cubicBezTo>
                    <a:cubicBezTo>
                      <a:pt x="124" y="92"/>
                      <a:pt x="124" y="92"/>
                      <a:pt x="124" y="92"/>
                    </a:cubicBezTo>
                    <a:cubicBezTo>
                      <a:pt x="111" y="122"/>
                      <a:pt x="108" y="188"/>
                      <a:pt x="131" y="261"/>
                    </a:cubicBezTo>
                    <a:cubicBezTo>
                      <a:pt x="145" y="303"/>
                      <a:pt x="177" y="345"/>
                      <a:pt x="195" y="328"/>
                    </a:cubicBezTo>
                    <a:cubicBezTo>
                      <a:pt x="197" y="326"/>
                      <a:pt x="199" y="323"/>
                      <a:pt x="201" y="319"/>
                    </a:cubicBezTo>
                    <a:cubicBezTo>
                      <a:pt x="202" y="316"/>
                      <a:pt x="203" y="315"/>
                      <a:pt x="204" y="313"/>
                    </a:cubicBezTo>
                    <a:cubicBezTo>
                      <a:pt x="212" y="306"/>
                      <a:pt x="226" y="322"/>
                      <a:pt x="230" y="347"/>
                    </a:cubicBezTo>
                    <a:cubicBezTo>
                      <a:pt x="235" y="376"/>
                      <a:pt x="229" y="413"/>
                      <a:pt x="217" y="440"/>
                    </a:cubicBezTo>
                    <a:cubicBezTo>
                      <a:pt x="217" y="442"/>
                      <a:pt x="216" y="443"/>
                      <a:pt x="215" y="445"/>
                    </a:cubicBezTo>
                    <a:cubicBezTo>
                      <a:pt x="212" y="450"/>
                      <a:pt x="208" y="455"/>
                      <a:pt x="205" y="460"/>
                    </a:cubicBezTo>
                    <a:close/>
                  </a:path>
                </a:pathLst>
              </a:custGeom>
              <a:gradFill rotWithShape="1">
                <a:gsLst>
                  <a:gs pos="0">
                    <a:srgbClr val="006A96"/>
                  </a:gs>
                  <a:gs pos="50000">
                    <a:srgbClr val="009AD9"/>
                  </a:gs>
                  <a:gs pos="100000">
                    <a:srgbClr val="00B8FF"/>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sz="1200"/>
              </a:p>
            </p:txBody>
          </p:sp>
          <p:sp>
            <p:nvSpPr>
              <p:cNvPr id="89" name="Freeform 24"/>
              <p:cNvSpPr>
                <a:spLocks/>
              </p:cNvSpPr>
              <p:nvPr/>
            </p:nvSpPr>
            <p:spPr bwMode="auto">
              <a:xfrm>
                <a:off x="87313" y="1"/>
                <a:ext cx="857250" cy="1793874"/>
              </a:xfrm>
              <a:custGeom>
                <a:avLst/>
                <a:gdLst>
                  <a:gd name="T0" fmla="*/ 30 w 228"/>
                  <a:gd name="T1" fmla="*/ 37 h 477"/>
                  <a:gd name="T2" fmla="*/ 48 w 228"/>
                  <a:gd name="T3" fmla="*/ 16 h 477"/>
                  <a:gd name="T4" fmla="*/ 78 w 228"/>
                  <a:gd name="T5" fmla="*/ 4 h 477"/>
                  <a:gd name="T6" fmla="*/ 163 w 228"/>
                  <a:gd name="T7" fmla="*/ 36 h 477"/>
                  <a:gd name="T8" fmla="*/ 185 w 228"/>
                  <a:gd name="T9" fmla="*/ 59 h 477"/>
                  <a:gd name="T10" fmla="*/ 184 w 228"/>
                  <a:gd name="T11" fmla="*/ 59 h 477"/>
                  <a:gd name="T12" fmla="*/ 175 w 228"/>
                  <a:gd name="T13" fmla="*/ 59 h 477"/>
                  <a:gd name="T14" fmla="*/ 151 w 228"/>
                  <a:gd name="T15" fmla="*/ 60 h 477"/>
                  <a:gd name="T16" fmla="*/ 119 w 228"/>
                  <a:gd name="T17" fmla="*/ 88 h 477"/>
                  <a:gd name="T18" fmla="*/ 118 w 228"/>
                  <a:gd name="T19" fmla="*/ 92 h 477"/>
                  <a:gd name="T20" fmla="*/ 117 w 228"/>
                  <a:gd name="T21" fmla="*/ 92 h 477"/>
                  <a:gd name="T22" fmla="*/ 124 w 228"/>
                  <a:gd name="T23" fmla="*/ 261 h 477"/>
                  <a:gd name="T24" fmla="*/ 188 w 228"/>
                  <a:gd name="T25" fmla="*/ 328 h 477"/>
                  <a:gd name="T26" fmla="*/ 194 w 228"/>
                  <a:gd name="T27" fmla="*/ 319 h 477"/>
                  <a:gd name="T28" fmla="*/ 197 w 228"/>
                  <a:gd name="T29" fmla="*/ 313 h 477"/>
                  <a:gd name="T30" fmla="*/ 223 w 228"/>
                  <a:gd name="T31" fmla="*/ 347 h 477"/>
                  <a:gd name="T32" fmla="*/ 210 w 228"/>
                  <a:gd name="T33" fmla="*/ 440 h 477"/>
                  <a:gd name="T34" fmla="*/ 208 w 228"/>
                  <a:gd name="T35" fmla="*/ 445 h 477"/>
                  <a:gd name="T36" fmla="*/ 198 w 228"/>
                  <a:gd name="T37" fmla="*/ 460 h 477"/>
                  <a:gd name="T38" fmla="*/ 169 w 228"/>
                  <a:gd name="T39" fmla="*/ 477 h 477"/>
                  <a:gd name="T40" fmla="*/ 12 w 228"/>
                  <a:gd name="T41" fmla="*/ 229 h 477"/>
                  <a:gd name="T42" fmla="*/ 30 w 228"/>
                  <a:gd name="T43" fmla="*/ 37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8" h="477">
                    <a:moveTo>
                      <a:pt x="30" y="37"/>
                    </a:moveTo>
                    <a:cubicBezTo>
                      <a:pt x="35" y="28"/>
                      <a:pt x="42" y="21"/>
                      <a:pt x="48" y="16"/>
                    </a:cubicBezTo>
                    <a:cubicBezTo>
                      <a:pt x="58" y="9"/>
                      <a:pt x="68" y="6"/>
                      <a:pt x="78" y="4"/>
                    </a:cubicBezTo>
                    <a:cubicBezTo>
                      <a:pt x="111" y="0"/>
                      <a:pt x="148" y="22"/>
                      <a:pt x="163" y="36"/>
                    </a:cubicBezTo>
                    <a:cubicBezTo>
                      <a:pt x="178" y="48"/>
                      <a:pt x="184" y="55"/>
                      <a:pt x="185" y="59"/>
                    </a:cubicBezTo>
                    <a:cubicBezTo>
                      <a:pt x="185" y="59"/>
                      <a:pt x="185" y="60"/>
                      <a:pt x="184" y="59"/>
                    </a:cubicBezTo>
                    <a:cubicBezTo>
                      <a:pt x="182" y="60"/>
                      <a:pt x="179" y="60"/>
                      <a:pt x="175" y="59"/>
                    </a:cubicBezTo>
                    <a:cubicBezTo>
                      <a:pt x="170" y="59"/>
                      <a:pt x="160" y="57"/>
                      <a:pt x="151" y="60"/>
                    </a:cubicBezTo>
                    <a:cubicBezTo>
                      <a:pt x="139" y="62"/>
                      <a:pt x="127" y="70"/>
                      <a:pt x="119" y="88"/>
                    </a:cubicBezTo>
                    <a:cubicBezTo>
                      <a:pt x="118" y="89"/>
                      <a:pt x="118" y="90"/>
                      <a:pt x="118" y="92"/>
                    </a:cubicBezTo>
                    <a:cubicBezTo>
                      <a:pt x="117" y="92"/>
                      <a:pt x="117" y="92"/>
                      <a:pt x="117" y="92"/>
                    </a:cubicBezTo>
                    <a:cubicBezTo>
                      <a:pt x="104" y="122"/>
                      <a:pt x="101" y="188"/>
                      <a:pt x="124" y="261"/>
                    </a:cubicBezTo>
                    <a:cubicBezTo>
                      <a:pt x="138" y="303"/>
                      <a:pt x="170" y="345"/>
                      <a:pt x="188" y="328"/>
                    </a:cubicBezTo>
                    <a:cubicBezTo>
                      <a:pt x="190" y="326"/>
                      <a:pt x="192" y="323"/>
                      <a:pt x="194" y="319"/>
                    </a:cubicBezTo>
                    <a:cubicBezTo>
                      <a:pt x="195" y="316"/>
                      <a:pt x="196" y="315"/>
                      <a:pt x="197" y="313"/>
                    </a:cubicBezTo>
                    <a:cubicBezTo>
                      <a:pt x="205" y="306"/>
                      <a:pt x="219" y="322"/>
                      <a:pt x="223" y="347"/>
                    </a:cubicBezTo>
                    <a:cubicBezTo>
                      <a:pt x="228" y="376"/>
                      <a:pt x="222" y="413"/>
                      <a:pt x="210" y="440"/>
                    </a:cubicBezTo>
                    <a:cubicBezTo>
                      <a:pt x="210" y="442"/>
                      <a:pt x="209" y="443"/>
                      <a:pt x="208" y="445"/>
                    </a:cubicBezTo>
                    <a:cubicBezTo>
                      <a:pt x="205" y="450"/>
                      <a:pt x="201" y="455"/>
                      <a:pt x="198" y="460"/>
                    </a:cubicBezTo>
                    <a:cubicBezTo>
                      <a:pt x="189" y="469"/>
                      <a:pt x="180" y="475"/>
                      <a:pt x="169" y="477"/>
                    </a:cubicBezTo>
                    <a:cubicBezTo>
                      <a:pt x="142" y="405"/>
                      <a:pt x="92" y="319"/>
                      <a:pt x="12" y="229"/>
                    </a:cubicBezTo>
                    <a:cubicBezTo>
                      <a:pt x="0" y="144"/>
                      <a:pt x="9" y="75"/>
                      <a:pt x="30" y="37"/>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zh-CN" altLang="en-US" sz="1200"/>
              </a:p>
            </p:txBody>
          </p:sp>
        </p:grpSp>
        <p:sp>
          <p:nvSpPr>
            <p:cNvPr id="10" name="TextBox 9">
              <a:extLst>
                <a:ext uri="{FF2B5EF4-FFF2-40B4-BE49-F238E27FC236}">
                  <a16:creationId xmlns:a16="http://schemas.microsoft.com/office/drawing/2014/main" id="{9F1A68AF-8B17-125B-ADDE-76E802B0206A}"/>
                </a:ext>
              </a:extLst>
            </p:cNvPr>
            <p:cNvSpPr txBox="1"/>
            <p:nvPr/>
          </p:nvSpPr>
          <p:spPr>
            <a:xfrm>
              <a:off x="232904" y="4248840"/>
              <a:ext cx="1118965" cy="461665"/>
            </a:xfrm>
            <a:prstGeom prst="rect">
              <a:avLst/>
            </a:prstGeom>
            <a:noFill/>
          </p:spPr>
          <p:txBody>
            <a:bodyPr wrap="square" rtlCol="0">
              <a:spAutoFit/>
            </a:bodyPr>
            <a:lstStyle/>
            <a:p>
              <a:r>
                <a:rPr lang="en-VN" sz="2400" dirty="0"/>
                <a:t>Câu 4: </a:t>
              </a: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31" presetClass="entr" presetSubtype="0" fill="hold" nodeType="afterEffect">
                                  <p:stCondLst>
                                    <p:cond delay="500"/>
                                  </p:stCondLst>
                                  <p:childTnLst>
                                    <p:set>
                                      <p:cBhvr>
                                        <p:cTn id="10" dur="1" fill="hold">
                                          <p:stCondLst>
                                            <p:cond delay="0"/>
                                          </p:stCondLst>
                                        </p:cTn>
                                        <p:tgtEl>
                                          <p:spTgt spid="109"/>
                                        </p:tgtEl>
                                        <p:attrNameLst>
                                          <p:attrName>style.visibility</p:attrName>
                                        </p:attrNameLst>
                                      </p:cBhvr>
                                      <p:to>
                                        <p:strVal val="visible"/>
                                      </p:to>
                                    </p:set>
                                    <p:anim calcmode="lin" valueType="num">
                                      <p:cBhvr>
                                        <p:cTn id="11" dur="1250" fill="hold"/>
                                        <p:tgtEl>
                                          <p:spTgt spid="109"/>
                                        </p:tgtEl>
                                        <p:attrNameLst>
                                          <p:attrName>ppt_w</p:attrName>
                                        </p:attrNameLst>
                                      </p:cBhvr>
                                      <p:tavLst>
                                        <p:tav tm="0">
                                          <p:val>
                                            <p:fltVal val="0"/>
                                          </p:val>
                                        </p:tav>
                                        <p:tav tm="100000">
                                          <p:val>
                                            <p:strVal val="#ppt_w"/>
                                          </p:val>
                                        </p:tav>
                                      </p:tavLst>
                                    </p:anim>
                                    <p:anim calcmode="lin" valueType="num">
                                      <p:cBhvr>
                                        <p:cTn id="12" dur="1250" fill="hold"/>
                                        <p:tgtEl>
                                          <p:spTgt spid="109"/>
                                        </p:tgtEl>
                                        <p:attrNameLst>
                                          <p:attrName>ppt_h</p:attrName>
                                        </p:attrNameLst>
                                      </p:cBhvr>
                                      <p:tavLst>
                                        <p:tav tm="0">
                                          <p:val>
                                            <p:fltVal val="0"/>
                                          </p:val>
                                        </p:tav>
                                        <p:tav tm="100000">
                                          <p:val>
                                            <p:strVal val="#ppt_h"/>
                                          </p:val>
                                        </p:tav>
                                      </p:tavLst>
                                    </p:anim>
                                    <p:anim calcmode="lin" valueType="num">
                                      <p:cBhvr>
                                        <p:cTn id="13" dur="1250" fill="hold"/>
                                        <p:tgtEl>
                                          <p:spTgt spid="109"/>
                                        </p:tgtEl>
                                        <p:attrNameLst>
                                          <p:attrName>style.rotation</p:attrName>
                                        </p:attrNameLst>
                                      </p:cBhvr>
                                      <p:tavLst>
                                        <p:tav tm="0">
                                          <p:val>
                                            <p:fltVal val="90"/>
                                          </p:val>
                                        </p:tav>
                                        <p:tav tm="100000">
                                          <p:val>
                                            <p:fltVal val="0"/>
                                          </p:val>
                                        </p:tav>
                                      </p:tavLst>
                                    </p:anim>
                                    <p:animEffect transition="in" filter="fade">
                                      <p:cBhvr>
                                        <p:cTn id="14" dur="1250"/>
                                        <p:tgtEl>
                                          <p:spTgt spid="109"/>
                                        </p:tgtEl>
                                      </p:cBhvr>
                                    </p:animEffect>
                                  </p:childTnLst>
                                </p:cTn>
                              </p:par>
                            </p:childTnLst>
                          </p:cTn>
                        </p:par>
                        <p:par>
                          <p:cTn id="15" fill="hold">
                            <p:stCondLst>
                              <p:cond delay="2250"/>
                            </p:stCondLst>
                            <p:childTnLst>
                              <p:par>
                                <p:cTn id="16" presetID="31" presetClass="entr" presetSubtype="0" fill="hold" nodeType="afterEffect">
                                  <p:stCondLst>
                                    <p:cond delay="1000"/>
                                  </p:stCondLst>
                                  <p:childTnLst>
                                    <p:set>
                                      <p:cBhvr>
                                        <p:cTn id="17" dur="1" fill="hold">
                                          <p:stCondLst>
                                            <p:cond delay="0"/>
                                          </p:stCondLst>
                                        </p:cTn>
                                        <p:tgtEl>
                                          <p:spTgt spid="103"/>
                                        </p:tgtEl>
                                        <p:attrNameLst>
                                          <p:attrName>style.visibility</p:attrName>
                                        </p:attrNameLst>
                                      </p:cBhvr>
                                      <p:to>
                                        <p:strVal val="visible"/>
                                      </p:to>
                                    </p:set>
                                    <p:anim calcmode="lin" valueType="num">
                                      <p:cBhvr>
                                        <p:cTn id="18" dur="1250" fill="hold"/>
                                        <p:tgtEl>
                                          <p:spTgt spid="103"/>
                                        </p:tgtEl>
                                        <p:attrNameLst>
                                          <p:attrName>ppt_w</p:attrName>
                                        </p:attrNameLst>
                                      </p:cBhvr>
                                      <p:tavLst>
                                        <p:tav tm="0">
                                          <p:val>
                                            <p:fltVal val="0"/>
                                          </p:val>
                                        </p:tav>
                                        <p:tav tm="100000">
                                          <p:val>
                                            <p:strVal val="#ppt_w"/>
                                          </p:val>
                                        </p:tav>
                                      </p:tavLst>
                                    </p:anim>
                                    <p:anim calcmode="lin" valueType="num">
                                      <p:cBhvr>
                                        <p:cTn id="19" dur="1250" fill="hold"/>
                                        <p:tgtEl>
                                          <p:spTgt spid="103"/>
                                        </p:tgtEl>
                                        <p:attrNameLst>
                                          <p:attrName>ppt_h</p:attrName>
                                        </p:attrNameLst>
                                      </p:cBhvr>
                                      <p:tavLst>
                                        <p:tav tm="0">
                                          <p:val>
                                            <p:fltVal val="0"/>
                                          </p:val>
                                        </p:tav>
                                        <p:tav tm="100000">
                                          <p:val>
                                            <p:strVal val="#ppt_h"/>
                                          </p:val>
                                        </p:tav>
                                      </p:tavLst>
                                    </p:anim>
                                    <p:anim calcmode="lin" valueType="num">
                                      <p:cBhvr>
                                        <p:cTn id="20" dur="1250" fill="hold"/>
                                        <p:tgtEl>
                                          <p:spTgt spid="103"/>
                                        </p:tgtEl>
                                        <p:attrNameLst>
                                          <p:attrName>style.rotation</p:attrName>
                                        </p:attrNameLst>
                                      </p:cBhvr>
                                      <p:tavLst>
                                        <p:tav tm="0">
                                          <p:val>
                                            <p:fltVal val="90"/>
                                          </p:val>
                                        </p:tav>
                                        <p:tav tm="100000">
                                          <p:val>
                                            <p:fltVal val="0"/>
                                          </p:val>
                                        </p:tav>
                                      </p:tavLst>
                                    </p:anim>
                                    <p:animEffect transition="in" filter="fade">
                                      <p:cBhvr>
                                        <p:cTn id="21" dur="1250"/>
                                        <p:tgtEl>
                                          <p:spTgt spid="10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par>
                                <p:cTn id="27" presetID="31" presetClass="entr" presetSubtype="0" fill="hold" nodeType="withEffect">
                                  <p:stCondLst>
                                    <p:cond delay="1000"/>
                                  </p:stCondLst>
                                  <p:childTnLst>
                                    <p:set>
                                      <p:cBhvr>
                                        <p:cTn id="28" dur="1" fill="hold">
                                          <p:stCondLst>
                                            <p:cond delay="0"/>
                                          </p:stCondLst>
                                        </p:cTn>
                                        <p:tgtEl>
                                          <p:spTgt spid="98"/>
                                        </p:tgtEl>
                                        <p:attrNameLst>
                                          <p:attrName>style.visibility</p:attrName>
                                        </p:attrNameLst>
                                      </p:cBhvr>
                                      <p:to>
                                        <p:strVal val="visible"/>
                                      </p:to>
                                    </p:set>
                                    <p:anim calcmode="lin" valueType="num">
                                      <p:cBhvr>
                                        <p:cTn id="29" dur="2000" fill="hold"/>
                                        <p:tgtEl>
                                          <p:spTgt spid="98"/>
                                        </p:tgtEl>
                                        <p:attrNameLst>
                                          <p:attrName>ppt_w</p:attrName>
                                        </p:attrNameLst>
                                      </p:cBhvr>
                                      <p:tavLst>
                                        <p:tav tm="0">
                                          <p:val>
                                            <p:fltVal val="0"/>
                                          </p:val>
                                        </p:tav>
                                        <p:tav tm="100000">
                                          <p:val>
                                            <p:strVal val="#ppt_w"/>
                                          </p:val>
                                        </p:tav>
                                      </p:tavLst>
                                    </p:anim>
                                    <p:anim calcmode="lin" valueType="num">
                                      <p:cBhvr>
                                        <p:cTn id="30" dur="2000" fill="hold"/>
                                        <p:tgtEl>
                                          <p:spTgt spid="98"/>
                                        </p:tgtEl>
                                        <p:attrNameLst>
                                          <p:attrName>ppt_h</p:attrName>
                                        </p:attrNameLst>
                                      </p:cBhvr>
                                      <p:tavLst>
                                        <p:tav tm="0">
                                          <p:val>
                                            <p:fltVal val="0"/>
                                          </p:val>
                                        </p:tav>
                                        <p:tav tm="100000">
                                          <p:val>
                                            <p:strVal val="#ppt_h"/>
                                          </p:val>
                                        </p:tav>
                                      </p:tavLst>
                                    </p:anim>
                                    <p:anim calcmode="lin" valueType="num">
                                      <p:cBhvr>
                                        <p:cTn id="31" dur="2000" fill="hold"/>
                                        <p:tgtEl>
                                          <p:spTgt spid="98"/>
                                        </p:tgtEl>
                                        <p:attrNameLst>
                                          <p:attrName>style.rotation</p:attrName>
                                        </p:attrNameLst>
                                      </p:cBhvr>
                                      <p:tavLst>
                                        <p:tav tm="0">
                                          <p:val>
                                            <p:fltVal val="90"/>
                                          </p:val>
                                        </p:tav>
                                        <p:tav tm="100000">
                                          <p:val>
                                            <p:fltVal val="0"/>
                                          </p:val>
                                        </p:tav>
                                      </p:tavLst>
                                    </p:anim>
                                    <p:animEffect transition="in" filter="fade">
                                      <p:cBhvr>
                                        <p:cTn id="32" dur="20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77091A4-9DDF-BD50-7192-F8DD5C61E304}"/>
              </a:ext>
            </a:extLst>
          </p:cNvPr>
          <p:cNvGrpSpPr/>
          <p:nvPr/>
        </p:nvGrpSpPr>
        <p:grpSpPr>
          <a:xfrm>
            <a:off x="3615785" y="1211929"/>
            <a:ext cx="3266214" cy="2925902"/>
            <a:chOff x="2438729" y="1138325"/>
            <a:chExt cx="3545905" cy="3319851"/>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729" y="1138325"/>
              <a:ext cx="3545905" cy="3319851"/>
            </a:xfrm>
            <a:prstGeom prst="rect">
              <a:avLst/>
            </a:prstGeom>
          </p:spPr>
        </p:pic>
        <p:sp>
          <p:nvSpPr>
            <p:cNvPr id="7" name="TextBox 6"/>
            <p:cNvSpPr txBox="1"/>
            <p:nvPr/>
          </p:nvSpPr>
          <p:spPr>
            <a:xfrm>
              <a:off x="3200436" y="2448903"/>
              <a:ext cx="2246704" cy="584775"/>
            </a:xfrm>
            <a:prstGeom prst="rect">
              <a:avLst/>
            </a:prstGeom>
            <a:noFill/>
          </p:spPr>
          <p:txBody>
            <a:bodyPr wrap="square" rtlCol="0">
              <a:spAutoFit/>
            </a:bodyPr>
            <a:lstStyle/>
            <a:p>
              <a:pPr lvl="0" algn="just" eaLnBrk="0" hangingPunct="0">
                <a:defRPr/>
              </a:pPr>
              <a:r>
                <a:rPr lang="en-US" altLang="zh-CN" sz="3200" b="1" i="1" dirty="0" err="1">
                  <a:solidFill>
                    <a:schemeClr val="accent1">
                      <a:lumMod val="75000"/>
                    </a:schemeClr>
                  </a:solidFill>
                  <a:cs typeface="Arial" panose="020B0604020202020204" pitchFamily="34" charset="0"/>
                </a:rPr>
                <a:t>Kết</a:t>
              </a:r>
              <a:r>
                <a:rPr lang="en-US" altLang="zh-CN" sz="3200" b="1" i="1" dirty="0">
                  <a:solidFill>
                    <a:schemeClr val="accent1">
                      <a:lumMod val="75000"/>
                    </a:schemeClr>
                  </a:solidFill>
                  <a:cs typeface="Arial" panose="020B0604020202020204" pitchFamily="34" charset="0"/>
                </a:rPr>
                <a:t> </a:t>
              </a:r>
              <a:r>
                <a:rPr lang="en-US" altLang="zh-CN" sz="3200" b="1" i="1" dirty="0" err="1">
                  <a:solidFill>
                    <a:schemeClr val="accent1">
                      <a:lumMod val="75000"/>
                    </a:schemeClr>
                  </a:solidFill>
                  <a:cs typeface="Arial" panose="020B0604020202020204" pitchFamily="34" charset="0"/>
                </a:rPr>
                <a:t>luận</a:t>
              </a:r>
              <a:r>
                <a:rPr lang="en-US" altLang="zh-CN" sz="3200" b="1" i="1" dirty="0">
                  <a:solidFill>
                    <a:schemeClr val="accent1">
                      <a:lumMod val="75000"/>
                    </a:schemeClr>
                  </a:solidFill>
                  <a:cs typeface="Arial" panose="020B0604020202020204" pitchFamily="34" charset="0"/>
                </a:rPr>
                <a:t>:</a:t>
              </a:r>
              <a:endParaRPr lang="zh-CN" altLang="en-US" sz="3200" b="1" i="1" dirty="0">
                <a:solidFill>
                  <a:schemeClr val="accent1">
                    <a:lumMod val="75000"/>
                  </a:schemeClr>
                </a:solidFill>
                <a:cs typeface="Arial" panose="020B0604020202020204" pitchFamily="34" charset="0"/>
              </a:endParaRPr>
            </a:p>
          </p:txBody>
        </p:sp>
      </p:grpSp>
      <p:sp>
        <p:nvSpPr>
          <p:cNvPr id="12" name="TextBox 11"/>
          <p:cNvSpPr txBox="1"/>
          <p:nvPr/>
        </p:nvSpPr>
        <p:spPr>
          <a:xfrm>
            <a:off x="152516" y="529629"/>
            <a:ext cx="3545906" cy="1938992"/>
          </a:xfrm>
          <a:prstGeom prst="rect">
            <a:avLst/>
          </a:prstGeom>
          <a:noFill/>
        </p:spPr>
        <p:txBody>
          <a:bodyPr wrap="square" rtlCol="0">
            <a:spAutoFit/>
          </a:bodyPr>
          <a:lstStyle/>
          <a:p>
            <a:pPr algn="just" eaLnBrk="0" hangingPunct="0">
              <a:spcBef>
                <a:spcPts val="0"/>
              </a:spcBef>
              <a:spcAft>
                <a:spcPts val="0"/>
              </a:spcAft>
            </a:pPr>
            <a:r>
              <a:rPr lang="en-US" altLang="en-VN" sz="2400" dirty="0" err="1">
                <a:solidFill>
                  <a:srgbClr val="0000FF"/>
                </a:solidFill>
              </a:rPr>
              <a:t>Nguyên</a:t>
            </a:r>
            <a:r>
              <a:rPr lang="en-US" altLang="en-VN" sz="2400" dirty="0">
                <a:solidFill>
                  <a:srgbClr val="0000FF"/>
                </a:solidFill>
              </a:rPr>
              <a:t> </a:t>
            </a:r>
            <a:r>
              <a:rPr lang="en-US" altLang="en-VN" sz="2400" dirty="0" err="1">
                <a:solidFill>
                  <a:srgbClr val="0000FF"/>
                </a:solidFill>
              </a:rPr>
              <a:t>tử</a:t>
            </a:r>
            <a:r>
              <a:rPr lang="en-US" altLang="en-VN" sz="2400" dirty="0">
                <a:solidFill>
                  <a:srgbClr val="0000FF"/>
                </a:solidFill>
              </a:rPr>
              <a:t> </a:t>
            </a:r>
            <a:r>
              <a:rPr lang="en-US" altLang="en-VN" sz="2400" dirty="0" err="1">
                <a:solidFill>
                  <a:srgbClr val="0000FF"/>
                </a:solidFill>
              </a:rPr>
              <a:t>gồm</a:t>
            </a:r>
            <a:r>
              <a:rPr lang="en-US" altLang="en-VN" sz="2400" dirty="0">
                <a:solidFill>
                  <a:srgbClr val="0000FF"/>
                </a:solidFill>
              </a:rPr>
              <a:t> </a:t>
            </a:r>
            <a:r>
              <a:rPr lang="en-US" altLang="en-VN" sz="2400" dirty="0" err="1">
                <a:solidFill>
                  <a:srgbClr val="0000FF"/>
                </a:solidFill>
              </a:rPr>
              <a:t>hạt</a:t>
            </a:r>
            <a:r>
              <a:rPr lang="en-US" altLang="en-VN" sz="2400" dirty="0">
                <a:solidFill>
                  <a:srgbClr val="0000FF"/>
                </a:solidFill>
              </a:rPr>
              <a:t> </a:t>
            </a:r>
            <a:r>
              <a:rPr lang="en-US" altLang="en-VN" sz="2400" dirty="0" err="1">
                <a:solidFill>
                  <a:srgbClr val="0000FF"/>
                </a:solidFill>
              </a:rPr>
              <a:t>nhân</a:t>
            </a:r>
            <a:r>
              <a:rPr lang="en-US" altLang="en-VN" sz="2400" dirty="0">
                <a:solidFill>
                  <a:srgbClr val="0000FF"/>
                </a:solidFill>
              </a:rPr>
              <a:t> </a:t>
            </a:r>
            <a:r>
              <a:rPr lang="en-US" altLang="en-VN" sz="2400" dirty="0" err="1">
                <a:solidFill>
                  <a:srgbClr val="0000FF"/>
                </a:solidFill>
              </a:rPr>
              <a:t>mang</a:t>
            </a:r>
            <a:r>
              <a:rPr lang="en-US" altLang="en-VN" sz="2400" dirty="0">
                <a:solidFill>
                  <a:srgbClr val="0000FF"/>
                </a:solidFill>
              </a:rPr>
              <a:t> </a:t>
            </a:r>
            <a:r>
              <a:rPr lang="en-US" altLang="en-VN" sz="2400" dirty="0" err="1">
                <a:solidFill>
                  <a:srgbClr val="0000FF"/>
                </a:solidFill>
              </a:rPr>
              <a:t>điện</a:t>
            </a:r>
            <a:r>
              <a:rPr lang="en-US" altLang="en-VN" sz="2400" dirty="0">
                <a:solidFill>
                  <a:srgbClr val="0000FF"/>
                </a:solidFill>
              </a:rPr>
              <a:t> </a:t>
            </a:r>
            <a:r>
              <a:rPr lang="en-US" altLang="en-VN" sz="2400" dirty="0" err="1">
                <a:solidFill>
                  <a:srgbClr val="0000FF"/>
                </a:solidFill>
              </a:rPr>
              <a:t>dương</a:t>
            </a:r>
            <a:r>
              <a:rPr lang="en-US" altLang="en-VN" sz="2400" dirty="0">
                <a:solidFill>
                  <a:srgbClr val="0000FF"/>
                </a:solidFill>
              </a:rPr>
              <a:t> </a:t>
            </a:r>
            <a:r>
              <a:rPr lang="en-US" altLang="en-VN" sz="2400" dirty="0" err="1">
                <a:solidFill>
                  <a:srgbClr val="0000FF"/>
                </a:solidFill>
              </a:rPr>
              <a:t>và</a:t>
            </a:r>
            <a:r>
              <a:rPr lang="en-US" altLang="en-VN" sz="2400" dirty="0">
                <a:solidFill>
                  <a:srgbClr val="0000FF"/>
                </a:solidFill>
              </a:rPr>
              <a:t> </a:t>
            </a:r>
            <a:r>
              <a:rPr lang="en-US" altLang="en-VN" sz="2400" dirty="0" err="1">
                <a:solidFill>
                  <a:srgbClr val="0000FF"/>
                </a:solidFill>
              </a:rPr>
              <a:t>các</a:t>
            </a:r>
            <a:r>
              <a:rPr lang="en-US" altLang="en-VN" sz="2400" dirty="0">
                <a:solidFill>
                  <a:srgbClr val="0000FF"/>
                </a:solidFill>
              </a:rPr>
              <a:t> </a:t>
            </a:r>
            <a:r>
              <a:rPr lang="en-US" altLang="en-VN" sz="2400" dirty="0" err="1">
                <a:solidFill>
                  <a:srgbClr val="0000FF"/>
                </a:solidFill>
              </a:rPr>
              <a:t>electrôn</a:t>
            </a:r>
            <a:r>
              <a:rPr lang="en-US" altLang="en-VN" sz="2400" dirty="0">
                <a:solidFill>
                  <a:srgbClr val="0000FF"/>
                </a:solidFill>
              </a:rPr>
              <a:t> </a:t>
            </a:r>
            <a:r>
              <a:rPr lang="en-US" altLang="en-VN" sz="2400" dirty="0" err="1">
                <a:solidFill>
                  <a:srgbClr val="0000FF"/>
                </a:solidFill>
              </a:rPr>
              <a:t>mang</a:t>
            </a:r>
            <a:r>
              <a:rPr lang="en-US" altLang="en-VN" sz="2400" dirty="0">
                <a:solidFill>
                  <a:srgbClr val="0000FF"/>
                </a:solidFill>
              </a:rPr>
              <a:t> </a:t>
            </a:r>
            <a:r>
              <a:rPr lang="en-US" altLang="en-VN" sz="2400" dirty="0" err="1">
                <a:solidFill>
                  <a:srgbClr val="0000FF"/>
                </a:solidFill>
              </a:rPr>
              <a:t>điện</a:t>
            </a:r>
            <a:r>
              <a:rPr lang="en-US" altLang="en-VN" sz="2400" dirty="0">
                <a:solidFill>
                  <a:srgbClr val="0000FF"/>
                </a:solidFill>
              </a:rPr>
              <a:t> </a:t>
            </a:r>
            <a:r>
              <a:rPr lang="en-US" altLang="en-VN" sz="2400" dirty="0" err="1">
                <a:solidFill>
                  <a:srgbClr val="0000FF"/>
                </a:solidFill>
              </a:rPr>
              <a:t>âm</a:t>
            </a:r>
            <a:r>
              <a:rPr lang="en-US" altLang="en-VN" sz="2400" dirty="0">
                <a:solidFill>
                  <a:srgbClr val="0000FF"/>
                </a:solidFill>
              </a:rPr>
              <a:t> </a:t>
            </a:r>
            <a:r>
              <a:rPr lang="en-US" altLang="en-VN" sz="2400" dirty="0" err="1">
                <a:solidFill>
                  <a:srgbClr val="0000FF"/>
                </a:solidFill>
              </a:rPr>
              <a:t>chuyển</a:t>
            </a:r>
            <a:r>
              <a:rPr lang="en-US" altLang="en-VN" sz="2400" dirty="0">
                <a:solidFill>
                  <a:srgbClr val="0000FF"/>
                </a:solidFill>
              </a:rPr>
              <a:t> </a:t>
            </a:r>
            <a:r>
              <a:rPr lang="en-US" altLang="en-VN" sz="2400" dirty="0" err="1">
                <a:solidFill>
                  <a:srgbClr val="0000FF"/>
                </a:solidFill>
              </a:rPr>
              <a:t>động</a:t>
            </a:r>
            <a:r>
              <a:rPr lang="en-US" altLang="en-VN" sz="2400" dirty="0">
                <a:solidFill>
                  <a:srgbClr val="0000FF"/>
                </a:solidFill>
              </a:rPr>
              <a:t> </a:t>
            </a:r>
            <a:r>
              <a:rPr lang="en-US" altLang="en-VN" sz="2400" dirty="0" err="1">
                <a:solidFill>
                  <a:srgbClr val="0000FF"/>
                </a:solidFill>
              </a:rPr>
              <a:t>quanh</a:t>
            </a:r>
            <a:r>
              <a:rPr lang="en-US" altLang="en-VN" sz="2400" dirty="0">
                <a:solidFill>
                  <a:srgbClr val="0000FF"/>
                </a:solidFill>
              </a:rPr>
              <a:t> </a:t>
            </a:r>
            <a:r>
              <a:rPr lang="en-US" altLang="en-VN" sz="2400" dirty="0" err="1">
                <a:solidFill>
                  <a:srgbClr val="0000FF"/>
                </a:solidFill>
              </a:rPr>
              <a:t>hạt</a:t>
            </a:r>
            <a:r>
              <a:rPr lang="en-US" altLang="en-VN" sz="2400" dirty="0">
                <a:solidFill>
                  <a:srgbClr val="0000FF"/>
                </a:solidFill>
              </a:rPr>
              <a:t> </a:t>
            </a:r>
            <a:r>
              <a:rPr lang="en-US" altLang="en-VN" sz="2400" dirty="0" err="1">
                <a:solidFill>
                  <a:srgbClr val="0000FF"/>
                </a:solidFill>
              </a:rPr>
              <a:t>nhân</a:t>
            </a:r>
            <a:r>
              <a:rPr lang="en-US" altLang="en-VN" sz="2400" dirty="0">
                <a:solidFill>
                  <a:srgbClr val="0000FF"/>
                </a:solidFill>
              </a:rPr>
              <a:t>.</a:t>
            </a:r>
          </a:p>
        </p:txBody>
      </p:sp>
      <p:sp>
        <p:nvSpPr>
          <p:cNvPr id="13" name="TextBox 12"/>
          <p:cNvSpPr txBox="1"/>
          <p:nvPr/>
        </p:nvSpPr>
        <p:spPr>
          <a:xfrm>
            <a:off x="289602" y="2702627"/>
            <a:ext cx="3406061" cy="1938992"/>
          </a:xfrm>
          <a:prstGeom prst="rect">
            <a:avLst/>
          </a:prstGeom>
          <a:noFill/>
        </p:spPr>
        <p:txBody>
          <a:bodyPr wrap="square" rtlCol="0">
            <a:spAutoFit/>
          </a:bodyPr>
          <a:lstStyle/>
          <a:p>
            <a:pPr algn="just" fontAlgn="auto">
              <a:spcBef>
                <a:spcPts val="0"/>
              </a:spcBef>
              <a:spcAft>
                <a:spcPts val="0"/>
              </a:spcAft>
              <a:defRPr/>
            </a:pPr>
            <a:r>
              <a:rPr lang="en-VN" sz="2400" dirty="0">
                <a:solidFill>
                  <a:srgbClr val="C00000"/>
                </a:solidFill>
                <a:ea typeface="Times New Roman" panose="02020603050405020304" pitchFamily="18" charset="0"/>
                <a:cs typeface="Arial" panose="020B0604020202020204" pitchFamily="34" charset="0"/>
              </a:rPr>
              <a:t>electrôn có thể dịch chuyển từ nguyên tử này sang nguyên tử khác, từ vật này sang vật khác.</a:t>
            </a:r>
            <a:endParaRPr lang="zh-CN" altLang="en-US" sz="2400" kern="0" dirty="0">
              <a:solidFill>
                <a:srgbClr val="C00000"/>
              </a:solidFill>
              <a:ea typeface="微软雅黑" panose="020B0503020204020204" pitchFamily="34" charset="-122"/>
              <a:cs typeface="Arial" panose="020B0604020202020204" pitchFamily="34" charset="0"/>
            </a:endParaRPr>
          </a:p>
        </p:txBody>
      </p:sp>
      <p:sp>
        <p:nvSpPr>
          <p:cNvPr id="14" name="TextBox 13"/>
          <p:cNvSpPr txBox="1"/>
          <p:nvPr/>
        </p:nvSpPr>
        <p:spPr>
          <a:xfrm>
            <a:off x="6881901" y="727191"/>
            <a:ext cx="2109583" cy="1569660"/>
          </a:xfrm>
          <a:prstGeom prst="rect">
            <a:avLst/>
          </a:prstGeom>
          <a:noFill/>
        </p:spPr>
        <p:txBody>
          <a:bodyPr wrap="square" rtlCol="0">
            <a:spAutoFit/>
          </a:bodyPr>
          <a:lstStyle/>
          <a:p>
            <a:pPr algn="just" fontAlgn="auto">
              <a:spcBef>
                <a:spcPts val="0"/>
              </a:spcBef>
              <a:spcAft>
                <a:spcPts val="0"/>
              </a:spcAft>
              <a:defRPr/>
            </a:pPr>
            <a:r>
              <a:rPr lang="en-US" altLang="en-VN" sz="2400" dirty="0" err="1">
                <a:solidFill>
                  <a:srgbClr val="088EDE"/>
                </a:solidFill>
              </a:rPr>
              <a:t>Một</a:t>
            </a:r>
            <a:r>
              <a:rPr lang="en-US" altLang="en-VN" sz="2400" dirty="0">
                <a:solidFill>
                  <a:srgbClr val="088EDE"/>
                </a:solidFill>
              </a:rPr>
              <a:t> </a:t>
            </a:r>
            <a:r>
              <a:rPr lang="en-US" altLang="en-VN" sz="2400" dirty="0" err="1">
                <a:solidFill>
                  <a:srgbClr val="088EDE"/>
                </a:solidFill>
              </a:rPr>
              <a:t>vật</a:t>
            </a:r>
            <a:r>
              <a:rPr lang="en-US" altLang="en-VN" sz="2400" dirty="0">
                <a:solidFill>
                  <a:srgbClr val="088EDE"/>
                </a:solidFill>
              </a:rPr>
              <a:t> </a:t>
            </a:r>
            <a:r>
              <a:rPr lang="en-US" altLang="en-VN" sz="2400" dirty="0" err="1">
                <a:solidFill>
                  <a:srgbClr val="088EDE"/>
                </a:solidFill>
              </a:rPr>
              <a:t>nhiễm</a:t>
            </a:r>
            <a:r>
              <a:rPr lang="en-US" altLang="en-VN" sz="2400" dirty="0">
                <a:solidFill>
                  <a:srgbClr val="088EDE"/>
                </a:solidFill>
              </a:rPr>
              <a:t> </a:t>
            </a:r>
            <a:r>
              <a:rPr lang="en-US" altLang="en-VN" sz="2400" dirty="0" err="1">
                <a:solidFill>
                  <a:srgbClr val="088EDE"/>
                </a:solidFill>
              </a:rPr>
              <a:t>điện</a:t>
            </a:r>
            <a:r>
              <a:rPr lang="en-US" altLang="en-VN" sz="2400" dirty="0">
                <a:solidFill>
                  <a:srgbClr val="088EDE"/>
                </a:solidFill>
              </a:rPr>
              <a:t> </a:t>
            </a:r>
            <a:r>
              <a:rPr lang="en-US" altLang="en-VN" sz="2400" dirty="0" err="1">
                <a:solidFill>
                  <a:srgbClr val="088EDE"/>
                </a:solidFill>
              </a:rPr>
              <a:t>âm</a:t>
            </a:r>
            <a:r>
              <a:rPr lang="en-US" altLang="en-VN" sz="2400" dirty="0">
                <a:solidFill>
                  <a:srgbClr val="088EDE"/>
                </a:solidFill>
              </a:rPr>
              <a:t> </a:t>
            </a:r>
            <a:r>
              <a:rPr lang="en-US" altLang="en-VN" sz="2400" dirty="0" err="1">
                <a:solidFill>
                  <a:srgbClr val="088EDE"/>
                </a:solidFill>
              </a:rPr>
              <a:t>nếu</a:t>
            </a:r>
            <a:r>
              <a:rPr lang="en-US" altLang="en-VN" sz="2400" dirty="0">
                <a:solidFill>
                  <a:srgbClr val="088EDE"/>
                </a:solidFill>
              </a:rPr>
              <a:t> </a:t>
            </a:r>
            <a:r>
              <a:rPr lang="en-US" altLang="en-VN" sz="2400" dirty="0" err="1">
                <a:solidFill>
                  <a:srgbClr val="088EDE"/>
                </a:solidFill>
              </a:rPr>
              <a:t>nhận</a:t>
            </a:r>
            <a:r>
              <a:rPr lang="en-US" altLang="en-VN" sz="2400" dirty="0">
                <a:solidFill>
                  <a:srgbClr val="088EDE"/>
                </a:solidFill>
              </a:rPr>
              <a:t> </a:t>
            </a:r>
            <a:r>
              <a:rPr lang="en-US" altLang="en-VN" sz="2400" dirty="0" err="1">
                <a:solidFill>
                  <a:srgbClr val="088EDE"/>
                </a:solidFill>
              </a:rPr>
              <a:t>thêm</a:t>
            </a:r>
            <a:r>
              <a:rPr lang="en-US" altLang="en-VN" sz="2400" dirty="0">
                <a:solidFill>
                  <a:srgbClr val="088EDE"/>
                </a:solidFill>
              </a:rPr>
              <a:t> </a:t>
            </a:r>
            <a:r>
              <a:rPr lang="en-US" altLang="en-VN" sz="2400" dirty="0" err="1">
                <a:solidFill>
                  <a:srgbClr val="088EDE"/>
                </a:solidFill>
              </a:rPr>
              <a:t>electrôn</a:t>
            </a:r>
            <a:endParaRPr lang="zh-CN" altLang="en-US" sz="2400" kern="0" dirty="0">
              <a:solidFill>
                <a:srgbClr val="088EDE"/>
              </a:solidFill>
              <a:latin typeface="微软雅黑" panose="020B0503020204020204" pitchFamily="34" charset="-122"/>
              <a:ea typeface="微软雅黑" panose="020B0503020204020204" pitchFamily="34" charset="-122"/>
            </a:endParaRPr>
          </a:p>
        </p:txBody>
      </p:sp>
      <p:sp>
        <p:nvSpPr>
          <p:cNvPr id="15" name="TextBox 14"/>
          <p:cNvSpPr txBox="1"/>
          <p:nvPr/>
        </p:nvSpPr>
        <p:spPr>
          <a:xfrm>
            <a:off x="6864488" y="2702627"/>
            <a:ext cx="2109584" cy="1569660"/>
          </a:xfrm>
          <a:prstGeom prst="rect">
            <a:avLst/>
          </a:prstGeom>
          <a:noFill/>
        </p:spPr>
        <p:txBody>
          <a:bodyPr wrap="square" rtlCol="0">
            <a:spAutoFit/>
          </a:bodyPr>
          <a:lstStyle/>
          <a:p>
            <a:pPr algn="just">
              <a:spcBef>
                <a:spcPts val="0"/>
              </a:spcBef>
              <a:spcAft>
                <a:spcPts val="0"/>
              </a:spcAft>
              <a:tabLst>
                <a:tab pos="123825" algn="l"/>
                <a:tab pos="171450" algn="l"/>
                <a:tab pos="2447925" algn="l"/>
              </a:tabLst>
            </a:pPr>
            <a:r>
              <a:rPr lang="nl-NL" sz="2400" dirty="0" err="1">
                <a:solidFill>
                  <a:srgbClr val="7030A0"/>
                </a:solidFill>
                <a:ea typeface="Times New Roman" panose="02020603050405020304" pitchFamily="18" charset="0"/>
                <a:cs typeface="Arial" panose="020B0604020202020204" pitchFamily="34" charset="0"/>
              </a:rPr>
              <a:t>Một</a:t>
            </a:r>
            <a:r>
              <a:rPr lang="nl-NL" sz="2400" dirty="0">
                <a:solidFill>
                  <a:srgbClr val="7030A0"/>
                </a:solidFill>
                <a:ea typeface="Times New Roman" panose="02020603050405020304" pitchFamily="18" charset="0"/>
                <a:cs typeface="Arial" panose="020B0604020202020204" pitchFamily="34" charset="0"/>
              </a:rPr>
              <a:t> </a:t>
            </a:r>
            <a:r>
              <a:rPr lang="nl-NL" sz="2400" dirty="0" err="1">
                <a:solidFill>
                  <a:srgbClr val="7030A0"/>
                </a:solidFill>
                <a:ea typeface="Times New Roman" panose="02020603050405020304" pitchFamily="18" charset="0"/>
                <a:cs typeface="Arial" panose="020B0604020202020204" pitchFamily="34" charset="0"/>
              </a:rPr>
              <a:t>vật</a:t>
            </a:r>
            <a:r>
              <a:rPr lang="nl-NL" sz="2400" dirty="0">
                <a:solidFill>
                  <a:srgbClr val="7030A0"/>
                </a:solidFill>
                <a:ea typeface="Times New Roman" panose="02020603050405020304" pitchFamily="18" charset="0"/>
                <a:cs typeface="Arial" panose="020B0604020202020204" pitchFamily="34" charset="0"/>
              </a:rPr>
              <a:t> </a:t>
            </a:r>
            <a:r>
              <a:rPr lang="nl-NL" sz="2400" dirty="0" err="1">
                <a:solidFill>
                  <a:srgbClr val="7030A0"/>
                </a:solidFill>
                <a:ea typeface="Times New Roman" panose="02020603050405020304" pitchFamily="18" charset="0"/>
                <a:cs typeface="Arial" panose="020B0604020202020204" pitchFamily="34" charset="0"/>
              </a:rPr>
              <a:t>nhiễm</a:t>
            </a:r>
            <a:r>
              <a:rPr lang="nl-NL" sz="2400" dirty="0">
                <a:solidFill>
                  <a:srgbClr val="7030A0"/>
                </a:solidFill>
                <a:ea typeface="Times New Roman" panose="02020603050405020304" pitchFamily="18" charset="0"/>
                <a:cs typeface="Arial" panose="020B0604020202020204" pitchFamily="34" charset="0"/>
              </a:rPr>
              <a:t> </a:t>
            </a:r>
            <a:r>
              <a:rPr lang="nl-NL" sz="2400" dirty="0" err="1">
                <a:solidFill>
                  <a:srgbClr val="7030A0"/>
                </a:solidFill>
                <a:ea typeface="Times New Roman" panose="02020603050405020304" pitchFamily="18" charset="0"/>
                <a:cs typeface="Arial" panose="020B0604020202020204" pitchFamily="34" charset="0"/>
              </a:rPr>
              <a:t>điện</a:t>
            </a:r>
            <a:r>
              <a:rPr lang="nl-NL" sz="2400" dirty="0">
                <a:solidFill>
                  <a:srgbClr val="7030A0"/>
                </a:solidFill>
                <a:ea typeface="Times New Roman" panose="02020603050405020304" pitchFamily="18" charset="0"/>
                <a:cs typeface="Arial" panose="020B0604020202020204" pitchFamily="34" charset="0"/>
              </a:rPr>
              <a:t> </a:t>
            </a:r>
            <a:r>
              <a:rPr lang="nl-NL" sz="2400" dirty="0" err="1">
                <a:solidFill>
                  <a:srgbClr val="7030A0"/>
                </a:solidFill>
                <a:ea typeface="Times New Roman" panose="02020603050405020304" pitchFamily="18" charset="0"/>
                <a:cs typeface="Arial" panose="020B0604020202020204" pitchFamily="34" charset="0"/>
              </a:rPr>
              <a:t>dương</a:t>
            </a:r>
            <a:r>
              <a:rPr lang="nl-NL" sz="2400" dirty="0">
                <a:solidFill>
                  <a:srgbClr val="7030A0"/>
                </a:solidFill>
                <a:ea typeface="Times New Roman" panose="02020603050405020304" pitchFamily="18" charset="0"/>
                <a:cs typeface="Arial" panose="020B0604020202020204" pitchFamily="34" charset="0"/>
              </a:rPr>
              <a:t> </a:t>
            </a:r>
            <a:r>
              <a:rPr lang="nl-NL" sz="2400" dirty="0" err="1">
                <a:solidFill>
                  <a:srgbClr val="7030A0"/>
                </a:solidFill>
                <a:ea typeface="Times New Roman" panose="02020603050405020304" pitchFamily="18" charset="0"/>
                <a:cs typeface="Arial" panose="020B0604020202020204" pitchFamily="34" charset="0"/>
              </a:rPr>
              <a:t>nếu</a:t>
            </a:r>
            <a:r>
              <a:rPr lang="nl-NL" sz="2400" dirty="0">
                <a:solidFill>
                  <a:srgbClr val="7030A0"/>
                </a:solidFill>
                <a:ea typeface="Times New Roman" panose="02020603050405020304" pitchFamily="18" charset="0"/>
                <a:cs typeface="Arial" panose="020B0604020202020204" pitchFamily="34" charset="0"/>
              </a:rPr>
              <a:t> </a:t>
            </a:r>
            <a:r>
              <a:rPr lang="nl-NL" sz="2400" dirty="0" err="1">
                <a:solidFill>
                  <a:srgbClr val="7030A0"/>
                </a:solidFill>
                <a:ea typeface="Times New Roman" panose="02020603050405020304" pitchFamily="18" charset="0"/>
                <a:cs typeface="Arial" panose="020B0604020202020204" pitchFamily="34" charset="0"/>
              </a:rPr>
              <a:t>mất</a:t>
            </a:r>
            <a:r>
              <a:rPr lang="nl-NL" sz="2400" dirty="0">
                <a:solidFill>
                  <a:srgbClr val="7030A0"/>
                </a:solidFill>
                <a:ea typeface="Times New Roman" panose="02020603050405020304" pitchFamily="18" charset="0"/>
                <a:cs typeface="Arial" panose="020B0604020202020204" pitchFamily="34" charset="0"/>
              </a:rPr>
              <a:t> </a:t>
            </a:r>
            <a:r>
              <a:rPr lang="nl-NL" sz="2400" dirty="0" err="1">
                <a:solidFill>
                  <a:srgbClr val="7030A0"/>
                </a:solidFill>
                <a:ea typeface="Times New Roman" panose="02020603050405020304" pitchFamily="18" charset="0"/>
                <a:cs typeface="Arial" panose="020B0604020202020204" pitchFamily="34" charset="0"/>
              </a:rPr>
              <a:t>bớt</a:t>
            </a:r>
            <a:r>
              <a:rPr lang="nl-NL" sz="2400" dirty="0">
                <a:solidFill>
                  <a:srgbClr val="7030A0"/>
                </a:solidFill>
                <a:ea typeface="Times New Roman" panose="02020603050405020304" pitchFamily="18" charset="0"/>
                <a:cs typeface="Arial" panose="020B0604020202020204" pitchFamily="34" charset="0"/>
              </a:rPr>
              <a:t> </a:t>
            </a:r>
            <a:r>
              <a:rPr lang="nl-NL" sz="2400" dirty="0" err="1">
                <a:solidFill>
                  <a:srgbClr val="7030A0"/>
                </a:solidFill>
                <a:ea typeface="Times New Roman" panose="02020603050405020304" pitchFamily="18" charset="0"/>
                <a:cs typeface="Arial" panose="020B0604020202020204" pitchFamily="34" charset="0"/>
              </a:rPr>
              <a:t>electrôn</a:t>
            </a:r>
            <a:r>
              <a:rPr lang="nl-NL" sz="2400" dirty="0">
                <a:solidFill>
                  <a:srgbClr val="7030A0"/>
                </a:solidFill>
                <a:ea typeface="Times New Roman" panose="02020603050405020304" pitchFamily="18" charset="0"/>
                <a:cs typeface="Arial" panose="020B0604020202020204" pitchFamily="34" charset="0"/>
              </a:rPr>
              <a:t>.</a:t>
            </a:r>
            <a:endParaRPr lang="en-VN" sz="2400" dirty="0">
              <a:solidFill>
                <a:srgbClr val="7030A0"/>
              </a:solidFill>
              <a:ea typeface="Times New Roman" panose="02020603050405020304" pitchFamily="18" charset="0"/>
              <a:cs typeface="Arial" panose="020B0604020202020204" pitchFamily="34" charset="0"/>
            </a:endParaRPr>
          </a:p>
        </p:txBody>
      </p:sp>
      <p:sp>
        <p:nvSpPr>
          <p:cNvPr id="19" name="文本框 7">
            <a:extLst>
              <a:ext uri="{FF2B5EF4-FFF2-40B4-BE49-F238E27FC236}">
                <a16:creationId xmlns:a16="http://schemas.microsoft.com/office/drawing/2014/main" id="{D54E2AD3-EE19-46F4-F74B-9699B4866965}"/>
              </a:ext>
            </a:extLst>
          </p:cNvPr>
          <p:cNvSpPr txBox="1"/>
          <p:nvPr/>
        </p:nvSpPr>
        <p:spPr>
          <a:xfrm>
            <a:off x="0" y="-29354"/>
            <a:ext cx="7391326" cy="584775"/>
          </a:xfrm>
          <a:prstGeom prst="rect">
            <a:avLst/>
          </a:prstGeom>
          <a:solidFill>
            <a:schemeClr val="bg1"/>
          </a:solidFill>
        </p:spPr>
        <p:txBody>
          <a:bodyPr wrap="square" rtlCol="0">
            <a:spAutoFit/>
          </a:bodyPr>
          <a:lstStyle/>
          <a:p>
            <a:pPr lvl="0" algn="just" defTabSz="685800" fontAlgn="auto">
              <a:spcBef>
                <a:spcPts val="0"/>
              </a:spcBef>
              <a:spcAft>
                <a:spcPts val="0"/>
              </a:spcAft>
              <a:defRPr/>
            </a:pPr>
            <a:r>
              <a:rPr lang="en-US" altLang="zh-CN" sz="3200" b="1" dirty="0" err="1">
                <a:ea typeface="微软雅黑"/>
                <a:cs typeface="Arial" panose="020B0604020202020204" pitchFamily="34" charset="0"/>
              </a:rPr>
              <a:t>Giải</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thích</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về</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sự</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nhiễm</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điện</a:t>
            </a:r>
            <a:r>
              <a:rPr lang="en-US" altLang="zh-CN" sz="3200" b="1" dirty="0">
                <a:ea typeface="微软雅黑"/>
                <a:cs typeface="Arial" panose="020B0604020202020204" pitchFamily="34" charset="0"/>
              </a:rPr>
              <a:t> do </a:t>
            </a:r>
            <a:r>
              <a:rPr lang="en-US" altLang="zh-CN" sz="3200" b="1" dirty="0" err="1">
                <a:ea typeface="微软雅黑"/>
                <a:cs typeface="Arial" panose="020B0604020202020204" pitchFamily="34" charset="0"/>
              </a:rPr>
              <a:t>cọ</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xát</a:t>
            </a:r>
            <a:endParaRPr lang="zh-CN" altLang="en-US" sz="3200" b="1" dirty="0">
              <a:ea typeface="微软雅黑"/>
              <a:cs typeface="Arial" panose="020B0604020202020204" pitchFamily="34" charset="0"/>
            </a:endParaRPr>
          </a:p>
        </p:txBody>
      </p:sp>
    </p:spTree>
    <p:extLst>
      <p:ext uri="{BB962C8B-B14F-4D97-AF65-F5344CB8AC3E}">
        <p14:creationId xmlns:p14="http://schemas.microsoft.com/office/powerpoint/2010/main" val="99989630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750" fill="hold"/>
                                        <p:tgtEl>
                                          <p:spTgt spid="12"/>
                                        </p:tgtEl>
                                        <p:attrNameLst>
                                          <p:attrName>ppt_w</p:attrName>
                                        </p:attrNameLst>
                                      </p:cBhvr>
                                      <p:tavLst>
                                        <p:tav tm="0">
                                          <p:val>
                                            <p:fltVal val="0"/>
                                          </p:val>
                                        </p:tav>
                                        <p:tav tm="100000">
                                          <p:val>
                                            <p:strVal val="#ppt_w"/>
                                          </p:val>
                                        </p:tav>
                                      </p:tavLst>
                                    </p:anim>
                                    <p:anim calcmode="lin" valueType="num">
                                      <p:cBhvr>
                                        <p:cTn id="8" dur="750" fill="hold"/>
                                        <p:tgtEl>
                                          <p:spTgt spid="12"/>
                                        </p:tgtEl>
                                        <p:attrNameLst>
                                          <p:attrName>ppt_h</p:attrName>
                                        </p:attrNameLst>
                                      </p:cBhvr>
                                      <p:tavLst>
                                        <p:tav tm="0">
                                          <p:val>
                                            <p:fltVal val="0"/>
                                          </p:val>
                                        </p:tav>
                                        <p:tav tm="100000">
                                          <p:val>
                                            <p:strVal val="#ppt_h"/>
                                          </p:val>
                                        </p:tav>
                                      </p:tavLst>
                                    </p:anim>
                                    <p:animEffect transition="in" filter="fade">
                                      <p:cBhvr>
                                        <p:cTn id="9" dur="750"/>
                                        <p:tgtEl>
                                          <p:spTgt spid="12"/>
                                        </p:tgtEl>
                                      </p:cBhvr>
                                    </p:animEffect>
                                  </p:childTnLst>
                                </p:cTn>
                              </p:par>
                            </p:childTnLst>
                          </p:cTn>
                        </p:par>
                        <p:par>
                          <p:cTn id="10" fill="hold">
                            <p:stCondLst>
                              <p:cond delay="750"/>
                            </p:stCondLst>
                            <p:childTnLst>
                              <p:par>
                                <p:cTn id="11" presetID="53" presetClass="entr" presetSubtype="16" fill="hold" grpId="0" nodeType="afterEffect">
                                  <p:stCondLst>
                                    <p:cond delay="75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 fill="hold"/>
                                        <p:tgtEl>
                                          <p:spTgt spid="14"/>
                                        </p:tgtEl>
                                        <p:attrNameLst>
                                          <p:attrName>ppt_w</p:attrName>
                                        </p:attrNameLst>
                                      </p:cBhvr>
                                      <p:tavLst>
                                        <p:tav tm="0">
                                          <p:val>
                                            <p:fltVal val="0"/>
                                          </p:val>
                                        </p:tav>
                                        <p:tav tm="100000">
                                          <p:val>
                                            <p:strVal val="#ppt_w"/>
                                          </p:val>
                                        </p:tav>
                                      </p:tavLst>
                                    </p:anim>
                                    <p:anim calcmode="lin" valueType="num">
                                      <p:cBhvr>
                                        <p:cTn id="21" dur="500" fill="hold"/>
                                        <p:tgtEl>
                                          <p:spTgt spid="14"/>
                                        </p:tgtEl>
                                        <p:attrNameLst>
                                          <p:attrName>ppt_h</p:attrName>
                                        </p:attrNameLst>
                                      </p:cBhvr>
                                      <p:tavLst>
                                        <p:tav tm="0">
                                          <p:val>
                                            <p:fltVal val="0"/>
                                          </p:val>
                                        </p:tav>
                                        <p:tav tm="100000">
                                          <p:val>
                                            <p:strVal val="#ppt_h"/>
                                          </p:val>
                                        </p:tav>
                                      </p:tavLst>
                                    </p:anim>
                                    <p:animEffect transition="in" filter="fade">
                                      <p:cBhvr>
                                        <p:cTn id="22" dur="500"/>
                                        <p:tgtEl>
                                          <p:spTgt spid="14"/>
                                        </p:tgtEl>
                                      </p:cBhvr>
                                    </p:animEffect>
                                  </p:childTnLst>
                                </p:cTn>
                              </p:par>
                            </p:childTnLst>
                          </p:cTn>
                        </p:par>
                        <p:par>
                          <p:cTn id="23" fill="hold">
                            <p:stCondLst>
                              <p:cond delay="500"/>
                            </p:stCondLst>
                            <p:childTnLst>
                              <p:par>
                                <p:cTn id="24" presetID="53" presetClass="entr" presetSubtype="16" fill="hold" grpId="0" nodeType="afterEffect">
                                  <p:stCondLst>
                                    <p:cond delay="500"/>
                                  </p:stCondLst>
                                  <p:childTnLst>
                                    <p:set>
                                      <p:cBhvr>
                                        <p:cTn id="25" dur="1" fill="hold">
                                          <p:stCondLst>
                                            <p:cond delay="0"/>
                                          </p:stCondLst>
                                        </p:cTn>
                                        <p:tgtEl>
                                          <p:spTgt spid="15"/>
                                        </p:tgtEl>
                                        <p:attrNameLst>
                                          <p:attrName>style.visibility</p:attrName>
                                        </p:attrNameLst>
                                      </p:cBhvr>
                                      <p:to>
                                        <p:strVal val="visible"/>
                                      </p:to>
                                    </p:set>
                                    <p:anim calcmode="lin" valueType="num">
                                      <p:cBhvr>
                                        <p:cTn id="26" dur="750" fill="hold"/>
                                        <p:tgtEl>
                                          <p:spTgt spid="15"/>
                                        </p:tgtEl>
                                        <p:attrNameLst>
                                          <p:attrName>ppt_w</p:attrName>
                                        </p:attrNameLst>
                                      </p:cBhvr>
                                      <p:tavLst>
                                        <p:tav tm="0">
                                          <p:val>
                                            <p:fltVal val="0"/>
                                          </p:val>
                                        </p:tav>
                                        <p:tav tm="100000">
                                          <p:val>
                                            <p:strVal val="#ppt_w"/>
                                          </p:val>
                                        </p:tav>
                                      </p:tavLst>
                                    </p:anim>
                                    <p:anim calcmode="lin" valueType="num">
                                      <p:cBhvr>
                                        <p:cTn id="27" dur="750" fill="hold"/>
                                        <p:tgtEl>
                                          <p:spTgt spid="15"/>
                                        </p:tgtEl>
                                        <p:attrNameLst>
                                          <p:attrName>ppt_h</p:attrName>
                                        </p:attrNameLst>
                                      </p:cBhvr>
                                      <p:tavLst>
                                        <p:tav tm="0">
                                          <p:val>
                                            <p:fltVal val="0"/>
                                          </p:val>
                                        </p:tav>
                                        <p:tav tm="100000">
                                          <p:val>
                                            <p:strVal val="#ppt_h"/>
                                          </p:val>
                                        </p:tav>
                                      </p:tavLst>
                                    </p:anim>
                                    <p:animEffect transition="in" filter="fade">
                                      <p:cBhvr>
                                        <p:cTn id="28"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0" y="0"/>
            <a:ext cx="9177487" cy="5173566"/>
            <a:chOff x="-33456" y="6006960"/>
            <a:chExt cx="9177487" cy="5173566"/>
          </a:xfrm>
        </p:grpSpPr>
        <p:pic>
          <p:nvPicPr>
            <p:cNvPr id="27" name="图片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6" y="6006960"/>
              <a:ext cx="9177487" cy="5159584"/>
            </a:xfrm>
            <a:prstGeom prst="rect">
              <a:avLst/>
            </a:prstGeom>
          </p:spPr>
        </p:pic>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7554">
              <a:off x="2194491" y="6229970"/>
              <a:ext cx="6735524" cy="2518050"/>
            </a:xfrm>
            <a:prstGeom prst="rect">
              <a:avLst/>
            </a:prstGeom>
          </p:spPr>
        </p:pic>
        <p:sp>
          <p:nvSpPr>
            <p:cNvPr id="29" name="矩形 7"/>
            <p:cNvSpPr/>
            <p:nvPr/>
          </p:nvSpPr>
          <p:spPr bwMode="auto">
            <a:xfrm>
              <a:off x="104334" y="7349947"/>
              <a:ext cx="8882591" cy="3817566"/>
            </a:xfrm>
            <a:custGeom>
              <a:avLst/>
              <a:gdLst>
                <a:gd name="connsiteX0" fmla="*/ 0 w 5791048"/>
                <a:gd name="connsiteY0" fmla="*/ 0 h 2296826"/>
                <a:gd name="connsiteX1" fmla="*/ 5791048 w 5791048"/>
                <a:gd name="connsiteY1" fmla="*/ 0 h 2296826"/>
                <a:gd name="connsiteX2" fmla="*/ 5791048 w 5791048"/>
                <a:gd name="connsiteY2" fmla="*/ 2296826 h 2296826"/>
                <a:gd name="connsiteX3" fmla="*/ 0 w 5791048"/>
                <a:gd name="connsiteY3" fmla="*/ 2296826 h 2296826"/>
                <a:gd name="connsiteX4" fmla="*/ 0 w 5791048"/>
                <a:gd name="connsiteY4" fmla="*/ 0 h 2296826"/>
                <a:gd name="connsiteX0" fmla="*/ 72572 w 5791048"/>
                <a:gd name="connsiteY0" fmla="*/ 0 h 3008026"/>
                <a:gd name="connsiteX1" fmla="*/ 5791048 w 5791048"/>
                <a:gd name="connsiteY1" fmla="*/ 711200 h 3008026"/>
                <a:gd name="connsiteX2" fmla="*/ 5791048 w 5791048"/>
                <a:gd name="connsiteY2" fmla="*/ 3008026 h 3008026"/>
                <a:gd name="connsiteX3" fmla="*/ 0 w 5791048"/>
                <a:gd name="connsiteY3" fmla="*/ 3008026 h 3008026"/>
                <a:gd name="connsiteX4" fmla="*/ 72572 w 5791048"/>
                <a:gd name="connsiteY4" fmla="*/ 0 h 3008026"/>
                <a:gd name="connsiteX0" fmla="*/ 696686 w 6415162"/>
                <a:gd name="connsiteY0" fmla="*/ 0 h 4241740"/>
                <a:gd name="connsiteX1" fmla="*/ 6415162 w 6415162"/>
                <a:gd name="connsiteY1" fmla="*/ 711200 h 4241740"/>
                <a:gd name="connsiteX2" fmla="*/ 6415162 w 6415162"/>
                <a:gd name="connsiteY2" fmla="*/ 3008026 h 4241740"/>
                <a:gd name="connsiteX3" fmla="*/ 0 w 6415162"/>
                <a:gd name="connsiteY3" fmla="*/ 4241740 h 4241740"/>
                <a:gd name="connsiteX4" fmla="*/ 696686 w 6415162"/>
                <a:gd name="connsiteY4" fmla="*/ 0 h 4241740"/>
                <a:gd name="connsiteX0" fmla="*/ 696686 w 8360076"/>
                <a:gd name="connsiteY0" fmla="*/ 0 h 4241740"/>
                <a:gd name="connsiteX1" fmla="*/ 6415162 w 8360076"/>
                <a:gd name="connsiteY1" fmla="*/ 711200 h 4241740"/>
                <a:gd name="connsiteX2" fmla="*/ 8360076 w 8360076"/>
                <a:gd name="connsiteY2" fmla="*/ 4241740 h 4241740"/>
                <a:gd name="connsiteX3" fmla="*/ 0 w 8360076"/>
                <a:gd name="connsiteY3" fmla="*/ 4241740 h 4241740"/>
                <a:gd name="connsiteX4" fmla="*/ 696686 w 8360076"/>
                <a:gd name="connsiteY4" fmla="*/ 0 h 4241740"/>
                <a:gd name="connsiteX0" fmla="*/ 696686 w 8882591"/>
                <a:gd name="connsiteY0" fmla="*/ 0 h 4241740"/>
                <a:gd name="connsiteX1" fmla="*/ 8882591 w 8882591"/>
                <a:gd name="connsiteY1" fmla="*/ 1451428 h 4241740"/>
                <a:gd name="connsiteX2" fmla="*/ 8360076 w 8882591"/>
                <a:gd name="connsiteY2" fmla="*/ 4241740 h 4241740"/>
                <a:gd name="connsiteX3" fmla="*/ 0 w 8882591"/>
                <a:gd name="connsiteY3" fmla="*/ 4241740 h 4241740"/>
                <a:gd name="connsiteX4" fmla="*/ 696686 w 8882591"/>
                <a:gd name="connsiteY4" fmla="*/ 0 h 4241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2591" h="4241740">
                  <a:moveTo>
                    <a:pt x="696686" y="0"/>
                  </a:moveTo>
                  <a:lnTo>
                    <a:pt x="8882591" y="1451428"/>
                  </a:lnTo>
                  <a:lnTo>
                    <a:pt x="8360076" y="4241740"/>
                  </a:lnTo>
                  <a:lnTo>
                    <a:pt x="0" y="4241740"/>
                  </a:lnTo>
                  <a:lnTo>
                    <a:pt x="696686"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bg1"/>
                </a:solidFill>
                <a:effectLst/>
                <a:latin typeface="Arial" pitchFamily="34" charset="0"/>
                <a:ea typeface="宋体" pitchFamily="2" charset="-122"/>
              </a:endParaRPr>
            </a:p>
          </p:txBody>
        </p:sp>
        <p:pic>
          <p:nvPicPr>
            <p:cNvPr id="30" name="图片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56" y="8942259"/>
              <a:ext cx="2261429" cy="2238267"/>
            </a:xfrm>
            <a:prstGeom prst="rect">
              <a:avLst/>
            </a:prstGeom>
          </p:spPr>
        </p:pic>
        <p:pic>
          <p:nvPicPr>
            <p:cNvPr id="31" name="图片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214" y="6558065"/>
              <a:ext cx="1980121" cy="1267150"/>
            </a:xfrm>
            <a:prstGeom prst="rect">
              <a:avLst/>
            </a:prstGeom>
          </p:spPr>
        </p:pic>
        <p:pic>
          <p:nvPicPr>
            <p:cNvPr id="32" name="图片 3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4205" y="9494833"/>
              <a:ext cx="2133424" cy="1667728"/>
            </a:xfrm>
            <a:prstGeom prst="rect">
              <a:avLst/>
            </a:prstGeom>
          </p:spPr>
        </p:pic>
      </p:grpSp>
      <p:sp>
        <p:nvSpPr>
          <p:cNvPr id="8" name="文本框 7"/>
          <p:cNvSpPr txBox="1"/>
          <p:nvPr/>
        </p:nvSpPr>
        <p:spPr>
          <a:xfrm>
            <a:off x="2043329" y="4024884"/>
            <a:ext cx="5126147" cy="954107"/>
          </a:xfrm>
          <a:prstGeom prst="rect">
            <a:avLst/>
          </a:prstGeom>
          <a:noFill/>
        </p:spPr>
        <p:txBody>
          <a:bodyPr wrap="none" rtlCol="0">
            <a:spAutoFit/>
          </a:bodyPr>
          <a:lstStyle/>
          <a:p>
            <a:pPr lvl="0" algn="ctr" defTabSz="685800" fontAlgn="auto">
              <a:spcBef>
                <a:spcPts val="0"/>
              </a:spcBef>
              <a:spcAft>
                <a:spcPts val="0"/>
              </a:spcAft>
              <a:defRPr/>
            </a:pPr>
            <a:r>
              <a:rPr kumimoji="0" lang="en-US" altLang="zh-CN" sz="2800" b="1" i="0" u="none" strike="noStrike" kern="1200" cap="none" spc="0" normalizeH="0" baseline="0" noProof="0" dirty="0" err="1">
                <a:ln>
                  <a:noFill/>
                </a:ln>
                <a:solidFill>
                  <a:prstClr val="black"/>
                </a:solidFill>
                <a:effectLst/>
                <a:uLnTx/>
                <a:uFillTx/>
                <a:ea typeface="微软雅黑"/>
                <a:cs typeface="Arial" panose="020B0604020202020204" pitchFamily="34" charset="0"/>
              </a:rPr>
              <a:t>Trò</a:t>
            </a:r>
            <a:r>
              <a:rPr kumimoji="0" lang="en-US" altLang="zh-CN" sz="2800" b="1"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800" b="1" i="0" u="none" strike="noStrike" kern="1200" cap="none" spc="0" normalizeH="0" noProof="0" dirty="0" err="1">
                <a:ln>
                  <a:noFill/>
                </a:ln>
                <a:solidFill>
                  <a:prstClr val="black"/>
                </a:solidFill>
                <a:effectLst/>
                <a:uLnTx/>
                <a:uFillTx/>
                <a:ea typeface="微软雅黑"/>
                <a:cs typeface="Arial" panose="020B0604020202020204" pitchFamily="34" charset="0"/>
              </a:rPr>
              <a:t>chơi</a:t>
            </a:r>
            <a:r>
              <a:rPr kumimoji="0" lang="en-US" altLang="zh-CN" sz="2800" b="1" i="0" u="none" strike="noStrike" kern="1200" cap="none" spc="0" normalizeH="0" noProof="0" dirty="0">
                <a:ln>
                  <a:noFill/>
                </a:ln>
                <a:solidFill>
                  <a:prstClr val="black"/>
                </a:solidFill>
                <a:effectLst/>
                <a:uLnTx/>
                <a:uFillTx/>
                <a:ea typeface="微软雅黑"/>
                <a:cs typeface="Arial" panose="020B0604020202020204" pitchFamily="34" charset="0"/>
              </a:rPr>
              <a:t> </a:t>
            </a:r>
            <a:r>
              <a:rPr lang="nl-NL" sz="2800" b="1" dirty="0">
                <a:cs typeface="Arial" panose="020B0604020202020204" pitchFamily="34" charset="0"/>
              </a:rPr>
              <a:t>“Ai </a:t>
            </a:r>
            <a:r>
              <a:rPr lang="nl-NL" sz="2800" b="1" dirty="0" err="1">
                <a:cs typeface="Arial" panose="020B0604020202020204" pitchFamily="34" charset="0"/>
              </a:rPr>
              <a:t>nhanh</a:t>
            </a:r>
            <a:r>
              <a:rPr lang="nl-NL" sz="2800" b="1" dirty="0">
                <a:cs typeface="Arial" panose="020B0604020202020204" pitchFamily="34" charset="0"/>
              </a:rPr>
              <a:t> </a:t>
            </a:r>
            <a:r>
              <a:rPr lang="nl-NL" sz="2800" b="1" dirty="0" err="1">
                <a:cs typeface="Arial" panose="020B0604020202020204" pitchFamily="34" charset="0"/>
              </a:rPr>
              <a:t>tay</a:t>
            </a:r>
            <a:r>
              <a:rPr lang="nl-NL" sz="2800" b="1" dirty="0">
                <a:cs typeface="Arial" panose="020B0604020202020204" pitchFamily="34" charset="0"/>
              </a:rPr>
              <a:t> </a:t>
            </a:r>
            <a:r>
              <a:rPr lang="nl-NL" sz="2800" b="1" dirty="0" err="1">
                <a:cs typeface="Arial" panose="020B0604020202020204" pitchFamily="34" charset="0"/>
              </a:rPr>
              <a:t>hơn</a:t>
            </a:r>
            <a:r>
              <a:rPr lang="nl-NL" sz="2800" b="1" dirty="0">
                <a:cs typeface="Arial" panose="020B0604020202020204" pitchFamily="34" charset="0"/>
              </a:rPr>
              <a:t>” </a:t>
            </a:r>
            <a:endParaRPr kumimoji="0" lang="en-US" altLang="zh-CN" sz="2800" b="1" i="0" u="none" strike="noStrike" kern="1200" cap="none" spc="0" normalizeH="0" baseline="0" noProof="0" dirty="0">
              <a:ln>
                <a:noFill/>
              </a:ln>
              <a:solidFill>
                <a:prstClr val="black"/>
              </a:solidFill>
              <a:effectLst/>
              <a:uLnTx/>
              <a:uFillTx/>
              <a:ea typeface="微软雅黑"/>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prstClr val="black"/>
                </a:solidFill>
                <a:effectLst/>
                <a:uLnTx/>
                <a:uFillTx/>
                <a:ea typeface="微软雅黑"/>
                <a:cs typeface="Arial" panose="020B0604020202020204" pitchFamily="34" charset="0"/>
              </a:rPr>
              <a:t>Hoạt</a:t>
            </a:r>
            <a:r>
              <a:rPr kumimoji="0" lang="en-US" altLang="zh-CN" sz="28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800" b="0" i="0" u="none" strike="noStrike" kern="1200" cap="none" spc="0" normalizeH="0" noProof="0" dirty="0" err="1">
                <a:ln>
                  <a:noFill/>
                </a:ln>
                <a:solidFill>
                  <a:prstClr val="black"/>
                </a:solidFill>
                <a:effectLst/>
                <a:uLnTx/>
                <a:uFillTx/>
                <a:ea typeface="微软雅黑"/>
                <a:cs typeface="Arial" panose="020B0604020202020204" pitchFamily="34" charset="0"/>
              </a:rPr>
              <a:t>động</a:t>
            </a:r>
            <a:r>
              <a:rPr kumimoji="0" lang="en-US" altLang="zh-CN" sz="28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800" b="0" i="0" u="none" strike="noStrike" kern="1200" cap="none" spc="0" normalizeH="0" noProof="0" dirty="0" err="1">
                <a:ln>
                  <a:noFill/>
                </a:ln>
                <a:solidFill>
                  <a:prstClr val="black"/>
                </a:solidFill>
                <a:effectLst/>
                <a:uLnTx/>
                <a:uFillTx/>
                <a:ea typeface="微软雅黑"/>
                <a:cs typeface="Arial" panose="020B0604020202020204" pitchFamily="34" charset="0"/>
              </a:rPr>
              <a:t>nhóm</a:t>
            </a:r>
            <a:r>
              <a:rPr kumimoji="0" lang="en-US" altLang="zh-CN" sz="28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800" b="0" i="0" u="none" strike="noStrike" kern="1200" cap="none" spc="0" normalizeH="0" noProof="0" dirty="0" err="1">
                <a:ln>
                  <a:noFill/>
                </a:ln>
                <a:solidFill>
                  <a:prstClr val="black"/>
                </a:solidFill>
                <a:effectLst/>
                <a:uLnTx/>
                <a:uFillTx/>
                <a:ea typeface="微软雅黑"/>
                <a:cs typeface="Arial" panose="020B0604020202020204" pitchFamily="34" charset="0"/>
              </a:rPr>
              <a:t>đôi</a:t>
            </a:r>
            <a:endParaRPr kumimoji="0" lang="zh-CN" altLang="en-US" sz="2800" b="0" i="0" u="none" strike="noStrike" kern="1200" cap="none" spc="0" normalizeH="0" baseline="0" noProof="0" dirty="0">
              <a:ln>
                <a:noFill/>
              </a:ln>
              <a:solidFill>
                <a:prstClr val="black"/>
              </a:solidFill>
              <a:effectLst/>
              <a:uLnTx/>
              <a:uFillTx/>
              <a:ea typeface="微软雅黑"/>
              <a:cs typeface="Arial" panose="020B0604020202020204" pitchFamily="34" charset="0"/>
            </a:endParaRPr>
          </a:p>
        </p:txBody>
      </p:sp>
      <p:grpSp>
        <p:nvGrpSpPr>
          <p:cNvPr id="13" name="组合 12"/>
          <p:cNvGrpSpPr/>
          <p:nvPr/>
        </p:nvGrpSpPr>
        <p:grpSpPr>
          <a:xfrm>
            <a:off x="3407355" y="1987717"/>
            <a:ext cx="2877842" cy="1952705"/>
            <a:chOff x="3883466" y="1785207"/>
            <a:chExt cx="2877842" cy="1952705"/>
          </a:xfrm>
        </p:grpSpPr>
        <p:sp>
          <p:nvSpPr>
            <p:cNvPr id="15" name="任意多边形 14"/>
            <p:cNvSpPr/>
            <p:nvPr/>
          </p:nvSpPr>
          <p:spPr>
            <a:xfrm>
              <a:off x="3883466" y="1785207"/>
              <a:ext cx="2362774" cy="1952705"/>
            </a:xfrm>
            <a:custGeom>
              <a:avLst/>
              <a:gdLst>
                <a:gd name="connsiteX0" fmla="*/ 0 w 2388565"/>
                <a:gd name="connsiteY0" fmla="*/ 1194283 h 2388565"/>
                <a:gd name="connsiteX1" fmla="*/ 1194283 w 2388565"/>
                <a:gd name="connsiteY1" fmla="*/ 0 h 2388565"/>
                <a:gd name="connsiteX2" fmla="*/ 2388566 w 2388565"/>
                <a:gd name="connsiteY2" fmla="*/ 1194283 h 2388565"/>
                <a:gd name="connsiteX3" fmla="*/ 1194283 w 2388565"/>
                <a:gd name="connsiteY3" fmla="*/ 2388566 h 2388565"/>
                <a:gd name="connsiteX4" fmla="*/ 0 w 2388565"/>
                <a:gd name="connsiteY4" fmla="*/ 1194283 h 238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565" h="2388565">
                  <a:moveTo>
                    <a:pt x="0" y="1194283"/>
                  </a:moveTo>
                  <a:cubicBezTo>
                    <a:pt x="0" y="534699"/>
                    <a:pt x="534699" y="0"/>
                    <a:pt x="1194283" y="0"/>
                  </a:cubicBezTo>
                  <a:cubicBezTo>
                    <a:pt x="1853867" y="0"/>
                    <a:pt x="2388566" y="534699"/>
                    <a:pt x="2388566" y="1194283"/>
                  </a:cubicBezTo>
                  <a:cubicBezTo>
                    <a:pt x="2388566" y="1853867"/>
                    <a:pt x="1853867" y="2388566"/>
                    <a:pt x="1194283" y="2388566"/>
                  </a:cubicBezTo>
                  <a:cubicBezTo>
                    <a:pt x="534699" y="2388566"/>
                    <a:pt x="0" y="1853867"/>
                    <a:pt x="0" y="1194283"/>
                  </a:cubicBezTo>
                  <a:close/>
                </a:path>
              </a:pathLst>
            </a:custGeom>
            <a:solidFill>
              <a:srgbClr val="1C8E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pl-PL"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16" name="Freeform 10"/>
            <p:cNvSpPr>
              <a:spLocks noEditPoints="1"/>
            </p:cNvSpPr>
            <p:nvPr/>
          </p:nvSpPr>
          <p:spPr bwMode="auto">
            <a:xfrm>
              <a:off x="4918287" y="2030788"/>
              <a:ext cx="328455" cy="215328"/>
            </a:xfrm>
            <a:custGeom>
              <a:avLst/>
              <a:gdLst>
                <a:gd name="T0" fmla="*/ 254 w 290"/>
                <a:gd name="T1" fmla="*/ 0 h 190"/>
                <a:gd name="T2" fmla="*/ 36 w 290"/>
                <a:gd name="T3" fmla="*/ 0 h 190"/>
                <a:gd name="T4" fmla="*/ 0 w 290"/>
                <a:gd name="T5" fmla="*/ 36 h 190"/>
                <a:gd name="T6" fmla="*/ 0 w 290"/>
                <a:gd name="T7" fmla="*/ 154 h 190"/>
                <a:gd name="T8" fmla="*/ 36 w 290"/>
                <a:gd name="T9" fmla="*/ 190 h 190"/>
                <a:gd name="T10" fmla="*/ 254 w 290"/>
                <a:gd name="T11" fmla="*/ 190 h 190"/>
                <a:gd name="T12" fmla="*/ 290 w 290"/>
                <a:gd name="T13" fmla="*/ 154 h 190"/>
                <a:gd name="T14" fmla="*/ 290 w 290"/>
                <a:gd name="T15" fmla="*/ 36 h 190"/>
                <a:gd name="T16" fmla="*/ 254 w 290"/>
                <a:gd name="T17" fmla="*/ 0 h 190"/>
                <a:gd name="T18" fmla="*/ 18 w 290"/>
                <a:gd name="T19" fmla="*/ 47 h 190"/>
                <a:gd name="T20" fmla="*/ 81 w 290"/>
                <a:gd name="T21" fmla="*/ 95 h 190"/>
                <a:gd name="T22" fmla="*/ 18 w 290"/>
                <a:gd name="T23" fmla="*/ 143 h 190"/>
                <a:gd name="T24" fmla="*/ 18 w 290"/>
                <a:gd name="T25" fmla="*/ 47 h 190"/>
                <a:gd name="T26" fmla="*/ 272 w 290"/>
                <a:gd name="T27" fmla="*/ 154 h 190"/>
                <a:gd name="T28" fmla="*/ 254 w 290"/>
                <a:gd name="T29" fmla="*/ 172 h 190"/>
                <a:gd name="T30" fmla="*/ 36 w 290"/>
                <a:gd name="T31" fmla="*/ 172 h 190"/>
                <a:gd name="T32" fmla="*/ 18 w 290"/>
                <a:gd name="T33" fmla="*/ 154 h 190"/>
                <a:gd name="T34" fmla="*/ 89 w 290"/>
                <a:gd name="T35" fmla="*/ 101 h 190"/>
                <a:gd name="T36" fmla="*/ 129 w 290"/>
                <a:gd name="T37" fmla="*/ 131 h 190"/>
                <a:gd name="T38" fmla="*/ 145 w 290"/>
                <a:gd name="T39" fmla="*/ 136 h 190"/>
                <a:gd name="T40" fmla="*/ 161 w 290"/>
                <a:gd name="T41" fmla="*/ 131 h 190"/>
                <a:gd name="T42" fmla="*/ 201 w 290"/>
                <a:gd name="T43" fmla="*/ 101 h 190"/>
                <a:gd name="T44" fmla="*/ 272 w 290"/>
                <a:gd name="T45" fmla="*/ 154 h 190"/>
                <a:gd name="T46" fmla="*/ 272 w 290"/>
                <a:gd name="T47" fmla="*/ 143 h 190"/>
                <a:gd name="T48" fmla="*/ 209 w 290"/>
                <a:gd name="T49" fmla="*/ 95 h 190"/>
                <a:gd name="T50" fmla="*/ 272 w 290"/>
                <a:gd name="T51" fmla="*/ 47 h 190"/>
                <a:gd name="T52" fmla="*/ 272 w 290"/>
                <a:gd name="T53" fmla="*/ 143 h 190"/>
                <a:gd name="T54" fmla="*/ 156 w 290"/>
                <a:gd name="T55" fmla="*/ 123 h 190"/>
                <a:gd name="T56" fmla="*/ 145 w 290"/>
                <a:gd name="T57" fmla="*/ 127 h 190"/>
                <a:gd name="T58" fmla="*/ 134 w 290"/>
                <a:gd name="T59" fmla="*/ 123 h 190"/>
                <a:gd name="T60" fmla="*/ 97 w 290"/>
                <a:gd name="T61" fmla="*/ 95 h 190"/>
                <a:gd name="T62" fmla="*/ 89 w 290"/>
                <a:gd name="T63" fmla="*/ 89 h 190"/>
                <a:gd name="T64" fmla="*/ 18 w 290"/>
                <a:gd name="T65" fmla="*/ 36 h 190"/>
                <a:gd name="T66" fmla="*/ 18 w 290"/>
                <a:gd name="T67" fmla="*/ 36 h 190"/>
                <a:gd name="T68" fmla="*/ 36 w 290"/>
                <a:gd name="T69" fmla="*/ 18 h 190"/>
                <a:gd name="T70" fmla="*/ 254 w 290"/>
                <a:gd name="T71" fmla="*/ 18 h 190"/>
                <a:gd name="T72" fmla="*/ 272 w 290"/>
                <a:gd name="T73" fmla="*/ 36 h 190"/>
                <a:gd name="T74" fmla="*/ 156 w 290"/>
                <a:gd name="T75" fmla="*/ 12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0" h="190">
                  <a:moveTo>
                    <a:pt x="254" y="0"/>
                  </a:moveTo>
                  <a:cubicBezTo>
                    <a:pt x="36" y="0"/>
                    <a:pt x="36" y="0"/>
                    <a:pt x="36" y="0"/>
                  </a:cubicBezTo>
                  <a:cubicBezTo>
                    <a:pt x="16" y="0"/>
                    <a:pt x="0" y="16"/>
                    <a:pt x="0" y="36"/>
                  </a:cubicBezTo>
                  <a:cubicBezTo>
                    <a:pt x="0" y="154"/>
                    <a:pt x="0" y="154"/>
                    <a:pt x="0" y="154"/>
                  </a:cubicBezTo>
                  <a:cubicBezTo>
                    <a:pt x="0" y="174"/>
                    <a:pt x="16" y="190"/>
                    <a:pt x="36" y="190"/>
                  </a:cubicBezTo>
                  <a:cubicBezTo>
                    <a:pt x="254" y="190"/>
                    <a:pt x="254" y="190"/>
                    <a:pt x="254" y="190"/>
                  </a:cubicBezTo>
                  <a:cubicBezTo>
                    <a:pt x="274" y="190"/>
                    <a:pt x="290" y="174"/>
                    <a:pt x="290" y="154"/>
                  </a:cubicBezTo>
                  <a:cubicBezTo>
                    <a:pt x="290" y="36"/>
                    <a:pt x="290" y="36"/>
                    <a:pt x="290" y="36"/>
                  </a:cubicBezTo>
                  <a:cubicBezTo>
                    <a:pt x="290" y="16"/>
                    <a:pt x="274" y="0"/>
                    <a:pt x="254" y="0"/>
                  </a:cubicBezTo>
                  <a:close/>
                  <a:moveTo>
                    <a:pt x="18" y="47"/>
                  </a:moveTo>
                  <a:cubicBezTo>
                    <a:pt x="81" y="95"/>
                    <a:pt x="81" y="95"/>
                    <a:pt x="81" y="95"/>
                  </a:cubicBezTo>
                  <a:cubicBezTo>
                    <a:pt x="18" y="143"/>
                    <a:pt x="18" y="143"/>
                    <a:pt x="18" y="143"/>
                  </a:cubicBezTo>
                  <a:lnTo>
                    <a:pt x="18" y="47"/>
                  </a:lnTo>
                  <a:close/>
                  <a:moveTo>
                    <a:pt x="272" y="154"/>
                  </a:moveTo>
                  <a:cubicBezTo>
                    <a:pt x="272" y="164"/>
                    <a:pt x="264" y="172"/>
                    <a:pt x="254" y="172"/>
                  </a:cubicBezTo>
                  <a:cubicBezTo>
                    <a:pt x="36" y="172"/>
                    <a:pt x="36" y="172"/>
                    <a:pt x="36" y="172"/>
                  </a:cubicBezTo>
                  <a:cubicBezTo>
                    <a:pt x="26" y="172"/>
                    <a:pt x="18" y="164"/>
                    <a:pt x="18" y="154"/>
                  </a:cubicBezTo>
                  <a:cubicBezTo>
                    <a:pt x="89" y="101"/>
                    <a:pt x="89" y="101"/>
                    <a:pt x="89" y="101"/>
                  </a:cubicBezTo>
                  <a:cubicBezTo>
                    <a:pt x="129" y="131"/>
                    <a:pt x="129" y="131"/>
                    <a:pt x="129" y="131"/>
                  </a:cubicBezTo>
                  <a:cubicBezTo>
                    <a:pt x="134" y="134"/>
                    <a:pt x="139" y="136"/>
                    <a:pt x="145" y="136"/>
                  </a:cubicBezTo>
                  <a:cubicBezTo>
                    <a:pt x="151" y="136"/>
                    <a:pt x="157" y="134"/>
                    <a:pt x="161" y="131"/>
                  </a:cubicBezTo>
                  <a:cubicBezTo>
                    <a:pt x="201" y="101"/>
                    <a:pt x="201" y="101"/>
                    <a:pt x="201" y="101"/>
                  </a:cubicBezTo>
                  <a:cubicBezTo>
                    <a:pt x="272" y="154"/>
                    <a:pt x="272" y="154"/>
                    <a:pt x="272" y="154"/>
                  </a:cubicBezTo>
                  <a:close/>
                  <a:moveTo>
                    <a:pt x="272" y="143"/>
                  </a:moveTo>
                  <a:cubicBezTo>
                    <a:pt x="209" y="95"/>
                    <a:pt x="209" y="95"/>
                    <a:pt x="209" y="95"/>
                  </a:cubicBezTo>
                  <a:cubicBezTo>
                    <a:pt x="272" y="47"/>
                    <a:pt x="272" y="47"/>
                    <a:pt x="272" y="47"/>
                  </a:cubicBezTo>
                  <a:lnTo>
                    <a:pt x="272" y="143"/>
                  </a:lnTo>
                  <a:close/>
                  <a:moveTo>
                    <a:pt x="156" y="123"/>
                  </a:moveTo>
                  <a:cubicBezTo>
                    <a:pt x="153" y="126"/>
                    <a:pt x="149" y="127"/>
                    <a:pt x="145" y="127"/>
                  </a:cubicBezTo>
                  <a:cubicBezTo>
                    <a:pt x="141" y="127"/>
                    <a:pt x="137" y="126"/>
                    <a:pt x="134" y="123"/>
                  </a:cubicBezTo>
                  <a:cubicBezTo>
                    <a:pt x="97" y="95"/>
                    <a:pt x="97" y="95"/>
                    <a:pt x="97" y="95"/>
                  </a:cubicBezTo>
                  <a:cubicBezTo>
                    <a:pt x="89" y="89"/>
                    <a:pt x="89" y="89"/>
                    <a:pt x="89" y="89"/>
                  </a:cubicBezTo>
                  <a:cubicBezTo>
                    <a:pt x="18" y="36"/>
                    <a:pt x="18" y="36"/>
                    <a:pt x="18" y="36"/>
                  </a:cubicBezTo>
                  <a:cubicBezTo>
                    <a:pt x="18" y="36"/>
                    <a:pt x="18" y="36"/>
                    <a:pt x="18" y="36"/>
                  </a:cubicBezTo>
                  <a:cubicBezTo>
                    <a:pt x="18" y="26"/>
                    <a:pt x="26" y="18"/>
                    <a:pt x="36" y="18"/>
                  </a:cubicBezTo>
                  <a:cubicBezTo>
                    <a:pt x="254" y="18"/>
                    <a:pt x="254" y="18"/>
                    <a:pt x="254" y="18"/>
                  </a:cubicBezTo>
                  <a:cubicBezTo>
                    <a:pt x="264" y="18"/>
                    <a:pt x="272" y="26"/>
                    <a:pt x="272" y="36"/>
                  </a:cubicBezTo>
                  <a:lnTo>
                    <a:pt x="156" y="123"/>
                  </a:lnTo>
                  <a:close/>
                </a:path>
              </a:pathLst>
            </a:custGeom>
            <a:solidFill>
              <a:schemeClr val="bg1"/>
            </a:solidFill>
            <a:ln>
              <a:noFill/>
            </a:ln>
          </p:spPr>
          <p:txBody>
            <a:bodyPr vert="horz" wrap="square" lIns="121888" tIns="60944" rIns="121888" bIns="60944"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8" name="文本框 17"/>
            <p:cNvSpPr txBox="1"/>
            <p:nvPr/>
          </p:nvSpPr>
          <p:spPr>
            <a:xfrm>
              <a:off x="4770282" y="2400812"/>
              <a:ext cx="68565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03</a:t>
              </a:r>
              <a:endParaRPr kumimoji="0" lang="zh-CN" altLang="en-US" sz="16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9" name="矩形 18"/>
            <p:cNvSpPr/>
            <p:nvPr/>
          </p:nvSpPr>
          <p:spPr>
            <a:xfrm>
              <a:off x="4706544" y="3002771"/>
              <a:ext cx="991105" cy="253916"/>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0" name="文本框 19"/>
            <p:cNvSpPr txBox="1"/>
            <p:nvPr/>
          </p:nvSpPr>
          <p:spPr>
            <a:xfrm>
              <a:off x="4150557" y="2961098"/>
              <a:ext cx="261075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chemeClr val="bg1"/>
                  </a:solidFill>
                  <a:effectLst/>
                  <a:uLnTx/>
                  <a:uFillTx/>
                  <a:ea typeface="微软雅黑"/>
                  <a:cs typeface="Arial" panose="020B0604020202020204" pitchFamily="34" charset="0"/>
                </a:rPr>
                <a:t>Luyện</a:t>
              </a:r>
              <a:r>
                <a:rPr kumimoji="0" lang="en-US" altLang="zh-CN" sz="2800" b="1" i="0" u="none" strike="noStrike" kern="1200" cap="none" spc="0" normalizeH="0" baseline="0" noProof="0" dirty="0">
                  <a:ln>
                    <a:noFill/>
                  </a:ln>
                  <a:solidFill>
                    <a:schemeClr val="bg1"/>
                  </a:solidFill>
                  <a:effectLst/>
                  <a:uLnTx/>
                  <a:uFillTx/>
                  <a:ea typeface="微软雅黑"/>
                  <a:cs typeface="Arial" panose="020B0604020202020204" pitchFamily="34" charset="0"/>
                </a:rPr>
                <a:t> </a:t>
              </a:r>
              <a:r>
                <a:rPr kumimoji="0" lang="en-US" altLang="zh-CN" sz="2800" b="1" i="0" u="none" strike="noStrike" kern="1200" cap="none" spc="0" normalizeH="0" baseline="0" noProof="0" dirty="0" err="1">
                  <a:ln>
                    <a:noFill/>
                  </a:ln>
                  <a:solidFill>
                    <a:schemeClr val="bg1"/>
                  </a:solidFill>
                  <a:effectLst/>
                  <a:uLnTx/>
                  <a:uFillTx/>
                  <a:ea typeface="微软雅黑"/>
                  <a:cs typeface="Arial" panose="020B0604020202020204" pitchFamily="34" charset="0"/>
                </a:rPr>
                <a:t>tập</a:t>
              </a:r>
              <a:endParaRPr kumimoji="0" lang="zh-CN" altLang="en-US" sz="2800" b="1" i="0" u="none" strike="noStrike" kern="1200" cap="none" spc="0" normalizeH="0" baseline="0" noProof="0" dirty="0">
                <a:ln>
                  <a:noFill/>
                </a:ln>
                <a:solidFill>
                  <a:schemeClr val="bg1"/>
                </a:solidFill>
                <a:effectLst/>
                <a:uLnTx/>
                <a:uFillTx/>
                <a:ea typeface="微软雅黑"/>
                <a:cs typeface="Arial" panose="020B0604020202020204" pitchFamily="34" charset="0"/>
              </a:endParaRPr>
            </a:p>
          </p:txBody>
        </p:sp>
      </p:grpSp>
    </p:spTree>
    <p:extLst>
      <p:ext uri="{BB962C8B-B14F-4D97-AF65-F5344CB8AC3E}">
        <p14:creationId xmlns:p14="http://schemas.microsoft.com/office/powerpoint/2010/main" val="6044998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5"/>
          <p:cNvGrpSpPr>
            <a:grpSpLocks/>
          </p:cNvGrpSpPr>
          <p:nvPr/>
        </p:nvGrpSpPr>
        <p:grpSpPr bwMode="auto">
          <a:xfrm>
            <a:off x="492779" y="3182630"/>
            <a:ext cx="1894505" cy="1196004"/>
            <a:chOff x="0" y="-29"/>
            <a:chExt cx="3610" cy="2279"/>
          </a:xfrm>
        </p:grpSpPr>
        <p:grpSp>
          <p:nvGrpSpPr>
            <p:cNvPr id="35" name="Group 6"/>
            <p:cNvGrpSpPr>
              <a:grpSpLocks/>
            </p:cNvGrpSpPr>
            <p:nvPr/>
          </p:nvGrpSpPr>
          <p:grpSpPr bwMode="auto">
            <a:xfrm>
              <a:off x="0" y="0"/>
              <a:ext cx="3610" cy="2250"/>
              <a:chOff x="0" y="0"/>
              <a:chExt cx="2986268" cy="1863523"/>
            </a:xfrm>
          </p:grpSpPr>
          <p:sp>
            <p:nvSpPr>
              <p:cNvPr id="37" name="任意多边形 8"/>
              <p:cNvSpPr>
                <a:spLocks/>
              </p:cNvSpPr>
              <p:nvPr/>
            </p:nvSpPr>
            <p:spPr bwMode="auto">
              <a:xfrm>
                <a:off x="0" y="1174409"/>
                <a:ext cx="2986268" cy="689114"/>
              </a:xfrm>
              <a:custGeom>
                <a:avLst/>
                <a:gdLst>
                  <a:gd name="T0" fmla="*/ 0 w 2963119"/>
                  <a:gd name="T1" fmla="*/ 0 h 689114"/>
                  <a:gd name="T2" fmla="*/ 2963119 w 2963119"/>
                  <a:gd name="T3" fmla="*/ 52507 h 689114"/>
                  <a:gd name="T4" fmla="*/ 2905245 w 2963119"/>
                  <a:gd name="T5" fmla="*/ 689114 h 689114"/>
                  <a:gd name="T6" fmla="*/ 69448 w 2963119"/>
                  <a:gd name="T7" fmla="*/ 665965 h 689114"/>
                  <a:gd name="T8" fmla="*/ 0 w 2963119"/>
                  <a:gd name="T9" fmla="*/ 0 h 689114"/>
                </a:gdLst>
                <a:ahLst/>
                <a:cxnLst>
                  <a:cxn ang="0">
                    <a:pos x="T0" y="T1"/>
                  </a:cxn>
                  <a:cxn ang="0">
                    <a:pos x="T2" y="T3"/>
                  </a:cxn>
                  <a:cxn ang="0">
                    <a:pos x="T4" y="T5"/>
                  </a:cxn>
                  <a:cxn ang="0">
                    <a:pos x="T6" y="T7"/>
                  </a:cxn>
                  <a:cxn ang="0">
                    <a:pos x="T8" y="T9"/>
                  </a:cxn>
                </a:cxnLst>
                <a:rect l="0" t="0" r="r" b="b"/>
                <a:pathLst>
                  <a:path w="2963119" h="689114">
                    <a:moveTo>
                      <a:pt x="0" y="0"/>
                    </a:moveTo>
                    <a:lnTo>
                      <a:pt x="2963119" y="52507"/>
                    </a:lnTo>
                    <a:lnTo>
                      <a:pt x="2905245" y="689114"/>
                    </a:lnTo>
                    <a:lnTo>
                      <a:pt x="69448" y="665965"/>
                    </a:lnTo>
                    <a:lnTo>
                      <a:pt x="0" y="0"/>
                    </a:lnTo>
                    <a:close/>
                  </a:path>
                </a:pathLst>
              </a:custGeom>
              <a:gradFill rotWithShape="1">
                <a:gsLst>
                  <a:gs pos="0">
                    <a:srgbClr val="119707"/>
                  </a:gs>
                  <a:gs pos="17999">
                    <a:srgbClr val="119707"/>
                  </a:gs>
                  <a:gs pos="67000">
                    <a:srgbClr val="8AD53F"/>
                  </a:gs>
                  <a:gs pos="100000">
                    <a:srgbClr val="BCEB6F"/>
                  </a:gs>
                </a:gsLst>
                <a:lin ang="0" scaled="1"/>
              </a:gradFill>
              <a:ln w="3175" cap="flat" cmpd="sng">
                <a:solidFill>
                  <a:schemeClr val="bg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p>
            </p:txBody>
          </p:sp>
          <p:sp>
            <p:nvSpPr>
              <p:cNvPr id="38" name="任意多边形 9"/>
              <p:cNvSpPr>
                <a:spLocks/>
              </p:cNvSpPr>
              <p:nvPr/>
            </p:nvSpPr>
            <p:spPr bwMode="auto">
              <a:xfrm>
                <a:off x="0" y="0"/>
                <a:ext cx="2986268" cy="1226917"/>
              </a:xfrm>
              <a:custGeom>
                <a:avLst/>
                <a:gdLst>
                  <a:gd name="T0" fmla="*/ 2986268 w 2986268"/>
                  <a:gd name="T1" fmla="*/ 1226917 h 1226917"/>
                  <a:gd name="T2" fmla="*/ 2777924 w 2986268"/>
                  <a:gd name="T3" fmla="*/ 34724 h 1226917"/>
                  <a:gd name="T4" fmla="*/ 266217 w 2986268"/>
                  <a:gd name="T5" fmla="*/ 0 h 1226917"/>
                  <a:gd name="T6" fmla="*/ 0 w 2986268"/>
                  <a:gd name="T7" fmla="*/ 1169043 h 1226917"/>
                  <a:gd name="T8" fmla="*/ 2986268 w 2986268"/>
                  <a:gd name="T9" fmla="*/ 1226917 h 1226917"/>
                </a:gdLst>
                <a:ahLst/>
                <a:cxnLst>
                  <a:cxn ang="0">
                    <a:pos x="T0" y="T1"/>
                  </a:cxn>
                  <a:cxn ang="0">
                    <a:pos x="T2" y="T3"/>
                  </a:cxn>
                  <a:cxn ang="0">
                    <a:pos x="T4" y="T5"/>
                  </a:cxn>
                  <a:cxn ang="0">
                    <a:pos x="T6" y="T7"/>
                  </a:cxn>
                  <a:cxn ang="0">
                    <a:pos x="T8" y="T9"/>
                  </a:cxn>
                </a:cxnLst>
                <a:rect l="0" t="0" r="r" b="b"/>
                <a:pathLst>
                  <a:path w="2986268" h="1226917">
                    <a:moveTo>
                      <a:pt x="2986268" y="1226917"/>
                    </a:moveTo>
                    <a:lnTo>
                      <a:pt x="2777924" y="34724"/>
                    </a:lnTo>
                    <a:lnTo>
                      <a:pt x="266217" y="0"/>
                    </a:lnTo>
                    <a:lnTo>
                      <a:pt x="0" y="1169043"/>
                    </a:lnTo>
                    <a:lnTo>
                      <a:pt x="2986268" y="1226917"/>
                    </a:lnTo>
                    <a:close/>
                  </a:path>
                </a:pathLst>
              </a:custGeom>
              <a:gradFill rotWithShape="1">
                <a:gsLst>
                  <a:gs pos="0">
                    <a:srgbClr val="119707"/>
                  </a:gs>
                  <a:gs pos="17999">
                    <a:srgbClr val="119707"/>
                  </a:gs>
                  <a:gs pos="67000">
                    <a:srgbClr val="8AD53F"/>
                  </a:gs>
                  <a:gs pos="100000">
                    <a:srgbClr val="BCEB6F"/>
                  </a:gs>
                </a:gsLst>
                <a:lin ang="5400000" scaled="1"/>
              </a:gradFill>
              <a:ln w="3175" cap="flat" cmpd="sng">
                <a:solidFill>
                  <a:schemeClr val="bg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p>
            </p:txBody>
          </p:sp>
        </p:grpSp>
        <p:sp>
          <p:nvSpPr>
            <p:cNvPr id="36" name="TextBox 11"/>
            <p:cNvSpPr txBox="1">
              <a:spLocks noChangeArrowheads="1"/>
            </p:cNvSpPr>
            <p:nvPr/>
          </p:nvSpPr>
          <p:spPr bwMode="auto">
            <a:xfrm flipH="1">
              <a:off x="81" y="-29"/>
              <a:ext cx="3340" cy="15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zh-CN" sz="2400" b="1" dirty="0" err="1">
                  <a:solidFill>
                    <a:srgbClr val="FFFF00"/>
                  </a:solidFill>
                  <a:ea typeface="微软雅黑" pitchFamily="34" charset="-122"/>
                  <a:cs typeface="Arial" panose="020B0604020202020204" pitchFamily="34" charset="0"/>
                </a:rPr>
                <a:t>Đánh</a:t>
              </a:r>
              <a:r>
                <a:rPr lang="en-US" altLang="zh-CN" sz="2400" b="1" dirty="0">
                  <a:solidFill>
                    <a:srgbClr val="FFFF00"/>
                  </a:solidFill>
                  <a:ea typeface="微软雅黑" pitchFamily="34" charset="-122"/>
                  <a:cs typeface="Arial" panose="020B0604020202020204" pitchFamily="34" charset="0"/>
                </a:rPr>
                <a:t> </a:t>
              </a:r>
              <a:r>
                <a:rPr lang="en-US" altLang="zh-CN" sz="2400" b="1" dirty="0" err="1">
                  <a:solidFill>
                    <a:srgbClr val="FFFF00"/>
                  </a:solidFill>
                  <a:ea typeface="微软雅黑" pitchFamily="34" charset="-122"/>
                  <a:cs typeface="Arial" panose="020B0604020202020204" pitchFamily="34" charset="0"/>
                </a:rPr>
                <a:t>giá</a:t>
              </a:r>
              <a:endParaRPr lang="en-US" altLang="zh-CN" sz="2400" b="1" dirty="0">
                <a:solidFill>
                  <a:srgbClr val="FFFF00"/>
                </a:solidFill>
                <a:ea typeface="微软雅黑" pitchFamily="34" charset="-122"/>
                <a:cs typeface="Arial" panose="020B0604020202020204" pitchFamily="34" charset="0"/>
              </a:endParaRPr>
            </a:p>
            <a:p>
              <a:pPr algn="ctr"/>
              <a:r>
                <a:rPr lang="en-US" altLang="zh-CN" sz="2400" b="1" dirty="0">
                  <a:solidFill>
                    <a:srgbClr val="FFFF00"/>
                  </a:solidFill>
                  <a:ea typeface="微软雅黑" pitchFamily="34" charset="-122"/>
                  <a:cs typeface="Arial" panose="020B0604020202020204" pitchFamily="34" charset="0"/>
                </a:rPr>
                <a:t>Cho </a:t>
              </a:r>
              <a:r>
                <a:rPr lang="en-US" altLang="zh-CN" sz="2400" b="1" dirty="0" err="1">
                  <a:solidFill>
                    <a:srgbClr val="FFFF00"/>
                  </a:solidFill>
                  <a:ea typeface="微软雅黑" pitchFamily="34" charset="-122"/>
                  <a:cs typeface="Arial" panose="020B0604020202020204" pitchFamily="34" charset="0"/>
                </a:rPr>
                <a:t>điểm</a:t>
              </a:r>
              <a:r>
                <a:rPr lang="zh-CN" altLang="en-US" sz="2400" b="1" dirty="0">
                  <a:solidFill>
                    <a:srgbClr val="FFFF00"/>
                  </a:solidFill>
                  <a:ea typeface="微软雅黑" pitchFamily="34" charset="-122"/>
                  <a:cs typeface="Arial" panose="020B0604020202020204" pitchFamily="34" charset="0"/>
                </a:rPr>
                <a:t>    </a:t>
              </a:r>
            </a:p>
          </p:txBody>
        </p:sp>
      </p:grpSp>
      <p:cxnSp>
        <p:nvCxnSpPr>
          <p:cNvPr id="42" name="直接连接符 4"/>
          <p:cNvCxnSpPr>
            <a:cxnSpLocks noChangeShapeType="1"/>
          </p:cNvCxnSpPr>
          <p:nvPr/>
        </p:nvCxnSpPr>
        <p:spPr bwMode="auto">
          <a:xfrm flipH="1">
            <a:off x="327969" y="7067432"/>
            <a:ext cx="3813175" cy="0"/>
          </a:xfrm>
          <a:prstGeom prst="line">
            <a:avLst/>
          </a:prstGeom>
          <a:noFill/>
          <a:ln w="6350" cmpd="sng">
            <a:solidFill>
              <a:srgbClr val="C73E01"/>
            </a:solidFill>
            <a:prstDash val="sysDot"/>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3" name="直接连接符 5"/>
          <p:cNvCxnSpPr>
            <a:cxnSpLocks noChangeShapeType="1"/>
          </p:cNvCxnSpPr>
          <p:nvPr/>
        </p:nvCxnSpPr>
        <p:spPr bwMode="auto">
          <a:xfrm flipH="1">
            <a:off x="2590852" y="1352582"/>
            <a:ext cx="1130292" cy="0"/>
          </a:xfrm>
          <a:prstGeom prst="line">
            <a:avLst/>
          </a:prstGeom>
          <a:noFill/>
          <a:ln w="28575" cmpd="sng">
            <a:solidFill>
              <a:srgbClr val="BE1247"/>
            </a:solidFill>
            <a:prstDash val="sysDot"/>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4" name="直接连接符 6"/>
          <p:cNvCxnSpPr>
            <a:cxnSpLocks noChangeShapeType="1"/>
          </p:cNvCxnSpPr>
          <p:nvPr/>
        </p:nvCxnSpPr>
        <p:spPr bwMode="auto">
          <a:xfrm flipH="1">
            <a:off x="2286060" y="3605622"/>
            <a:ext cx="1243321" cy="0"/>
          </a:xfrm>
          <a:prstGeom prst="line">
            <a:avLst/>
          </a:prstGeom>
          <a:noFill/>
          <a:ln w="28575" cmpd="sng">
            <a:solidFill>
              <a:srgbClr val="119707"/>
            </a:solidFill>
            <a:prstDash val="sysDot"/>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5" name="TextBox 11"/>
          <p:cNvSpPr txBox="1">
            <a:spLocks noChangeArrowheads="1"/>
          </p:cNvSpPr>
          <p:nvPr/>
        </p:nvSpPr>
        <p:spPr bwMode="auto">
          <a:xfrm flipH="1">
            <a:off x="356544" y="6461007"/>
            <a:ext cx="1146175" cy="46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zh-CN" altLang="en-US" sz="1200">
                <a:latin typeface="微软雅黑" pitchFamily="34" charset="-122"/>
                <a:ea typeface="微软雅黑" pitchFamily="34" charset="-122"/>
              </a:rPr>
              <a:t>点击添加文本    </a:t>
            </a:r>
          </a:p>
          <a:p>
            <a:r>
              <a:rPr lang="zh-CN" altLang="en-US" sz="1200">
                <a:latin typeface="微软雅黑" pitchFamily="34" charset="-122"/>
                <a:ea typeface="微软雅黑" pitchFamily="34" charset="-122"/>
              </a:rPr>
              <a:t>点击添加文本</a:t>
            </a:r>
          </a:p>
        </p:txBody>
      </p:sp>
      <p:sp>
        <p:nvSpPr>
          <p:cNvPr id="46" name="TextBox 11"/>
          <p:cNvSpPr txBox="1">
            <a:spLocks noChangeArrowheads="1"/>
          </p:cNvSpPr>
          <p:nvPr/>
        </p:nvSpPr>
        <p:spPr bwMode="auto">
          <a:xfrm flipH="1">
            <a:off x="356544" y="6057783"/>
            <a:ext cx="1457325" cy="338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zh-CN" altLang="en-US" sz="1600" b="1" dirty="0">
                <a:latin typeface="微软雅黑" pitchFamily="34" charset="-122"/>
                <a:ea typeface="微软雅黑" pitchFamily="34" charset="-122"/>
              </a:rPr>
              <a:t>点击添加文本    </a:t>
            </a:r>
          </a:p>
        </p:txBody>
      </p:sp>
      <p:sp>
        <p:nvSpPr>
          <p:cNvPr id="47" name="TextBox 11"/>
          <p:cNvSpPr txBox="1">
            <a:spLocks noChangeArrowheads="1"/>
          </p:cNvSpPr>
          <p:nvPr/>
        </p:nvSpPr>
        <p:spPr bwMode="auto">
          <a:xfrm flipH="1">
            <a:off x="3780860" y="1372028"/>
            <a:ext cx="5151654"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400" dirty="0">
                <a:ea typeface="微软雅黑" pitchFamily="34" charset="-122"/>
                <a:cs typeface="Arial" panose="020B0604020202020204" pitchFamily="34" charset="0"/>
              </a:rPr>
              <a:t>Hai </a:t>
            </a:r>
            <a:r>
              <a:rPr lang="en-US" altLang="zh-CN" sz="2400" dirty="0" err="1">
                <a:ea typeface="微软雅黑" pitchFamily="34" charset="-122"/>
                <a:cs typeface="Arial" panose="020B0604020202020204" pitchFamily="34" charset="0"/>
              </a:rPr>
              <a:t>bạn</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chung</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nhóm</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thảo</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luận</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và</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chọn</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đáp</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án</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trả</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lời</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câu</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hỏi</a:t>
            </a:r>
            <a:r>
              <a:rPr lang="en-US" altLang="zh-CN" sz="2400" dirty="0">
                <a:ea typeface="微软雅黑" pitchFamily="34" charset="-122"/>
                <a:cs typeface="Arial" panose="020B0604020202020204" pitchFamily="34" charset="0"/>
              </a:rPr>
              <a:t>.</a:t>
            </a:r>
            <a:endParaRPr lang="zh-CN" altLang="en-US" sz="2400" dirty="0">
              <a:ea typeface="微软雅黑" pitchFamily="34" charset="-122"/>
              <a:cs typeface="Arial" panose="020B0604020202020204" pitchFamily="34" charset="0"/>
            </a:endParaRPr>
          </a:p>
        </p:txBody>
      </p:sp>
      <p:sp>
        <p:nvSpPr>
          <p:cNvPr id="74" name="TextBox 11"/>
          <p:cNvSpPr txBox="1">
            <a:spLocks noChangeArrowheads="1"/>
          </p:cNvSpPr>
          <p:nvPr/>
        </p:nvSpPr>
        <p:spPr bwMode="auto">
          <a:xfrm flipH="1">
            <a:off x="3780860" y="747941"/>
            <a:ext cx="5151655"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400" dirty="0">
                <a:ea typeface="微软雅黑" pitchFamily="34" charset="-122"/>
                <a:cs typeface="Arial" panose="020B0604020202020204" pitchFamily="34" charset="0"/>
              </a:rPr>
              <a:t>Quan </a:t>
            </a:r>
            <a:r>
              <a:rPr lang="en-US" altLang="zh-CN" sz="2400" dirty="0" err="1">
                <a:ea typeface="微软雅黑" pitchFamily="34" charset="-122"/>
                <a:cs typeface="Arial" panose="020B0604020202020204" pitchFamily="34" charset="0"/>
              </a:rPr>
              <a:t>sát</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câu</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hỏi</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trên</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màn</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hình</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tivi</a:t>
            </a:r>
            <a:r>
              <a:rPr lang="en-US" altLang="zh-CN" sz="2400" dirty="0">
                <a:ea typeface="微软雅黑" pitchFamily="34" charset="-122"/>
                <a:cs typeface="Arial" panose="020B0604020202020204" pitchFamily="34" charset="0"/>
              </a:rPr>
              <a:t>.</a:t>
            </a:r>
            <a:endParaRPr lang="zh-CN" altLang="en-US" sz="2400" dirty="0">
              <a:ea typeface="微软雅黑" pitchFamily="34" charset="-122"/>
              <a:cs typeface="Arial" panose="020B0604020202020204" pitchFamily="34" charset="0"/>
            </a:endParaRPr>
          </a:p>
        </p:txBody>
      </p:sp>
      <p:sp>
        <p:nvSpPr>
          <p:cNvPr id="76" name="TextBox 11"/>
          <p:cNvSpPr txBox="1">
            <a:spLocks noChangeArrowheads="1"/>
          </p:cNvSpPr>
          <p:nvPr/>
        </p:nvSpPr>
        <p:spPr bwMode="auto">
          <a:xfrm flipH="1">
            <a:off x="3779039" y="3262784"/>
            <a:ext cx="5151654"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400" dirty="0" err="1">
                <a:ea typeface="微软雅黑" pitchFamily="34" charset="-122"/>
                <a:cs typeface="Arial" panose="020B0604020202020204" pitchFamily="34" charset="0"/>
              </a:rPr>
              <a:t>Nhóm</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có</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nhiều</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đáp</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án</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đúng</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nhất</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và</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thời</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gian</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trả</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lời</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sớm</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nhất</a:t>
            </a:r>
            <a:endParaRPr lang="zh-CN" altLang="en-US" sz="2400" dirty="0">
              <a:ea typeface="微软雅黑" pitchFamily="34" charset="-122"/>
              <a:cs typeface="Arial" panose="020B0604020202020204" pitchFamily="34" charset="0"/>
            </a:endParaRPr>
          </a:p>
        </p:txBody>
      </p:sp>
      <p:grpSp>
        <p:nvGrpSpPr>
          <p:cNvPr id="83" name="Group 25"/>
          <p:cNvGrpSpPr>
            <a:grpSpLocks/>
          </p:cNvGrpSpPr>
          <p:nvPr/>
        </p:nvGrpSpPr>
        <p:grpSpPr bwMode="auto">
          <a:xfrm>
            <a:off x="207319" y="648601"/>
            <a:ext cx="2461260" cy="1711960"/>
            <a:chOff x="0" y="0"/>
            <a:chExt cx="4432" cy="2697"/>
          </a:xfrm>
        </p:grpSpPr>
        <p:grpSp>
          <p:nvGrpSpPr>
            <p:cNvPr id="84" name="Group 26"/>
            <p:cNvGrpSpPr>
              <a:grpSpLocks/>
            </p:cNvGrpSpPr>
            <p:nvPr/>
          </p:nvGrpSpPr>
          <p:grpSpPr bwMode="auto">
            <a:xfrm>
              <a:off x="0" y="0"/>
              <a:ext cx="4432" cy="2697"/>
              <a:chOff x="0" y="0"/>
              <a:chExt cx="3667494" cy="2233915"/>
            </a:xfrm>
          </p:grpSpPr>
          <p:sp>
            <p:nvSpPr>
              <p:cNvPr id="86" name="任意多边形 15"/>
              <p:cNvSpPr>
                <a:spLocks/>
              </p:cNvSpPr>
              <p:nvPr/>
            </p:nvSpPr>
            <p:spPr bwMode="auto">
              <a:xfrm>
                <a:off x="1514605" y="696164"/>
                <a:ext cx="2146684" cy="1537751"/>
              </a:xfrm>
              <a:custGeom>
                <a:avLst/>
                <a:gdLst>
                  <a:gd name="T0" fmla="*/ 23150 w 2158226"/>
                  <a:gd name="T1" fmla="*/ 692800 h 1537752"/>
                  <a:gd name="T2" fmla="*/ 0 w 2158226"/>
                  <a:gd name="T3" fmla="*/ 1537752 h 1537752"/>
                  <a:gd name="T4" fmla="*/ 2118167 w 2158226"/>
                  <a:gd name="T5" fmla="*/ 681226 h 1537752"/>
                  <a:gd name="T6" fmla="*/ 2158226 w 2158226"/>
                  <a:gd name="T7" fmla="*/ 0 h 1537752"/>
                  <a:gd name="T8" fmla="*/ 23150 w 2158226"/>
                  <a:gd name="T9" fmla="*/ 692800 h 1537752"/>
                </a:gdLst>
                <a:ahLst/>
                <a:cxnLst>
                  <a:cxn ang="0">
                    <a:pos x="T0" y="T1"/>
                  </a:cxn>
                  <a:cxn ang="0">
                    <a:pos x="T2" y="T3"/>
                  </a:cxn>
                  <a:cxn ang="0">
                    <a:pos x="T4" y="T5"/>
                  </a:cxn>
                  <a:cxn ang="0">
                    <a:pos x="T6" y="T7"/>
                  </a:cxn>
                  <a:cxn ang="0">
                    <a:pos x="T8" y="T9"/>
                  </a:cxn>
                </a:cxnLst>
                <a:rect l="0" t="0" r="r" b="b"/>
                <a:pathLst>
                  <a:path w="2158226" h="1537752">
                    <a:moveTo>
                      <a:pt x="23150" y="692800"/>
                    </a:moveTo>
                    <a:lnTo>
                      <a:pt x="0" y="1537752"/>
                    </a:lnTo>
                    <a:lnTo>
                      <a:pt x="2118167" y="681226"/>
                    </a:lnTo>
                    <a:lnTo>
                      <a:pt x="2158226" y="0"/>
                    </a:lnTo>
                    <a:lnTo>
                      <a:pt x="23150" y="692800"/>
                    </a:lnTo>
                    <a:close/>
                  </a:path>
                </a:pathLst>
              </a:custGeom>
              <a:gradFill rotWithShape="1">
                <a:gsLst>
                  <a:gs pos="0">
                    <a:srgbClr val="BE1247"/>
                  </a:gs>
                  <a:gs pos="27000">
                    <a:srgbClr val="D2144F"/>
                  </a:gs>
                  <a:gs pos="66000">
                    <a:srgbClr val="F87477"/>
                  </a:gs>
                  <a:gs pos="100000">
                    <a:srgbClr val="FA9496"/>
                  </a:gs>
                </a:gsLst>
                <a:lin ang="0" scaled="1"/>
              </a:gradFill>
              <a:ln w="3175" cap="flat" cmpd="sng">
                <a:solidFill>
                  <a:schemeClr val="bg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p>
            </p:txBody>
          </p:sp>
          <p:sp>
            <p:nvSpPr>
              <p:cNvPr id="87" name="任意多边形 16"/>
              <p:cNvSpPr>
                <a:spLocks/>
              </p:cNvSpPr>
              <p:nvPr/>
            </p:nvSpPr>
            <p:spPr bwMode="auto">
              <a:xfrm>
                <a:off x="6206" y="0"/>
                <a:ext cx="3661288" cy="1400537"/>
              </a:xfrm>
              <a:custGeom>
                <a:avLst/>
                <a:gdLst>
                  <a:gd name="T0" fmla="*/ 1519972 w 3661288"/>
                  <a:gd name="T1" fmla="*/ 1400537 h 1400537"/>
                  <a:gd name="T2" fmla="*/ 3661288 w 3661288"/>
                  <a:gd name="T3" fmla="*/ 694481 h 1400537"/>
                  <a:gd name="T4" fmla="*/ 1948235 w 3661288"/>
                  <a:gd name="T5" fmla="*/ 0 h 1400537"/>
                  <a:gd name="T6" fmla="*/ 0 w 3661288"/>
                  <a:gd name="T7" fmla="*/ 520862 h 1400537"/>
                  <a:gd name="T8" fmla="*/ 1519972 w 3661288"/>
                  <a:gd name="T9" fmla="*/ 1400537 h 1400537"/>
                </a:gdLst>
                <a:ahLst/>
                <a:cxnLst>
                  <a:cxn ang="0">
                    <a:pos x="T0" y="T1"/>
                  </a:cxn>
                  <a:cxn ang="0">
                    <a:pos x="T2" y="T3"/>
                  </a:cxn>
                  <a:cxn ang="0">
                    <a:pos x="T4" y="T5"/>
                  </a:cxn>
                  <a:cxn ang="0">
                    <a:pos x="T6" y="T7"/>
                  </a:cxn>
                  <a:cxn ang="0">
                    <a:pos x="T8" y="T9"/>
                  </a:cxn>
                </a:cxnLst>
                <a:rect l="0" t="0" r="r" b="b"/>
                <a:pathLst>
                  <a:path w="3661288" h="1400537">
                    <a:moveTo>
                      <a:pt x="1519972" y="1400537"/>
                    </a:moveTo>
                    <a:lnTo>
                      <a:pt x="3661288" y="694481"/>
                    </a:lnTo>
                    <a:lnTo>
                      <a:pt x="1948235" y="0"/>
                    </a:lnTo>
                    <a:lnTo>
                      <a:pt x="0" y="520862"/>
                    </a:lnTo>
                    <a:lnTo>
                      <a:pt x="1519972" y="1400537"/>
                    </a:lnTo>
                    <a:close/>
                  </a:path>
                </a:pathLst>
              </a:custGeom>
              <a:gradFill rotWithShape="1">
                <a:gsLst>
                  <a:gs pos="0">
                    <a:srgbClr val="BE1247"/>
                  </a:gs>
                  <a:gs pos="27000">
                    <a:srgbClr val="D2144F"/>
                  </a:gs>
                  <a:gs pos="66000">
                    <a:srgbClr val="F87477"/>
                  </a:gs>
                  <a:gs pos="100000">
                    <a:srgbClr val="FA9496"/>
                  </a:gs>
                </a:gsLst>
                <a:lin ang="0" scaled="1"/>
              </a:gradFill>
              <a:ln w="3175" cap="flat" cmpd="sng">
                <a:solidFill>
                  <a:schemeClr val="bg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p>
            </p:txBody>
          </p:sp>
          <p:sp>
            <p:nvSpPr>
              <p:cNvPr id="88" name="任意多边形 17"/>
              <p:cNvSpPr>
                <a:spLocks/>
              </p:cNvSpPr>
              <p:nvPr/>
            </p:nvSpPr>
            <p:spPr bwMode="auto">
              <a:xfrm>
                <a:off x="0" y="516334"/>
                <a:ext cx="1532388" cy="1717580"/>
              </a:xfrm>
              <a:custGeom>
                <a:avLst/>
                <a:gdLst>
                  <a:gd name="T0" fmla="*/ 0 w 1532387"/>
                  <a:gd name="T1" fmla="*/ 0 h 1717580"/>
                  <a:gd name="T2" fmla="*/ 21470 w 1532387"/>
                  <a:gd name="T3" fmla="*/ 652709 h 1717580"/>
                  <a:gd name="T4" fmla="*/ 1526179 w 1532387"/>
                  <a:gd name="T5" fmla="*/ 1717580 h 1717580"/>
                  <a:gd name="T6" fmla="*/ 1532387 w 1532387"/>
                  <a:gd name="T7" fmla="*/ 891250 h 1717580"/>
                  <a:gd name="T8" fmla="*/ 0 w 1532387"/>
                  <a:gd name="T9" fmla="*/ 0 h 1717580"/>
                </a:gdLst>
                <a:ahLst/>
                <a:cxnLst>
                  <a:cxn ang="0">
                    <a:pos x="T0" y="T1"/>
                  </a:cxn>
                  <a:cxn ang="0">
                    <a:pos x="T2" y="T3"/>
                  </a:cxn>
                  <a:cxn ang="0">
                    <a:pos x="T4" y="T5"/>
                  </a:cxn>
                  <a:cxn ang="0">
                    <a:pos x="T6" y="T7"/>
                  </a:cxn>
                  <a:cxn ang="0">
                    <a:pos x="T8" y="T9"/>
                  </a:cxn>
                </a:cxnLst>
                <a:rect l="0" t="0" r="r" b="b"/>
                <a:pathLst>
                  <a:path w="1532387" h="1717580">
                    <a:moveTo>
                      <a:pt x="0" y="0"/>
                    </a:moveTo>
                    <a:lnTo>
                      <a:pt x="21470" y="652709"/>
                    </a:lnTo>
                    <a:lnTo>
                      <a:pt x="1526179" y="1717580"/>
                    </a:lnTo>
                    <a:cubicBezTo>
                      <a:pt x="1528248" y="1442137"/>
                      <a:pt x="1530318" y="1166693"/>
                      <a:pt x="1532387" y="891250"/>
                    </a:cubicBezTo>
                    <a:lnTo>
                      <a:pt x="0" y="0"/>
                    </a:lnTo>
                    <a:close/>
                  </a:path>
                </a:pathLst>
              </a:custGeom>
              <a:gradFill rotWithShape="1">
                <a:gsLst>
                  <a:gs pos="0">
                    <a:srgbClr val="BE1247"/>
                  </a:gs>
                  <a:gs pos="27000">
                    <a:srgbClr val="D2144F"/>
                  </a:gs>
                  <a:gs pos="66000">
                    <a:srgbClr val="F87477"/>
                  </a:gs>
                  <a:gs pos="100000">
                    <a:srgbClr val="FA9496"/>
                  </a:gs>
                </a:gsLst>
                <a:lin ang="0" scaled="1"/>
              </a:gradFill>
              <a:ln w="3175" cap="flat" cmpd="sng">
                <a:solidFill>
                  <a:schemeClr val="bg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endParaRPr lang="zh-CN" altLang="en-US"/>
              </a:p>
            </p:txBody>
          </p:sp>
        </p:grpSp>
        <p:sp>
          <p:nvSpPr>
            <p:cNvPr id="85" name="TextBox 11"/>
            <p:cNvSpPr txBox="1">
              <a:spLocks noChangeArrowheads="1"/>
            </p:cNvSpPr>
            <p:nvPr/>
          </p:nvSpPr>
          <p:spPr bwMode="auto">
            <a:xfrm flipH="1">
              <a:off x="591" y="230"/>
              <a:ext cx="3042" cy="13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r>
                <a:rPr lang="en-US" altLang="zh-CN" sz="2400" b="1" dirty="0" err="1">
                  <a:solidFill>
                    <a:schemeClr val="bg1"/>
                  </a:solidFill>
                  <a:ea typeface="微软雅黑" pitchFamily="34" charset="-122"/>
                  <a:cs typeface="Arial" panose="020B0604020202020204" pitchFamily="34" charset="0"/>
                </a:rPr>
                <a:t>Hình</a:t>
              </a:r>
              <a:r>
                <a:rPr lang="en-US" altLang="zh-CN" sz="2400" b="1" dirty="0">
                  <a:solidFill>
                    <a:schemeClr val="bg1"/>
                  </a:solidFill>
                  <a:ea typeface="微软雅黑" pitchFamily="34" charset="-122"/>
                  <a:cs typeface="Arial" panose="020B0604020202020204" pitchFamily="34" charset="0"/>
                </a:rPr>
                <a:t> </a:t>
              </a:r>
              <a:r>
                <a:rPr lang="en-US" altLang="zh-CN" sz="2400" b="1" dirty="0" err="1">
                  <a:solidFill>
                    <a:schemeClr val="bg1"/>
                  </a:solidFill>
                  <a:ea typeface="微软雅黑" pitchFamily="34" charset="-122"/>
                  <a:cs typeface="Arial" panose="020B0604020202020204" pitchFamily="34" charset="0"/>
                </a:rPr>
                <a:t>thức</a:t>
              </a:r>
              <a:r>
                <a:rPr lang="en-US" altLang="zh-CN" sz="2400" b="1" dirty="0">
                  <a:solidFill>
                    <a:schemeClr val="bg1"/>
                  </a:solidFill>
                  <a:ea typeface="微软雅黑" pitchFamily="34" charset="-122"/>
                  <a:cs typeface="Arial" panose="020B0604020202020204" pitchFamily="34" charset="0"/>
                </a:rPr>
                <a:t> </a:t>
              </a:r>
              <a:r>
                <a:rPr lang="en-US" altLang="zh-CN" sz="2400" b="1" dirty="0" err="1">
                  <a:solidFill>
                    <a:schemeClr val="bg1"/>
                  </a:solidFill>
                  <a:ea typeface="微软雅黑" pitchFamily="34" charset="-122"/>
                  <a:cs typeface="Arial" panose="020B0604020202020204" pitchFamily="34" charset="0"/>
                </a:rPr>
                <a:t>tham</a:t>
              </a:r>
              <a:r>
                <a:rPr lang="en-US" altLang="zh-CN" sz="2400" b="1" dirty="0">
                  <a:solidFill>
                    <a:schemeClr val="bg1"/>
                  </a:solidFill>
                  <a:ea typeface="微软雅黑" pitchFamily="34" charset="-122"/>
                  <a:cs typeface="Arial" panose="020B0604020202020204" pitchFamily="34" charset="0"/>
                </a:rPr>
                <a:t> </a:t>
              </a:r>
              <a:r>
                <a:rPr lang="en-US" altLang="zh-CN" sz="2400" b="1" dirty="0" err="1">
                  <a:solidFill>
                    <a:schemeClr val="bg1"/>
                  </a:solidFill>
                  <a:ea typeface="微软雅黑" pitchFamily="34" charset="-122"/>
                  <a:cs typeface="Arial" panose="020B0604020202020204" pitchFamily="34" charset="0"/>
                </a:rPr>
                <a:t>gia</a:t>
              </a:r>
              <a:endParaRPr lang="zh-CN" altLang="en-US" sz="2400" b="1" dirty="0">
                <a:solidFill>
                  <a:schemeClr val="bg1"/>
                </a:solidFill>
                <a:ea typeface="微软雅黑" pitchFamily="34" charset="-122"/>
                <a:cs typeface="Arial" panose="020B0604020202020204" pitchFamily="34" charset="0"/>
              </a:endParaRPr>
            </a:p>
          </p:txBody>
        </p:sp>
      </p:grpSp>
      <p:sp>
        <p:nvSpPr>
          <p:cNvPr id="2" name="文本框 7">
            <a:extLst>
              <a:ext uri="{FF2B5EF4-FFF2-40B4-BE49-F238E27FC236}">
                <a16:creationId xmlns:a16="http://schemas.microsoft.com/office/drawing/2014/main" id="{52C2806B-E1A8-044D-C321-CB52F70700EB}"/>
              </a:ext>
            </a:extLst>
          </p:cNvPr>
          <p:cNvSpPr txBox="1"/>
          <p:nvPr/>
        </p:nvSpPr>
        <p:spPr>
          <a:xfrm>
            <a:off x="0" y="-29354"/>
            <a:ext cx="3812585" cy="584775"/>
          </a:xfrm>
          <a:prstGeom prst="rect">
            <a:avLst/>
          </a:prstGeom>
          <a:solidFill>
            <a:schemeClr val="bg1"/>
          </a:solidFill>
        </p:spPr>
        <p:txBody>
          <a:bodyPr wrap="square" rtlCol="0">
            <a:spAutoFit/>
          </a:bodyPr>
          <a:lstStyle/>
          <a:p>
            <a:pPr lvl="0" algn="ctr" defTabSz="685800" fontAlgn="auto">
              <a:spcBef>
                <a:spcPts val="0"/>
              </a:spcBef>
              <a:spcAft>
                <a:spcPts val="0"/>
              </a:spcAft>
              <a:defRPr/>
            </a:pPr>
            <a:r>
              <a:rPr lang="en-US" altLang="zh-CN" sz="3200" b="1" dirty="0" err="1">
                <a:ea typeface="微软雅黑"/>
                <a:cs typeface="Arial" panose="020B0604020202020204" pitchFamily="34" charset="0"/>
              </a:rPr>
              <a:t>Thể</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lệ</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trò</a:t>
            </a:r>
            <a:r>
              <a:rPr lang="en-US" altLang="zh-CN" sz="3200" b="1" dirty="0">
                <a:ea typeface="微软雅黑"/>
                <a:cs typeface="Arial" panose="020B0604020202020204" pitchFamily="34" charset="0"/>
              </a:rPr>
              <a:t> </a:t>
            </a:r>
            <a:r>
              <a:rPr lang="en-US" altLang="zh-CN" sz="3200" b="1" dirty="0" err="1">
                <a:ea typeface="微软雅黑"/>
                <a:cs typeface="Arial" panose="020B0604020202020204" pitchFamily="34" charset="0"/>
              </a:rPr>
              <a:t>chơi</a:t>
            </a:r>
            <a:r>
              <a:rPr lang="en-US" altLang="zh-CN" sz="3200" b="1" dirty="0">
                <a:ea typeface="微软雅黑"/>
                <a:cs typeface="Arial" panose="020B0604020202020204" pitchFamily="34" charset="0"/>
              </a:rPr>
              <a:t>: </a:t>
            </a:r>
            <a:endParaRPr lang="zh-CN" altLang="en-US" sz="3200" b="1" dirty="0">
              <a:ea typeface="微软雅黑"/>
              <a:cs typeface="Arial" panose="020B0604020202020204" pitchFamily="34" charset="0"/>
            </a:endParaRPr>
          </a:p>
        </p:txBody>
      </p:sp>
      <p:sp>
        <p:nvSpPr>
          <p:cNvPr id="4" name="TextBox 11">
            <a:extLst>
              <a:ext uri="{FF2B5EF4-FFF2-40B4-BE49-F238E27FC236}">
                <a16:creationId xmlns:a16="http://schemas.microsoft.com/office/drawing/2014/main" id="{255FD322-BB2D-62C9-D72D-36D17CE7F79F}"/>
              </a:ext>
            </a:extLst>
          </p:cNvPr>
          <p:cNvSpPr txBox="1">
            <a:spLocks noChangeArrowheads="1"/>
          </p:cNvSpPr>
          <p:nvPr/>
        </p:nvSpPr>
        <p:spPr bwMode="auto">
          <a:xfrm flipH="1">
            <a:off x="3780860" y="2375241"/>
            <a:ext cx="5151654" cy="8309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400" dirty="0" err="1">
                <a:ea typeface="微软雅黑" pitchFamily="34" charset="-122"/>
                <a:cs typeface="Arial" panose="020B0604020202020204" pitchFamily="34" charset="0"/>
              </a:rPr>
              <a:t>Trả</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lời</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câu</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hỏi</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bằng</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cách</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giơ</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thẻ</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có</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đáp</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án</a:t>
            </a:r>
            <a:r>
              <a:rPr lang="en-US" altLang="zh-CN" sz="2400" dirty="0">
                <a:ea typeface="微软雅黑" pitchFamily="34" charset="-122"/>
                <a:cs typeface="Arial" panose="020B0604020202020204" pitchFamily="34" charset="0"/>
              </a:rPr>
              <a:t> </a:t>
            </a:r>
            <a:r>
              <a:rPr lang="en-US" altLang="zh-CN" sz="2400" dirty="0" err="1">
                <a:ea typeface="微软雅黑" pitchFamily="34" charset="-122"/>
                <a:cs typeface="Arial" panose="020B0604020202020204" pitchFamily="34" charset="0"/>
              </a:rPr>
              <a:t>sẵn</a:t>
            </a:r>
            <a:r>
              <a:rPr lang="en-US" altLang="zh-CN" sz="2400" dirty="0">
                <a:ea typeface="微软雅黑" pitchFamily="34" charset="-122"/>
                <a:cs typeface="Arial" panose="020B0604020202020204" pitchFamily="34" charset="0"/>
              </a:rPr>
              <a:t>.</a:t>
            </a:r>
            <a:endParaRPr lang="zh-CN" altLang="en-US" sz="2400" dirty="0">
              <a:ea typeface="微软雅黑" pitchFamily="34" charset="-122"/>
              <a:cs typeface="Arial" panose="020B0604020202020204" pitchFamily="34" charset="0"/>
            </a:endParaRPr>
          </a:p>
        </p:txBody>
      </p:sp>
      <p:sp>
        <p:nvSpPr>
          <p:cNvPr id="6" name="TextBox 5">
            <a:extLst>
              <a:ext uri="{FF2B5EF4-FFF2-40B4-BE49-F238E27FC236}">
                <a16:creationId xmlns:a16="http://schemas.microsoft.com/office/drawing/2014/main" id="{1B845EB1-7336-C6FC-FA95-4A3DC53D7E8B}"/>
              </a:ext>
            </a:extLst>
          </p:cNvPr>
          <p:cNvSpPr txBox="1"/>
          <p:nvPr/>
        </p:nvSpPr>
        <p:spPr>
          <a:xfrm>
            <a:off x="2743248" y="4310405"/>
            <a:ext cx="3657504" cy="523220"/>
          </a:xfrm>
          <a:prstGeom prst="rect">
            <a:avLst/>
          </a:prstGeom>
          <a:noFill/>
        </p:spPr>
        <p:txBody>
          <a:bodyPr wrap="square">
            <a:spAutoFit/>
          </a:bodyPr>
          <a:lstStyle/>
          <a:p>
            <a:r>
              <a:rPr lang="nl-NL" sz="2800" u="sng" dirty="0">
                <a:solidFill>
                  <a:srgbClr val="0000FF"/>
                </a:solidFill>
                <a:effectLst/>
                <a:ea typeface="Times New Roman" panose="02020603050405020304" pitchFamily="18" charset="0"/>
                <a:cs typeface="Arial" panose="020B0604020202020204" pitchFamily="34" charset="0"/>
                <a:hlinkClick r:id="rId4"/>
              </a:rPr>
              <a:t>(www.plickers.com</a:t>
            </a:r>
            <a:r>
              <a:rPr lang="nl-NL" sz="2800" dirty="0">
                <a:effectLst/>
                <a:ea typeface="Times New Roman" panose="02020603050405020304" pitchFamily="18" charset="0"/>
                <a:cs typeface="Arial" panose="020B0604020202020204" pitchFamily="34" charset="0"/>
              </a:rPr>
              <a:t>) </a:t>
            </a:r>
            <a:endParaRPr lang="en-VN" sz="2800" dirty="0">
              <a:cs typeface="Arial" panose="020B0604020202020204"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slide(fromBottom)">
                                      <p:cBhvr>
                                        <p:cTn id="7" dur="500"/>
                                        <p:tgtEl>
                                          <p:spTgt spid="8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Effect transition="in" filter="wipe(left)">
                                      <p:cBhvr>
                                        <p:cTn id="11" dur="500"/>
                                        <p:tgtEl>
                                          <p:spTgt spid="43"/>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4"/>
                                        </p:tgtEl>
                                        <p:attrNameLst>
                                          <p:attrName>style.visibility</p:attrName>
                                        </p:attrNameLst>
                                      </p:cBhvr>
                                      <p:to>
                                        <p:strVal val="visible"/>
                                      </p:to>
                                    </p:set>
                                    <p:animEffect transition="in" filter="wipe(down)">
                                      <p:cBhvr>
                                        <p:cTn id="15" dur="500"/>
                                        <p:tgtEl>
                                          <p:spTgt spid="74"/>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wipe(down)">
                                      <p:cBhvr>
                                        <p:cTn id="19" dur="500"/>
                                        <p:tgtEl>
                                          <p:spTgt spid="47"/>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par>
                          <p:cTn id="24" fill="hold">
                            <p:stCondLst>
                              <p:cond delay="2500"/>
                            </p:stCondLst>
                            <p:childTnLst>
                              <p:par>
                                <p:cTn id="25" presetID="12" presetClass="entr" presetSubtype="4" fill="hold"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slide(fromBottom)">
                                      <p:cBhvr>
                                        <p:cTn id="27" dur="500"/>
                                        <p:tgtEl>
                                          <p:spTgt spid="34"/>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wipe(left)">
                                      <p:cBhvr>
                                        <p:cTn id="31" dur="500"/>
                                        <p:tgtEl>
                                          <p:spTgt spid="44"/>
                                        </p:tgtEl>
                                      </p:cBhvr>
                                    </p:animEffect>
                                  </p:childTnLst>
                                </p:cTn>
                              </p:par>
                            </p:childTnLst>
                          </p:cTn>
                        </p:par>
                        <p:par>
                          <p:cTn id="32" fill="hold">
                            <p:stCondLst>
                              <p:cond delay="3500"/>
                            </p:stCondLst>
                            <p:childTnLst>
                              <p:par>
                                <p:cTn id="33" presetID="12" presetClass="entr" presetSubtype="4" fill="hold" grpId="0" nodeType="afterEffect">
                                  <p:stCondLst>
                                    <p:cond delay="0"/>
                                  </p:stCondLst>
                                  <p:childTnLst>
                                    <p:set>
                                      <p:cBhvr>
                                        <p:cTn id="34" dur="1" fill="hold">
                                          <p:stCondLst>
                                            <p:cond delay="0"/>
                                          </p:stCondLst>
                                        </p:cTn>
                                        <p:tgtEl>
                                          <p:spTgt spid="76"/>
                                        </p:tgtEl>
                                        <p:attrNameLst>
                                          <p:attrName>style.visibility</p:attrName>
                                        </p:attrNameLst>
                                      </p:cBhvr>
                                      <p:to>
                                        <p:strVal val="visible"/>
                                      </p:to>
                                    </p:set>
                                    <p:animEffect transition="in" filter="slide(fromBottom)">
                                      <p:cBhvr>
                                        <p:cTn id="35"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bldLvl="0" autoUpdateAnimBg="0"/>
      <p:bldP spid="74" grpId="0" bldLvl="0" autoUpdateAnimBg="0"/>
      <p:bldP spid="76" grpId="0" bldLvl="0" autoUpdateAnimBg="0"/>
      <p:bldP spid="4" grpId="0" bldLvl="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0" y="0"/>
            <a:ext cx="9177487" cy="5173566"/>
            <a:chOff x="-33456" y="6006960"/>
            <a:chExt cx="9177487" cy="5173566"/>
          </a:xfrm>
        </p:grpSpPr>
        <p:pic>
          <p:nvPicPr>
            <p:cNvPr id="27" name="图片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6" y="6006960"/>
              <a:ext cx="9177487" cy="5159584"/>
            </a:xfrm>
            <a:prstGeom prst="rect">
              <a:avLst/>
            </a:prstGeom>
          </p:spPr>
        </p:pic>
        <p:pic>
          <p:nvPicPr>
            <p:cNvPr id="28" name="图片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7554">
              <a:off x="2194491" y="6229970"/>
              <a:ext cx="6735524" cy="2518050"/>
            </a:xfrm>
            <a:prstGeom prst="rect">
              <a:avLst/>
            </a:prstGeom>
          </p:spPr>
        </p:pic>
        <p:sp>
          <p:nvSpPr>
            <p:cNvPr id="29" name="矩形 7"/>
            <p:cNvSpPr/>
            <p:nvPr/>
          </p:nvSpPr>
          <p:spPr bwMode="auto">
            <a:xfrm>
              <a:off x="104334" y="7349947"/>
              <a:ext cx="8882591" cy="3817566"/>
            </a:xfrm>
            <a:custGeom>
              <a:avLst/>
              <a:gdLst>
                <a:gd name="connsiteX0" fmla="*/ 0 w 5791048"/>
                <a:gd name="connsiteY0" fmla="*/ 0 h 2296826"/>
                <a:gd name="connsiteX1" fmla="*/ 5791048 w 5791048"/>
                <a:gd name="connsiteY1" fmla="*/ 0 h 2296826"/>
                <a:gd name="connsiteX2" fmla="*/ 5791048 w 5791048"/>
                <a:gd name="connsiteY2" fmla="*/ 2296826 h 2296826"/>
                <a:gd name="connsiteX3" fmla="*/ 0 w 5791048"/>
                <a:gd name="connsiteY3" fmla="*/ 2296826 h 2296826"/>
                <a:gd name="connsiteX4" fmla="*/ 0 w 5791048"/>
                <a:gd name="connsiteY4" fmla="*/ 0 h 2296826"/>
                <a:gd name="connsiteX0" fmla="*/ 72572 w 5791048"/>
                <a:gd name="connsiteY0" fmla="*/ 0 h 3008026"/>
                <a:gd name="connsiteX1" fmla="*/ 5791048 w 5791048"/>
                <a:gd name="connsiteY1" fmla="*/ 711200 h 3008026"/>
                <a:gd name="connsiteX2" fmla="*/ 5791048 w 5791048"/>
                <a:gd name="connsiteY2" fmla="*/ 3008026 h 3008026"/>
                <a:gd name="connsiteX3" fmla="*/ 0 w 5791048"/>
                <a:gd name="connsiteY3" fmla="*/ 3008026 h 3008026"/>
                <a:gd name="connsiteX4" fmla="*/ 72572 w 5791048"/>
                <a:gd name="connsiteY4" fmla="*/ 0 h 3008026"/>
                <a:gd name="connsiteX0" fmla="*/ 696686 w 6415162"/>
                <a:gd name="connsiteY0" fmla="*/ 0 h 4241740"/>
                <a:gd name="connsiteX1" fmla="*/ 6415162 w 6415162"/>
                <a:gd name="connsiteY1" fmla="*/ 711200 h 4241740"/>
                <a:gd name="connsiteX2" fmla="*/ 6415162 w 6415162"/>
                <a:gd name="connsiteY2" fmla="*/ 3008026 h 4241740"/>
                <a:gd name="connsiteX3" fmla="*/ 0 w 6415162"/>
                <a:gd name="connsiteY3" fmla="*/ 4241740 h 4241740"/>
                <a:gd name="connsiteX4" fmla="*/ 696686 w 6415162"/>
                <a:gd name="connsiteY4" fmla="*/ 0 h 4241740"/>
                <a:gd name="connsiteX0" fmla="*/ 696686 w 8360076"/>
                <a:gd name="connsiteY0" fmla="*/ 0 h 4241740"/>
                <a:gd name="connsiteX1" fmla="*/ 6415162 w 8360076"/>
                <a:gd name="connsiteY1" fmla="*/ 711200 h 4241740"/>
                <a:gd name="connsiteX2" fmla="*/ 8360076 w 8360076"/>
                <a:gd name="connsiteY2" fmla="*/ 4241740 h 4241740"/>
                <a:gd name="connsiteX3" fmla="*/ 0 w 8360076"/>
                <a:gd name="connsiteY3" fmla="*/ 4241740 h 4241740"/>
                <a:gd name="connsiteX4" fmla="*/ 696686 w 8360076"/>
                <a:gd name="connsiteY4" fmla="*/ 0 h 4241740"/>
                <a:gd name="connsiteX0" fmla="*/ 696686 w 8882591"/>
                <a:gd name="connsiteY0" fmla="*/ 0 h 4241740"/>
                <a:gd name="connsiteX1" fmla="*/ 8882591 w 8882591"/>
                <a:gd name="connsiteY1" fmla="*/ 1451428 h 4241740"/>
                <a:gd name="connsiteX2" fmla="*/ 8360076 w 8882591"/>
                <a:gd name="connsiteY2" fmla="*/ 4241740 h 4241740"/>
                <a:gd name="connsiteX3" fmla="*/ 0 w 8882591"/>
                <a:gd name="connsiteY3" fmla="*/ 4241740 h 4241740"/>
                <a:gd name="connsiteX4" fmla="*/ 696686 w 8882591"/>
                <a:gd name="connsiteY4" fmla="*/ 0 h 4241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2591" h="4241740">
                  <a:moveTo>
                    <a:pt x="696686" y="0"/>
                  </a:moveTo>
                  <a:lnTo>
                    <a:pt x="8882591" y="1451428"/>
                  </a:lnTo>
                  <a:lnTo>
                    <a:pt x="8360076" y="4241740"/>
                  </a:lnTo>
                  <a:lnTo>
                    <a:pt x="0" y="4241740"/>
                  </a:lnTo>
                  <a:lnTo>
                    <a:pt x="696686"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bg1"/>
                </a:solidFill>
                <a:effectLst/>
                <a:latin typeface="Arial" pitchFamily="34" charset="0"/>
                <a:ea typeface="宋体" pitchFamily="2" charset="-122"/>
              </a:endParaRPr>
            </a:p>
          </p:txBody>
        </p:sp>
        <p:pic>
          <p:nvPicPr>
            <p:cNvPr id="30" name="图片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56" y="8942259"/>
              <a:ext cx="2261429" cy="2238267"/>
            </a:xfrm>
            <a:prstGeom prst="rect">
              <a:avLst/>
            </a:prstGeom>
          </p:spPr>
        </p:pic>
        <p:pic>
          <p:nvPicPr>
            <p:cNvPr id="31" name="图片 3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214" y="6558065"/>
              <a:ext cx="1980121" cy="1267150"/>
            </a:xfrm>
            <a:prstGeom prst="rect">
              <a:avLst/>
            </a:prstGeom>
          </p:spPr>
        </p:pic>
        <p:pic>
          <p:nvPicPr>
            <p:cNvPr id="32" name="图片 3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4205" y="9494833"/>
              <a:ext cx="2133424" cy="1667728"/>
            </a:xfrm>
            <a:prstGeom prst="rect">
              <a:avLst/>
            </a:prstGeom>
          </p:spPr>
        </p:pic>
      </p:grpSp>
      <p:sp>
        <p:nvSpPr>
          <p:cNvPr id="8" name="文本框 7"/>
          <p:cNvSpPr txBox="1"/>
          <p:nvPr/>
        </p:nvSpPr>
        <p:spPr>
          <a:xfrm>
            <a:off x="1887487" y="3549508"/>
            <a:ext cx="5815191" cy="169277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600" b="1" i="0" u="none" strike="noStrike" kern="1200" cap="none" spc="0" normalizeH="0" baseline="0" noProof="0" dirty="0" err="1">
                <a:ln>
                  <a:noFill/>
                </a:ln>
                <a:solidFill>
                  <a:prstClr val="black"/>
                </a:solidFill>
                <a:effectLst/>
                <a:uLnTx/>
                <a:uFillTx/>
                <a:ea typeface="微软雅黑"/>
                <a:cs typeface="Arial" panose="020B0604020202020204" pitchFamily="34" charset="0"/>
              </a:rPr>
              <a:t>Hoạt</a:t>
            </a:r>
            <a:r>
              <a:rPr kumimoji="0" lang="en-US" altLang="zh-CN" sz="2600" b="1"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1" i="0" u="none" strike="noStrike" kern="1200" cap="none" spc="0" normalizeH="0" noProof="0" dirty="0" err="1">
                <a:ln>
                  <a:noFill/>
                </a:ln>
                <a:solidFill>
                  <a:prstClr val="black"/>
                </a:solidFill>
                <a:effectLst/>
                <a:uLnTx/>
                <a:uFillTx/>
                <a:ea typeface="微软雅黑"/>
                <a:cs typeface="Arial" panose="020B0604020202020204" pitchFamily="34" charset="0"/>
              </a:rPr>
              <a:t>động</a:t>
            </a:r>
            <a:r>
              <a:rPr kumimoji="0" lang="en-US" altLang="zh-CN" sz="2600" b="1"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1" i="0" u="none" strike="noStrike" kern="1200" cap="none" spc="0" normalizeH="0" noProof="0" dirty="0" err="1">
                <a:ln>
                  <a:noFill/>
                </a:ln>
                <a:solidFill>
                  <a:prstClr val="black"/>
                </a:solidFill>
                <a:effectLst/>
                <a:uLnTx/>
                <a:uFillTx/>
                <a:ea typeface="微软雅黑"/>
                <a:cs typeface="Arial" panose="020B0604020202020204" pitchFamily="34" charset="0"/>
              </a:rPr>
              <a:t>nhóm</a:t>
            </a:r>
            <a:r>
              <a:rPr kumimoji="0" lang="en-US" altLang="zh-CN" sz="2600" b="1" i="0" u="none" strike="noStrike" kern="1200" cap="none" spc="0" normalizeH="0" noProof="0" dirty="0">
                <a:ln>
                  <a:noFill/>
                </a:ln>
                <a:solidFill>
                  <a:prstClr val="black"/>
                </a:solidFill>
                <a:effectLst/>
                <a:uLnTx/>
                <a:uFillTx/>
                <a:ea typeface="微软雅黑"/>
                <a:cs typeface="Arial" panose="020B0604020202020204" pitchFamily="34" charset="0"/>
              </a:rPr>
              <a:t> (8 </a:t>
            </a:r>
            <a:r>
              <a:rPr kumimoji="0" lang="en-US" altLang="zh-CN" sz="2600" b="1" i="0" u="none" strike="noStrike" kern="1200" cap="none" spc="0" normalizeH="0" noProof="0" dirty="0" err="1">
                <a:ln>
                  <a:noFill/>
                </a:ln>
                <a:solidFill>
                  <a:prstClr val="black"/>
                </a:solidFill>
                <a:effectLst/>
                <a:uLnTx/>
                <a:uFillTx/>
                <a:ea typeface="微软雅黑"/>
                <a:cs typeface="Arial" panose="020B0604020202020204" pitchFamily="34" charset="0"/>
              </a:rPr>
              <a:t>nhóm</a:t>
            </a:r>
            <a:r>
              <a:rPr kumimoji="0" lang="en-US" altLang="zh-CN" sz="2600" b="1" i="0" u="none" strike="noStrike" kern="1200" cap="none" spc="0" normalizeH="0" noProof="0" dirty="0">
                <a:ln>
                  <a:noFill/>
                </a:ln>
                <a:solidFill>
                  <a:prstClr val="black"/>
                </a:solidFill>
                <a:effectLst/>
                <a:uLnTx/>
                <a:uFillTx/>
                <a:ea typeface="微软雅黑"/>
                <a:cs typeface="Arial" panose="020B0604020202020204" pitchFamily="34" charset="0"/>
              </a:rPr>
              <a:t>)</a:t>
            </a:r>
            <a:endParaRPr kumimoji="0" lang="en-US" altLang="zh-CN" sz="2600" b="1" i="0" u="none" strike="noStrike" kern="1200" cap="none" spc="0" normalizeH="0" baseline="0" noProof="0" dirty="0">
              <a:ln>
                <a:noFill/>
              </a:ln>
              <a:solidFill>
                <a:prstClr val="black"/>
              </a:solidFill>
              <a:effectLst/>
              <a:uLnTx/>
              <a:uFillTx/>
              <a:ea typeface="微软雅黑"/>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600" b="0" i="0" u="none" strike="noStrike" kern="1200" cap="none" spc="0" normalizeH="0" baseline="0" noProof="0" dirty="0" err="1">
                <a:ln>
                  <a:noFill/>
                </a:ln>
                <a:solidFill>
                  <a:prstClr val="black"/>
                </a:solidFill>
                <a:effectLst/>
                <a:uLnTx/>
                <a:uFillTx/>
                <a:ea typeface="微软雅黑"/>
                <a:cs typeface="Arial" panose="020B0604020202020204" pitchFamily="34" charset="0"/>
              </a:rPr>
              <a:t>Các</a:t>
            </a:r>
            <a:r>
              <a:rPr kumimoji="0" lang="en-US" altLang="zh-CN" sz="26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0" i="0" u="none" strike="noStrike" kern="1200" cap="none" spc="0" normalizeH="0" noProof="0" dirty="0" err="1">
                <a:ln>
                  <a:noFill/>
                </a:ln>
                <a:solidFill>
                  <a:prstClr val="black"/>
                </a:solidFill>
                <a:effectLst/>
                <a:uLnTx/>
                <a:uFillTx/>
                <a:ea typeface="微软雅黑"/>
                <a:cs typeface="Arial" panose="020B0604020202020204" pitchFamily="34" charset="0"/>
              </a:rPr>
              <a:t>nhóm</a:t>
            </a:r>
            <a:r>
              <a:rPr kumimoji="0" lang="en-US" altLang="zh-CN" sz="26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0" i="0" u="none" strike="noStrike" kern="1200" cap="none" spc="0" normalizeH="0" noProof="0" dirty="0" err="1">
                <a:ln>
                  <a:noFill/>
                </a:ln>
                <a:solidFill>
                  <a:prstClr val="black"/>
                </a:solidFill>
                <a:effectLst/>
                <a:uLnTx/>
                <a:uFillTx/>
                <a:ea typeface="微软雅黑"/>
                <a:cs typeface="Arial" panose="020B0604020202020204" pitchFamily="34" charset="0"/>
              </a:rPr>
              <a:t>cử</a:t>
            </a:r>
            <a:r>
              <a:rPr kumimoji="0" lang="en-US" altLang="zh-CN" sz="26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0" i="0" u="none" strike="noStrike" kern="1200" cap="none" spc="0" normalizeH="0" noProof="0" dirty="0" err="1">
                <a:ln>
                  <a:noFill/>
                </a:ln>
                <a:solidFill>
                  <a:prstClr val="black"/>
                </a:solidFill>
                <a:effectLst/>
                <a:uLnTx/>
                <a:uFillTx/>
                <a:ea typeface="微软雅黑"/>
                <a:cs typeface="Arial" panose="020B0604020202020204" pitchFamily="34" charset="0"/>
              </a:rPr>
              <a:t>đại</a:t>
            </a:r>
            <a:r>
              <a:rPr kumimoji="0" lang="en-US" altLang="zh-CN" sz="2600" b="0" i="0" u="none" strike="noStrike" kern="1200" cap="none" spc="0" normalizeH="0" noProof="0" dirty="0">
                <a:ln>
                  <a:noFill/>
                </a:ln>
                <a:solidFill>
                  <a:prstClr val="black"/>
                </a:solidFill>
                <a:effectLst/>
                <a:uLnTx/>
                <a:uFillTx/>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diện</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lên</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bóc</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thăm</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câu</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hỏi</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Cả</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nhóm</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thảo</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luận</a:t>
            </a:r>
            <a:r>
              <a:rPr lang="en-US" altLang="zh-CN" sz="2600" noProof="0" dirty="0">
                <a:solidFill>
                  <a:prstClr val="black"/>
                </a:solidFill>
                <a:ea typeface="微软雅黑"/>
                <a:cs typeface="Arial" panose="020B0604020202020204" pitchFamily="34" charset="0"/>
              </a:rPr>
              <a:t> </a:t>
            </a:r>
            <a:r>
              <a:rPr lang="en-US" altLang="zh-CN" sz="2600" noProof="0" dirty="0" err="1">
                <a:solidFill>
                  <a:prstClr val="black"/>
                </a:solidFill>
                <a:ea typeface="微软雅黑"/>
                <a:cs typeface="Arial" panose="020B0604020202020204" pitchFamily="34" charset="0"/>
              </a:rPr>
              <a:t>và</a:t>
            </a:r>
            <a:r>
              <a:rPr lang="en-US" altLang="zh-CN" sz="2600" noProof="0" dirty="0">
                <a:solidFill>
                  <a:prstClr val="black"/>
                </a:solidFill>
                <a:ea typeface="微软雅黑"/>
                <a:cs typeface="Arial" panose="020B0604020202020204" pitchFamily="34" charset="0"/>
              </a:rPr>
              <a:t> </a:t>
            </a:r>
            <a:r>
              <a:rPr lang="en-US" altLang="zh-CN" sz="2600" dirty="0">
                <a:solidFill>
                  <a:prstClr val="black"/>
                </a:solidFill>
                <a:ea typeface="微软雅黑"/>
                <a:cs typeface="Arial" panose="020B0604020202020204" pitchFamily="34" charset="0"/>
              </a:rPr>
              <a:t>t</a:t>
            </a:r>
            <a:r>
              <a:rPr kumimoji="0" lang="en-US" altLang="zh-CN" sz="2600" b="0" i="0" u="none" strike="noStrike" kern="1200" cap="none" spc="0" normalizeH="0" baseline="0" noProof="0" dirty="0" err="1">
                <a:ln>
                  <a:noFill/>
                </a:ln>
                <a:solidFill>
                  <a:prstClr val="black"/>
                </a:solidFill>
                <a:effectLst/>
                <a:uLnTx/>
                <a:uFillTx/>
                <a:ea typeface="微软雅黑"/>
                <a:cs typeface="Arial" panose="020B0604020202020204" pitchFamily="34" charset="0"/>
              </a:rPr>
              <a:t>rả</a:t>
            </a:r>
            <a:r>
              <a:rPr kumimoji="0" lang="en-US" altLang="zh-CN" sz="26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0" i="0" u="none" strike="noStrike" kern="1200" cap="none" spc="0" normalizeH="0" noProof="0" dirty="0" err="1">
                <a:ln>
                  <a:noFill/>
                </a:ln>
                <a:solidFill>
                  <a:prstClr val="black"/>
                </a:solidFill>
                <a:effectLst/>
                <a:uLnTx/>
                <a:uFillTx/>
                <a:ea typeface="微软雅黑"/>
                <a:cs typeface="Arial" panose="020B0604020202020204" pitchFamily="34" charset="0"/>
              </a:rPr>
              <a:t>lời</a:t>
            </a:r>
            <a:r>
              <a:rPr kumimoji="0" lang="en-US" altLang="zh-CN" sz="26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0" i="0" u="none" strike="noStrike" kern="1200" cap="none" spc="0" normalizeH="0" noProof="0" dirty="0" err="1">
                <a:ln>
                  <a:noFill/>
                </a:ln>
                <a:solidFill>
                  <a:prstClr val="black"/>
                </a:solidFill>
                <a:effectLst/>
                <a:uLnTx/>
                <a:uFillTx/>
                <a:ea typeface="微软雅黑"/>
                <a:cs typeface="Arial" panose="020B0604020202020204" pitchFamily="34" charset="0"/>
              </a:rPr>
              <a:t>các</a:t>
            </a:r>
            <a:r>
              <a:rPr kumimoji="0" lang="en-US" altLang="zh-CN" sz="26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0" i="0" u="none" strike="noStrike" kern="1200" cap="none" spc="0" normalizeH="0" noProof="0" dirty="0" err="1">
                <a:ln>
                  <a:noFill/>
                </a:ln>
                <a:solidFill>
                  <a:prstClr val="black"/>
                </a:solidFill>
                <a:effectLst/>
                <a:uLnTx/>
                <a:uFillTx/>
                <a:ea typeface="微软雅黑"/>
                <a:cs typeface="Arial" panose="020B0604020202020204" pitchFamily="34" charset="0"/>
              </a:rPr>
              <a:t>câu</a:t>
            </a:r>
            <a:r>
              <a:rPr kumimoji="0" lang="en-US" altLang="zh-CN" sz="26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0" i="0" u="none" strike="noStrike" kern="1200" cap="none" spc="0" normalizeH="0" noProof="0" dirty="0" err="1">
                <a:ln>
                  <a:noFill/>
                </a:ln>
                <a:solidFill>
                  <a:prstClr val="black"/>
                </a:solidFill>
                <a:effectLst/>
                <a:uLnTx/>
                <a:uFillTx/>
                <a:ea typeface="微软雅黑"/>
                <a:cs typeface="Arial" panose="020B0604020202020204" pitchFamily="34" charset="0"/>
              </a:rPr>
              <a:t>hỏi</a:t>
            </a:r>
            <a:r>
              <a:rPr kumimoji="0" lang="en-US" altLang="zh-CN" sz="26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600" b="0" i="0" u="none" strike="noStrike" kern="1200" cap="none" spc="0" normalizeH="0" noProof="0" dirty="0" err="1">
                <a:ln>
                  <a:noFill/>
                </a:ln>
                <a:solidFill>
                  <a:prstClr val="black"/>
                </a:solidFill>
                <a:effectLst/>
                <a:uLnTx/>
                <a:uFillTx/>
                <a:ea typeface="微软雅黑"/>
                <a:cs typeface="Arial" panose="020B0604020202020204" pitchFamily="34" charset="0"/>
              </a:rPr>
              <a:t>sau</a:t>
            </a:r>
            <a:endParaRPr kumimoji="0" lang="zh-CN" altLang="en-US" sz="2600" b="0" i="0" u="none" strike="noStrike" kern="1200" cap="none" spc="0" normalizeH="0" baseline="0" noProof="0" dirty="0">
              <a:ln>
                <a:noFill/>
              </a:ln>
              <a:solidFill>
                <a:prstClr val="black"/>
              </a:solidFill>
              <a:effectLst/>
              <a:uLnTx/>
              <a:uFillTx/>
              <a:ea typeface="微软雅黑"/>
              <a:cs typeface="Arial" panose="020B0604020202020204" pitchFamily="34" charset="0"/>
            </a:endParaRPr>
          </a:p>
        </p:txBody>
      </p:sp>
      <p:grpSp>
        <p:nvGrpSpPr>
          <p:cNvPr id="13" name="组合 12"/>
          <p:cNvGrpSpPr/>
          <p:nvPr/>
        </p:nvGrpSpPr>
        <p:grpSpPr>
          <a:xfrm>
            <a:off x="3612390" y="1999962"/>
            <a:ext cx="1952705" cy="1613806"/>
            <a:chOff x="5548995" y="1954656"/>
            <a:chExt cx="1613805" cy="1613805"/>
          </a:xfrm>
        </p:grpSpPr>
        <p:sp>
          <p:nvSpPr>
            <p:cNvPr id="15" name="任意多边形 14"/>
            <p:cNvSpPr/>
            <p:nvPr/>
          </p:nvSpPr>
          <p:spPr>
            <a:xfrm>
              <a:off x="5548995" y="1954656"/>
              <a:ext cx="1613805" cy="1613805"/>
            </a:xfrm>
            <a:custGeom>
              <a:avLst/>
              <a:gdLst>
                <a:gd name="connsiteX0" fmla="*/ 0 w 2388565"/>
                <a:gd name="connsiteY0" fmla="*/ 1194283 h 2388565"/>
                <a:gd name="connsiteX1" fmla="*/ 1194283 w 2388565"/>
                <a:gd name="connsiteY1" fmla="*/ 0 h 2388565"/>
                <a:gd name="connsiteX2" fmla="*/ 2388566 w 2388565"/>
                <a:gd name="connsiteY2" fmla="*/ 1194283 h 2388565"/>
                <a:gd name="connsiteX3" fmla="*/ 1194283 w 2388565"/>
                <a:gd name="connsiteY3" fmla="*/ 2388566 h 2388565"/>
                <a:gd name="connsiteX4" fmla="*/ 0 w 2388565"/>
                <a:gd name="connsiteY4" fmla="*/ 1194283 h 238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565" h="2388565">
                  <a:moveTo>
                    <a:pt x="0" y="1194283"/>
                  </a:moveTo>
                  <a:cubicBezTo>
                    <a:pt x="0" y="534699"/>
                    <a:pt x="534699" y="0"/>
                    <a:pt x="1194283" y="0"/>
                  </a:cubicBezTo>
                  <a:cubicBezTo>
                    <a:pt x="1853867" y="0"/>
                    <a:pt x="2388566" y="534699"/>
                    <a:pt x="2388566" y="1194283"/>
                  </a:cubicBezTo>
                  <a:cubicBezTo>
                    <a:pt x="2388566" y="1853867"/>
                    <a:pt x="1853867" y="2388566"/>
                    <a:pt x="1194283" y="2388566"/>
                  </a:cubicBezTo>
                  <a:cubicBezTo>
                    <a:pt x="534699" y="2388566"/>
                    <a:pt x="0" y="1853867"/>
                    <a:pt x="0" y="1194283"/>
                  </a:cubicBezTo>
                  <a:close/>
                </a:path>
              </a:pathLst>
            </a:custGeom>
            <a:solidFill>
              <a:srgbClr val="73446C"/>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0" tIns="609442" rIns="76201" bIns="609441" numCol="1" spcCol="1270" anchor="t"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pl-PL" sz="11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16" name="Freeform 9"/>
            <p:cNvSpPr>
              <a:spLocks noEditPoints="1"/>
            </p:cNvSpPr>
            <p:nvPr/>
          </p:nvSpPr>
          <p:spPr bwMode="auto">
            <a:xfrm>
              <a:off x="6240629" y="2064843"/>
              <a:ext cx="285797" cy="286221"/>
            </a:xfrm>
            <a:custGeom>
              <a:avLst/>
              <a:gdLst>
                <a:gd name="T0" fmla="*/ 0 w 222"/>
                <a:gd name="T1" fmla="*/ 111 h 222"/>
                <a:gd name="T2" fmla="*/ 222 w 222"/>
                <a:gd name="T3" fmla="*/ 111 h 222"/>
                <a:gd name="T4" fmla="*/ 207 w 222"/>
                <a:gd name="T5" fmla="*/ 107 h 222"/>
                <a:gd name="T6" fmla="*/ 156 w 222"/>
                <a:gd name="T7" fmla="*/ 62 h 222"/>
                <a:gd name="T8" fmla="*/ 207 w 222"/>
                <a:gd name="T9" fmla="*/ 107 h 222"/>
                <a:gd name="T10" fmla="*/ 78 w 222"/>
                <a:gd name="T11" fmla="*/ 170 h 222"/>
                <a:gd name="T12" fmla="*/ 107 w 222"/>
                <a:gd name="T13" fmla="*/ 207 h 222"/>
                <a:gd name="T14" fmla="*/ 115 w 222"/>
                <a:gd name="T15" fmla="*/ 14 h 222"/>
                <a:gd name="T16" fmla="*/ 114 w 222"/>
                <a:gd name="T17" fmla="*/ 64 h 222"/>
                <a:gd name="T18" fmla="*/ 115 w 222"/>
                <a:gd name="T19" fmla="*/ 14 h 222"/>
                <a:gd name="T20" fmla="*/ 178 w 222"/>
                <a:gd name="T21" fmla="*/ 41 h 222"/>
                <a:gd name="T22" fmla="*/ 127 w 222"/>
                <a:gd name="T23" fmla="*/ 15 h 222"/>
                <a:gd name="T24" fmla="*/ 107 w 222"/>
                <a:gd name="T25" fmla="*/ 64 h 222"/>
                <a:gd name="T26" fmla="*/ 107 w 222"/>
                <a:gd name="T27" fmla="*/ 14 h 222"/>
                <a:gd name="T28" fmla="*/ 68 w 222"/>
                <a:gd name="T29" fmla="*/ 56 h 222"/>
                <a:gd name="T30" fmla="*/ 95 w 222"/>
                <a:gd name="T31" fmla="*/ 15 h 222"/>
                <a:gd name="T32" fmla="*/ 72 w 222"/>
                <a:gd name="T33" fmla="*/ 65 h 222"/>
                <a:gd name="T34" fmla="*/ 107 w 222"/>
                <a:gd name="T35" fmla="*/ 107 h 222"/>
                <a:gd name="T36" fmla="*/ 72 w 222"/>
                <a:gd name="T37" fmla="*/ 65 h 222"/>
                <a:gd name="T38" fmla="*/ 107 w 222"/>
                <a:gd name="T39" fmla="*/ 157 h 222"/>
                <a:gd name="T40" fmla="*/ 64 w 222"/>
                <a:gd name="T41" fmla="*/ 114 h 222"/>
                <a:gd name="T42" fmla="*/ 95 w 222"/>
                <a:gd name="T43" fmla="*/ 206 h 222"/>
                <a:gd name="T44" fmla="*/ 71 w 222"/>
                <a:gd name="T45" fmla="*/ 172 h 222"/>
                <a:gd name="T46" fmla="*/ 114 w 222"/>
                <a:gd name="T47" fmla="*/ 207 h 222"/>
                <a:gd name="T48" fmla="*/ 144 w 222"/>
                <a:gd name="T49" fmla="*/ 170 h 222"/>
                <a:gd name="T50" fmla="*/ 114 w 222"/>
                <a:gd name="T51" fmla="*/ 207 h 222"/>
                <a:gd name="T52" fmla="*/ 174 w 222"/>
                <a:gd name="T53" fmla="*/ 184 h 222"/>
                <a:gd name="T54" fmla="*/ 151 w 222"/>
                <a:gd name="T55" fmla="*/ 172 h 222"/>
                <a:gd name="T56" fmla="*/ 114 w 222"/>
                <a:gd name="T57" fmla="*/ 157 h 222"/>
                <a:gd name="T58" fmla="*/ 157 w 222"/>
                <a:gd name="T59" fmla="*/ 114 h 222"/>
                <a:gd name="T60" fmla="*/ 114 w 222"/>
                <a:gd name="T61" fmla="*/ 107 h 222"/>
                <a:gd name="T62" fmla="*/ 149 w 222"/>
                <a:gd name="T63" fmla="*/ 65 h 222"/>
                <a:gd name="T64" fmla="*/ 114 w 222"/>
                <a:gd name="T65" fmla="*/ 107 h 222"/>
                <a:gd name="T66" fmla="*/ 65 w 222"/>
                <a:gd name="T67" fmla="*/ 62 h 222"/>
                <a:gd name="T68" fmla="*/ 14 w 222"/>
                <a:gd name="T69" fmla="*/ 107 h 222"/>
                <a:gd name="T70" fmla="*/ 14 w 222"/>
                <a:gd name="T71" fmla="*/ 114 h 222"/>
                <a:gd name="T72" fmla="*/ 68 w 222"/>
                <a:gd name="T73" fmla="*/ 165 h 222"/>
                <a:gd name="T74" fmla="*/ 14 w 222"/>
                <a:gd name="T75" fmla="*/ 114 h 222"/>
                <a:gd name="T76" fmla="*/ 154 w 222"/>
                <a:gd name="T77" fmla="*/ 165 h 222"/>
                <a:gd name="T78" fmla="*/ 207 w 222"/>
                <a:gd name="T79" fmla="*/ 11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2" h="222">
                  <a:moveTo>
                    <a:pt x="111" y="0"/>
                  </a:moveTo>
                  <a:cubicBezTo>
                    <a:pt x="49" y="0"/>
                    <a:pt x="0" y="49"/>
                    <a:pt x="0" y="111"/>
                  </a:cubicBezTo>
                  <a:cubicBezTo>
                    <a:pt x="0" y="172"/>
                    <a:pt x="49" y="222"/>
                    <a:pt x="111" y="222"/>
                  </a:cubicBezTo>
                  <a:cubicBezTo>
                    <a:pt x="172" y="222"/>
                    <a:pt x="222" y="172"/>
                    <a:pt x="222" y="111"/>
                  </a:cubicBezTo>
                  <a:cubicBezTo>
                    <a:pt x="222" y="49"/>
                    <a:pt x="172" y="0"/>
                    <a:pt x="111" y="0"/>
                  </a:cubicBezTo>
                  <a:close/>
                  <a:moveTo>
                    <a:pt x="207" y="107"/>
                  </a:moveTo>
                  <a:cubicBezTo>
                    <a:pt x="164" y="107"/>
                    <a:pt x="164" y="107"/>
                    <a:pt x="164" y="107"/>
                  </a:cubicBezTo>
                  <a:cubicBezTo>
                    <a:pt x="164" y="91"/>
                    <a:pt x="161" y="76"/>
                    <a:pt x="156" y="62"/>
                  </a:cubicBezTo>
                  <a:cubicBezTo>
                    <a:pt x="166" y="58"/>
                    <a:pt x="175" y="53"/>
                    <a:pt x="183" y="46"/>
                  </a:cubicBezTo>
                  <a:cubicBezTo>
                    <a:pt x="197" y="63"/>
                    <a:pt x="206" y="84"/>
                    <a:pt x="207" y="107"/>
                  </a:cubicBezTo>
                  <a:close/>
                  <a:moveTo>
                    <a:pt x="107" y="207"/>
                  </a:moveTo>
                  <a:cubicBezTo>
                    <a:pt x="95" y="197"/>
                    <a:pt x="85" y="184"/>
                    <a:pt x="78" y="170"/>
                  </a:cubicBezTo>
                  <a:cubicBezTo>
                    <a:pt x="87" y="167"/>
                    <a:pt x="97" y="165"/>
                    <a:pt x="107" y="165"/>
                  </a:cubicBezTo>
                  <a:cubicBezTo>
                    <a:pt x="107" y="207"/>
                    <a:pt x="107" y="207"/>
                    <a:pt x="107" y="207"/>
                  </a:cubicBezTo>
                  <a:cubicBezTo>
                    <a:pt x="107" y="207"/>
                    <a:pt x="107" y="207"/>
                    <a:pt x="107" y="207"/>
                  </a:cubicBezTo>
                  <a:close/>
                  <a:moveTo>
                    <a:pt x="115" y="14"/>
                  </a:moveTo>
                  <a:cubicBezTo>
                    <a:pt x="128" y="25"/>
                    <a:pt x="139" y="40"/>
                    <a:pt x="147" y="58"/>
                  </a:cubicBezTo>
                  <a:cubicBezTo>
                    <a:pt x="136" y="62"/>
                    <a:pt x="126" y="64"/>
                    <a:pt x="114" y="64"/>
                  </a:cubicBezTo>
                  <a:cubicBezTo>
                    <a:pt x="114" y="14"/>
                    <a:pt x="114" y="14"/>
                    <a:pt x="114" y="14"/>
                  </a:cubicBezTo>
                  <a:cubicBezTo>
                    <a:pt x="114" y="14"/>
                    <a:pt x="115" y="14"/>
                    <a:pt x="115" y="14"/>
                  </a:cubicBezTo>
                  <a:close/>
                  <a:moveTo>
                    <a:pt x="127" y="15"/>
                  </a:moveTo>
                  <a:cubicBezTo>
                    <a:pt x="146" y="19"/>
                    <a:pt x="164" y="28"/>
                    <a:pt x="178" y="41"/>
                  </a:cubicBezTo>
                  <a:cubicBezTo>
                    <a:pt x="170" y="47"/>
                    <a:pt x="162" y="52"/>
                    <a:pt x="153" y="56"/>
                  </a:cubicBezTo>
                  <a:cubicBezTo>
                    <a:pt x="147" y="40"/>
                    <a:pt x="138" y="26"/>
                    <a:pt x="127" y="15"/>
                  </a:cubicBezTo>
                  <a:close/>
                  <a:moveTo>
                    <a:pt x="107" y="14"/>
                  </a:moveTo>
                  <a:cubicBezTo>
                    <a:pt x="107" y="64"/>
                    <a:pt x="107" y="64"/>
                    <a:pt x="107" y="64"/>
                  </a:cubicBezTo>
                  <a:cubicBezTo>
                    <a:pt x="96" y="64"/>
                    <a:pt x="85" y="62"/>
                    <a:pt x="75" y="58"/>
                  </a:cubicBezTo>
                  <a:cubicBezTo>
                    <a:pt x="82" y="40"/>
                    <a:pt x="93" y="25"/>
                    <a:pt x="107" y="14"/>
                  </a:cubicBezTo>
                  <a:cubicBezTo>
                    <a:pt x="107" y="14"/>
                    <a:pt x="107" y="14"/>
                    <a:pt x="107" y="14"/>
                  </a:cubicBezTo>
                  <a:close/>
                  <a:moveTo>
                    <a:pt x="68" y="56"/>
                  </a:moveTo>
                  <a:cubicBezTo>
                    <a:pt x="59" y="52"/>
                    <a:pt x="51" y="47"/>
                    <a:pt x="43" y="41"/>
                  </a:cubicBezTo>
                  <a:cubicBezTo>
                    <a:pt x="57" y="28"/>
                    <a:pt x="75" y="19"/>
                    <a:pt x="95" y="15"/>
                  </a:cubicBezTo>
                  <a:cubicBezTo>
                    <a:pt x="84" y="26"/>
                    <a:pt x="75" y="40"/>
                    <a:pt x="68" y="56"/>
                  </a:cubicBezTo>
                  <a:close/>
                  <a:moveTo>
                    <a:pt x="72" y="65"/>
                  </a:moveTo>
                  <a:cubicBezTo>
                    <a:pt x="83" y="68"/>
                    <a:pt x="95" y="71"/>
                    <a:pt x="107" y="71"/>
                  </a:cubicBezTo>
                  <a:cubicBezTo>
                    <a:pt x="107" y="107"/>
                    <a:pt x="107" y="107"/>
                    <a:pt x="107" y="107"/>
                  </a:cubicBezTo>
                  <a:cubicBezTo>
                    <a:pt x="64" y="107"/>
                    <a:pt x="64" y="107"/>
                    <a:pt x="64" y="107"/>
                  </a:cubicBezTo>
                  <a:cubicBezTo>
                    <a:pt x="65" y="92"/>
                    <a:pt x="67" y="78"/>
                    <a:pt x="72" y="65"/>
                  </a:cubicBezTo>
                  <a:close/>
                  <a:moveTo>
                    <a:pt x="107" y="114"/>
                  </a:moveTo>
                  <a:cubicBezTo>
                    <a:pt x="107" y="157"/>
                    <a:pt x="107" y="157"/>
                    <a:pt x="107" y="157"/>
                  </a:cubicBezTo>
                  <a:cubicBezTo>
                    <a:pt x="96" y="158"/>
                    <a:pt x="85" y="160"/>
                    <a:pt x="75" y="163"/>
                  </a:cubicBezTo>
                  <a:cubicBezTo>
                    <a:pt x="68" y="148"/>
                    <a:pt x="65" y="132"/>
                    <a:pt x="64" y="114"/>
                  </a:cubicBezTo>
                  <a:lnTo>
                    <a:pt x="107" y="114"/>
                  </a:lnTo>
                  <a:close/>
                  <a:moveTo>
                    <a:pt x="95" y="206"/>
                  </a:moveTo>
                  <a:cubicBezTo>
                    <a:pt x="77" y="203"/>
                    <a:pt x="61" y="195"/>
                    <a:pt x="48" y="184"/>
                  </a:cubicBezTo>
                  <a:cubicBezTo>
                    <a:pt x="55" y="179"/>
                    <a:pt x="63" y="175"/>
                    <a:pt x="71" y="172"/>
                  </a:cubicBezTo>
                  <a:cubicBezTo>
                    <a:pt x="77" y="185"/>
                    <a:pt x="85" y="196"/>
                    <a:pt x="95" y="206"/>
                  </a:cubicBezTo>
                  <a:close/>
                  <a:moveTo>
                    <a:pt x="114" y="207"/>
                  </a:moveTo>
                  <a:cubicBezTo>
                    <a:pt x="114" y="165"/>
                    <a:pt x="114" y="165"/>
                    <a:pt x="114" y="165"/>
                  </a:cubicBezTo>
                  <a:cubicBezTo>
                    <a:pt x="125" y="165"/>
                    <a:pt x="135" y="167"/>
                    <a:pt x="144" y="170"/>
                  </a:cubicBezTo>
                  <a:cubicBezTo>
                    <a:pt x="137" y="184"/>
                    <a:pt x="127" y="197"/>
                    <a:pt x="115" y="207"/>
                  </a:cubicBezTo>
                  <a:cubicBezTo>
                    <a:pt x="115" y="207"/>
                    <a:pt x="114" y="207"/>
                    <a:pt x="114" y="207"/>
                  </a:cubicBezTo>
                  <a:close/>
                  <a:moveTo>
                    <a:pt x="151" y="172"/>
                  </a:moveTo>
                  <a:cubicBezTo>
                    <a:pt x="159" y="175"/>
                    <a:pt x="166" y="179"/>
                    <a:pt x="174" y="184"/>
                  </a:cubicBezTo>
                  <a:cubicBezTo>
                    <a:pt x="160" y="195"/>
                    <a:pt x="144" y="203"/>
                    <a:pt x="127" y="206"/>
                  </a:cubicBezTo>
                  <a:cubicBezTo>
                    <a:pt x="136" y="196"/>
                    <a:pt x="144" y="185"/>
                    <a:pt x="151" y="172"/>
                  </a:cubicBezTo>
                  <a:close/>
                  <a:moveTo>
                    <a:pt x="147" y="163"/>
                  </a:moveTo>
                  <a:cubicBezTo>
                    <a:pt x="137" y="160"/>
                    <a:pt x="126" y="158"/>
                    <a:pt x="114" y="157"/>
                  </a:cubicBezTo>
                  <a:cubicBezTo>
                    <a:pt x="114" y="114"/>
                    <a:pt x="114" y="114"/>
                    <a:pt x="114" y="114"/>
                  </a:cubicBezTo>
                  <a:cubicBezTo>
                    <a:pt x="157" y="114"/>
                    <a:pt x="157" y="114"/>
                    <a:pt x="157" y="114"/>
                  </a:cubicBezTo>
                  <a:cubicBezTo>
                    <a:pt x="157" y="132"/>
                    <a:pt x="153" y="148"/>
                    <a:pt x="147" y="163"/>
                  </a:cubicBezTo>
                  <a:close/>
                  <a:moveTo>
                    <a:pt x="114" y="107"/>
                  </a:moveTo>
                  <a:cubicBezTo>
                    <a:pt x="114" y="71"/>
                    <a:pt x="114" y="71"/>
                    <a:pt x="114" y="71"/>
                  </a:cubicBezTo>
                  <a:cubicBezTo>
                    <a:pt x="127" y="71"/>
                    <a:pt x="138" y="69"/>
                    <a:pt x="149" y="65"/>
                  </a:cubicBezTo>
                  <a:cubicBezTo>
                    <a:pt x="154" y="78"/>
                    <a:pt x="157" y="92"/>
                    <a:pt x="157" y="107"/>
                  </a:cubicBezTo>
                  <a:cubicBezTo>
                    <a:pt x="114" y="107"/>
                    <a:pt x="114" y="107"/>
                    <a:pt x="114" y="107"/>
                  </a:cubicBezTo>
                  <a:close/>
                  <a:moveTo>
                    <a:pt x="39" y="46"/>
                  </a:moveTo>
                  <a:cubicBezTo>
                    <a:pt x="47" y="53"/>
                    <a:pt x="56" y="58"/>
                    <a:pt x="65" y="62"/>
                  </a:cubicBezTo>
                  <a:cubicBezTo>
                    <a:pt x="60" y="76"/>
                    <a:pt x="57" y="91"/>
                    <a:pt x="57" y="107"/>
                  </a:cubicBezTo>
                  <a:cubicBezTo>
                    <a:pt x="14" y="107"/>
                    <a:pt x="14" y="107"/>
                    <a:pt x="14" y="107"/>
                  </a:cubicBezTo>
                  <a:cubicBezTo>
                    <a:pt x="15" y="84"/>
                    <a:pt x="24" y="63"/>
                    <a:pt x="39" y="46"/>
                  </a:cubicBezTo>
                  <a:close/>
                  <a:moveTo>
                    <a:pt x="14" y="114"/>
                  </a:moveTo>
                  <a:cubicBezTo>
                    <a:pt x="57" y="114"/>
                    <a:pt x="57" y="114"/>
                    <a:pt x="57" y="114"/>
                  </a:cubicBezTo>
                  <a:cubicBezTo>
                    <a:pt x="58" y="133"/>
                    <a:pt x="61" y="150"/>
                    <a:pt x="68" y="165"/>
                  </a:cubicBezTo>
                  <a:cubicBezTo>
                    <a:pt x="59" y="169"/>
                    <a:pt x="50" y="174"/>
                    <a:pt x="42" y="179"/>
                  </a:cubicBezTo>
                  <a:cubicBezTo>
                    <a:pt x="26" y="163"/>
                    <a:pt x="15" y="140"/>
                    <a:pt x="14" y="114"/>
                  </a:cubicBezTo>
                  <a:close/>
                  <a:moveTo>
                    <a:pt x="179" y="179"/>
                  </a:moveTo>
                  <a:cubicBezTo>
                    <a:pt x="171" y="174"/>
                    <a:pt x="163" y="169"/>
                    <a:pt x="154" y="165"/>
                  </a:cubicBezTo>
                  <a:cubicBezTo>
                    <a:pt x="160" y="150"/>
                    <a:pt x="164" y="133"/>
                    <a:pt x="164" y="114"/>
                  </a:cubicBezTo>
                  <a:cubicBezTo>
                    <a:pt x="207" y="114"/>
                    <a:pt x="207" y="114"/>
                    <a:pt x="207" y="114"/>
                  </a:cubicBezTo>
                  <a:cubicBezTo>
                    <a:pt x="206" y="140"/>
                    <a:pt x="196" y="163"/>
                    <a:pt x="179" y="179"/>
                  </a:cubicBezTo>
                  <a:close/>
                </a:path>
              </a:pathLst>
            </a:custGeom>
            <a:solidFill>
              <a:schemeClr val="bg1"/>
            </a:solidFill>
            <a:ln>
              <a:noFill/>
            </a:ln>
          </p:spPr>
          <p:txBody>
            <a:bodyPr vert="horz" wrap="square" lIns="121888" tIns="60944" rIns="121888" bIns="60944" numCol="1" anchor="t"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8" name="文本框 17"/>
            <p:cNvSpPr txBox="1"/>
            <p:nvPr/>
          </p:nvSpPr>
          <p:spPr>
            <a:xfrm>
              <a:off x="6097224" y="2475021"/>
              <a:ext cx="685651" cy="43241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04</a:t>
              </a:r>
              <a:endParaRPr kumimoji="0" lang="zh-CN" altLang="en-US" sz="16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9" name="矩形 18"/>
            <p:cNvSpPr/>
            <p:nvPr/>
          </p:nvSpPr>
          <p:spPr>
            <a:xfrm>
              <a:off x="6021725" y="3002771"/>
              <a:ext cx="991105" cy="253916"/>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20" name="文本框 19"/>
            <p:cNvSpPr txBox="1"/>
            <p:nvPr/>
          </p:nvSpPr>
          <p:spPr>
            <a:xfrm>
              <a:off x="5656646" y="2827307"/>
              <a:ext cx="1398502" cy="432413"/>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prstClr val="white"/>
                  </a:solidFill>
                  <a:effectLst/>
                  <a:uLnTx/>
                  <a:uFillTx/>
                  <a:ea typeface="微软雅黑"/>
                  <a:cs typeface="Arial" panose="020B0604020202020204" pitchFamily="34" charset="0"/>
                </a:rPr>
                <a:t>Vận</a:t>
              </a:r>
              <a:r>
                <a:rPr kumimoji="0" lang="en-US" altLang="zh-CN" sz="2800" b="1" i="0" u="none" strike="noStrike" kern="1200" cap="none" spc="0" normalizeH="0" baseline="0" noProof="0" dirty="0">
                  <a:ln>
                    <a:noFill/>
                  </a:ln>
                  <a:solidFill>
                    <a:prstClr val="white"/>
                  </a:solidFill>
                  <a:effectLst/>
                  <a:uLnTx/>
                  <a:uFillTx/>
                  <a:ea typeface="微软雅黑"/>
                  <a:cs typeface="Arial" panose="020B0604020202020204" pitchFamily="34" charset="0"/>
                </a:rPr>
                <a:t> </a:t>
              </a:r>
              <a:r>
                <a:rPr kumimoji="0" lang="en-US" altLang="zh-CN" sz="2800" b="1" i="0" u="none" strike="noStrike" kern="1200" cap="none" spc="0" normalizeH="0" baseline="0" noProof="0" dirty="0" err="1">
                  <a:ln>
                    <a:noFill/>
                  </a:ln>
                  <a:solidFill>
                    <a:prstClr val="white"/>
                  </a:solidFill>
                  <a:effectLst/>
                  <a:uLnTx/>
                  <a:uFillTx/>
                  <a:ea typeface="微软雅黑"/>
                  <a:cs typeface="Arial" panose="020B0604020202020204" pitchFamily="34" charset="0"/>
                </a:rPr>
                <a:t>Dụng</a:t>
              </a:r>
              <a:endParaRPr kumimoji="0" lang="zh-CN" altLang="en-US" sz="2800" b="1" i="0" u="none" strike="noStrike" kern="1200" cap="none" spc="0" normalizeH="0" baseline="0" noProof="0" dirty="0">
                <a:ln>
                  <a:noFill/>
                </a:ln>
                <a:solidFill>
                  <a:prstClr val="white"/>
                </a:solidFill>
                <a:effectLst/>
                <a:uLnTx/>
                <a:uFillTx/>
                <a:ea typeface="微软雅黑"/>
                <a:cs typeface="Arial" panose="020B0604020202020204" pitchFamily="34" charset="0"/>
              </a:endParaRPr>
            </a:p>
          </p:txBody>
        </p:sp>
      </p:grpSp>
    </p:spTree>
    <p:extLst>
      <p:ext uri="{BB962C8B-B14F-4D97-AF65-F5344CB8AC3E}">
        <p14:creationId xmlns:p14="http://schemas.microsoft.com/office/powerpoint/2010/main" val="41080377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10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20C767A-52F5-E518-E52B-4B79E7F1C125}"/>
              </a:ext>
            </a:extLst>
          </p:cNvPr>
          <p:cNvGrpSpPr/>
          <p:nvPr/>
        </p:nvGrpSpPr>
        <p:grpSpPr>
          <a:xfrm>
            <a:off x="304912" y="60096"/>
            <a:ext cx="2893934" cy="525867"/>
            <a:chOff x="3996682" y="1547723"/>
            <a:chExt cx="2893934" cy="525867"/>
          </a:xfrm>
          <a:solidFill>
            <a:schemeClr val="bg1"/>
          </a:solidFill>
        </p:grpSpPr>
        <p:sp>
          <p:nvSpPr>
            <p:cNvPr id="3" name="TextBox 11">
              <a:extLst>
                <a:ext uri="{FF2B5EF4-FFF2-40B4-BE49-F238E27FC236}">
                  <a16:creationId xmlns:a16="http://schemas.microsoft.com/office/drawing/2014/main" id="{36010029-5800-D24A-B26D-B7FAEE65C4B1}"/>
                </a:ext>
              </a:extLst>
            </p:cNvPr>
            <p:cNvSpPr txBox="1">
              <a:spLocks noChangeArrowheads="1"/>
            </p:cNvSpPr>
            <p:nvPr/>
          </p:nvSpPr>
          <p:spPr bwMode="auto">
            <a:xfrm flipH="1">
              <a:off x="4419417" y="1547723"/>
              <a:ext cx="2471199"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Vận</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Dụng</a:t>
              </a:r>
              <a:endPar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endParaRPr>
            </a:p>
          </p:txBody>
        </p:sp>
        <p:sp>
          <p:nvSpPr>
            <p:cNvPr id="4" name="TextBox 33">
              <a:extLst>
                <a:ext uri="{FF2B5EF4-FFF2-40B4-BE49-F238E27FC236}">
                  <a16:creationId xmlns:a16="http://schemas.microsoft.com/office/drawing/2014/main" id="{C1706A4E-2372-871A-1935-3F9AC8314803}"/>
                </a:ext>
              </a:extLst>
            </p:cNvPr>
            <p:cNvSpPr txBox="1">
              <a:spLocks noChangeArrowheads="1"/>
            </p:cNvSpPr>
            <p:nvPr/>
          </p:nvSpPr>
          <p:spPr bwMode="auto">
            <a:xfrm>
              <a:off x="3996682" y="1550370"/>
              <a:ext cx="484428"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4.</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pic>
        <p:nvPicPr>
          <p:cNvPr id="8193" name="Picture 2" descr="A person brushing their hair&#10;&#10;Description automatically generated with low confidence">
            <a:extLst>
              <a:ext uri="{FF2B5EF4-FFF2-40B4-BE49-F238E27FC236}">
                <a16:creationId xmlns:a16="http://schemas.microsoft.com/office/drawing/2014/main" id="{AACD0801-1A86-9506-2C43-35DCACCBB0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554" y="665594"/>
            <a:ext cx="2552682" cy="22109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A3C2F09E-D5ED-AE82-A011-1F8A023C98AA}"/>
              </a:ext>
            </a:extLst>
          </p:cNvPr>
          <p:cNvSpPr>
            <a:spLocks noChangeArrowheads="1"/>
          </p:cNvSpPr>
          <p:nvPr/>
        </p:nvSpPr>
        <p:spPr bwMode="auto">
          <a:xfrm>
            <a:off x="1371932" y="640404"/>
            <a:ext cx="474681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Giải</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thích</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tại</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sao</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vào</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những</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ngày</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thời</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tiết</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khô</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ráo</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đặc</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biệt</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là</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những</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ngày</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hanh</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khô</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khi</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ta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chải</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đầu</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bằng</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lược</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nhựa</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nhiều</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sợi</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tóc</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bị</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lược</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nhựa</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hút</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kéo</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thẳng</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en-US" altLang="en-VN" sz="28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ra</a:t>
            </a:r>
            <a:r>
              <a:rPr kumimoji="0" lang="en-US" altLang="en-VN"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t>
            </a:r>
            <a:endParaRPr kumimoji="0" lang="en-US" altLang="en-VN" sz="2800" b="0" i="0" u="none" strike="noStrike" cap="none" normalizeH="0" baseline="0" dirty="0">
              <a:ln>
                <a:noFill/>
              </a:ln>
              <a:solidFill>
                <a:schemeClr val="tx1"/>
              </a:solidFill>
              <a:effectLst/>
              <a:latin typeface="Arial" panose="020B0604020202020204" pitchFamily="34" charset="0"/>
            </a:endParaRPr>
          </a:p>
        </p:txBody>
      </p:sp>
      <p:grpSp>
        <p:nvGrpSpPr>
          <p:cNvPr id="10" name="CH1">
            <a:extLst>
              <a:ext uri="{FF2B5EF4-FFF2-40B4-BE49-F238E27FC236}">
                <a16:creationId xmlns:a16="http://schemas.microsoft.com/office/drawing/2014/main" id="{DD27BE4E-9F0A-771C-661F-251B6768662C}"/>
              </a:ext>
            </a:extLst>
          </p:cNvPr>
          <p:cNvGrpSpPr/>
          <p:nvPr/>
        </p:nvGrpSpPr>
        <p:grpSpPr>
          <a:xfrm>
            <a:off x="27610" y="583316"/>
            <a:ext cx="1523459" cy="1384964"/>
            <a:chOff x="2344959" y="1093691"/>
            <a:chExt cx="945948" cy="945949"/>
          </a:xfrm>
        </p:grpSpPr>
        <p:pic>
          <p:nvPicPr>
            <p:cNvPr id="11" name="图片 7">
              <a:extLst>
                <a:ext uri="{FF2B5EF4-FFF2-40B4-BE49-F238E27FC236}">
                  <a16:creationId xmlns:a16="http://schemas.microsoft.com/office/drawing/2014/main" id="{4B9DAEB3-8C45-86B8-F9A0-1B09F8FBC6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44959" y="1093691"/>
              <a:ext cx="945948" cy="945949"/>
            </a:xfrm>
            <a:prstGeom prst="rect">
              <a:avLst/>
            </a:prstGeom>
          </p:spPr>
        </p:pic>
        <p:sp>
          <p:nvSpPr>
            <p:cNvPr id="12" name="TextBox 11">
              <a:extLst>
                <a:ext uri="{FF2B5EF4-FFF2-40B4-BE49-F238E27FC236}">
                  <a16:creationId xmlns:a16="http://schemas.microsoft.com/office/drawing/2014/main" id="{84F3E8A9-4E34-5C9C-DD4F-8924BAB28BC7}"/>
                </a:ext>
              </a:extLst>
            </p:cNvPr>
            <p:cNvSpPr txBox="1"/>
            <p:nvPr/>
          </p:nvSpPr>
          <p:spPr>
            <a:xfrm>
              <a:off x="2390797" y="1244685"/>
              <a:ext cx="825055" cy="651668"/>
            </a:xfrm>
            <a:prstGeom prst="rect">
              <a:avLst/>
            </a:prstGeom>
            <a:noFill/>
          </p:spPr>
          <p:txBody>
            <a:bodyPr wrap="square" rtlCol="0">
              <a:spAutoFit/>
            </a:bodyPr>
            <a:lstStyle/>
            <a:p>
              <a:pPr algn="ctr"/>
              <a:r>
                <a:rPr kumimoji="0" lang="nl-NL" altLang="en-VN" sz="2800" b="1" i="1" u="none" strike="noStrike" cap="none" normalizeH="0" baseline="0" dirty="0" err="1">
                  <a:ln>
                    <a:noFill/>
                  </a:ln>
                  <a:solidFill>
                    <a:schemeClr val="bg1"/>
                  </a:solidFill>
                  <a:effectLst/>
                  <a:latin typeface="Arial" panose="020B0604020202020204" pitchFamily="34" charset="0"/>
                  <a:ea typeface="Times New Roman" panose="02020603050405020304" pitchFamily="18" charset="0"/>
                </a:rPr>
                <a:t>Câu</a:t>
              </a:r>
              <a:r>
                <a:rPr kumimoji="0" lang="nl-NL" altLang="en-VN" sz="2800" b="1" i="1" u="none" strike="noStrike" cap="none" normalizeH="0" baseline="0" dirty="0">
                  <a:ln>
                    <a:noFill/>
                  </a:ln>
                  <a:solidFill>
                    <a:schemeClr val="bg1"/>
                  </a:solidFill>
                  <a:effectLst/>
                  <a:latin typeface="Arial" panose="020B0604020202020204" pitchFamily="34" charset="0"/>
                  <a:ea typeface="Times New Roman" panose="02020603050405020304" pitchFamily="18" charset="0"/>
                </a:rPr>
                <a:t> </a:t>
              </a:r>
              <a:r>
                <a:rPr lang="nl-NL" altLang="en-VN" sz="2800" b="1" i="1" dirty="0" err="1">
                  <a:solidFill>
                    <a:schemeClr val="bg1"/>
                  </a:solidFill>
                  <a:ea typeface="Times New Roman" panose="02020603050405020304" pitchFamily="18" charset="0"/>
                </a:rPr>
                <a:t>h</a:t>
              </a:r>
              <a:r>
                <a:rPr kumimoji="0" lang="nl-NL" altLang="en-VN" sz="2800" b="1" i="1" u="none" strike="noStrike" cap="none" normalizeH="0" baseline="0" dirty="0" err="1">
                  <a:ln>
                    <a:noFill/>
                  </a:ln>
                  <a:solidFill>
                    <a:schemeClr val="bg1"/>
                  </a:solidFill>
                  <a:effectLst/>
                  <a:latin typeface="Arial" panose="020B0604020202020204" pitchFamily="34" charset="0"/>
                  <a:ea typeface="Times New Roman" panose="02020603050405020304" pitchFamily="18" charset="0"/>
                </a:rPr>
                <a:t>ỏi</a:t>
              </a:r>
              <a:r>
                <a:rPr kumimoji="0" lang="nl-NL" altLang="en-VN" sz="2800" b="1" i="1" u="none" strike="noStrike" cap="none" normalizeH="0" baseline="0" dirty="0">
                  <a:ln>
                    <a:noFill/>
                  </a:ln>
                  <a:solidFill>
                    <a:schemeClr val="bg1"/>
                  </a:solidFill>
                  <a:effectLst/>
                  <a:latin typeface="Arial" panose="020B0604020202020204" pitchFamily="34" charset="0"/>
                  <a:ea typeface="Times New Roman" panose="02020603050405020304" pitchFamily="18" charset="0"/>
                </a:rPr>
                <a:t> 1:</a:t>
              </a:r>
              <a:endParaRPr lang="zh-CN" altLang="en-US" sz="2800" dirty="0">
                <a:solidFill>
                  <a:schemeClr val="bg1"/>
                </a:solidFill>
              </a:endParaRPr>
            </a:p>
          </p:txBody>
        </p:sp>
      </p:grpSp>
      <p:pic>
        <p:nvPicPr>
          <p:cNvPr id="13" name="Picture 12" descr="hinh 2">
            <a:extLst>
              <a:ext uri="{FF2B5EF4-FFF2-40B4-BE49-F238E27FC236}">
                <a16:creationId xmlns:a16="http://schemas.microsoft.com/office/drawing/2014/main" id="{3BE18880-A989-1937-78DD-927F52CB5FC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6553148" y="2901117"/>
            <a:ext cx="2552682" cy="2210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7">
            <a:extLst>
              <a:ext uri="{FF2B5EF4-FFF2-40B4-BE49-F238E27FC236}">
                <a16:creationId xmlns:a16="http://schemas.microsoft.com/office/drawing/2014/main" id="{42D5E5D1-83A8-8C12-F9A1-682E28353A1E}"/>
              </a:ext>
            </a:extLst>
          </p:cNvPr>
          <p:cNvSpPr txBox="1">
            <a:spLocks noChangeArrowheads="1"/>
          </p:cNvSpPr>
          <p:nvPr/>
        </p:nvSpPr>
        <p:spPr bwMode="auto">
          <a:xfrm>
            <a:off x="101409" y="3362326"/>
            <a:ext cx="6373142" cy="1631216"/>
          </a:xfrm>
          <a:prstGeom prst="rect">
            <a:avLst/>
          </a:prstGeom>
          <a:solidFill>
            <a:schemeClr val="bg1"/>
          </a:solidFill>
          <a:ln>
            <a:noFill/>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2500" b="1" i="1" dirty="0">
                <a:solidFill>
                  <a:srgbClr val="FF0000"/>
                </a:solidFill>
                <a:cs typeface="Arial" panose="020B0604020202020204" pitchFamily="34" charset="0"/>
              </a:rPr>
              <a:t>      </a:t>
            </a:r>
            <a:r>
              <a:rPr lang="en-US" altLang="en-US" sz="2500" dirty="0">
                <a:solidFill>
                  <a:srgbClr val="000000"/>
                </a:solidFill>
                <a:cs typeface="Arial" panose="020B0604020202020204" pitchFamily="34" charset="0"/>
              </a:rPr>
              <a:t>   K</a:t>
            </a:r>
            <a:r>
              <a:rPr lang="vi-VN" altLang="en-US" sz="2500" dirty="0">
                <a:solidFill>
                  <a:srgbClr val="000000"/>
                </a:solidFill>
                <a:cs typeface="Arial" panose="020B0604020202020204" pitchFamily="34" charset="0"/>
              </a:rPr>
              <a:t>hi ta chải đầu</a:t>
            </a:r>
            <a:r>
              <a:rPr lang="en-US" altLang="en-US" sz="2500" dirty="0">
                <a:solidFill>
                  <a:srgbClr val="000000"/>
                </a:solidFill>
                <a:cs typeface="Arial" panose="020B0604020202020204" pitchFamily="34" charset="0"/>
              </a:rPr>
              <a:t>,</a:t>
            </a:r>
            <a:r>
              <a:rPr lang="vi-VN" altLang="en-US" sz="2500" dirty="0">
                <a:solidFill>
                  <a:srgbClr val="000000"/>
                </a:solidFill>
                <a:cs typeface="Arial" panose="020B0604020202020204" pitchFamily="34" charset="0"/>
              </a:rPr>
              <a:t> lượ</a:t>
            </a:r>
            <a:r>
              <a:rPr lang="en-US" altLang="en-US" sz="2500" dirty="0">
                <a:solidFill>
                  <a:srgbClr val="000000"/>
                </a:solidFill>
                <a:cs typeface="Arial" panose="020B0604020202020204" pitchFamily="34" charset="0"/>
              </a:rPr>
              <a:t>c </a:t>
            </a:r>
            <a:r>
              <a:rPr lang="en-US" altLang="en-US" sz="2500" dirty="0" err="1">
                <a:solidFill>
                  <a:srgbClr val="000000"/>
                </a:solidFill>
                <a:cs typeface="Arial" panose="020B0604020202020204" pitchFamily="34" charset="0"/>
              </a:rPr>
              <a:t>nhựa</a:t>
            </a:r>
            <a:r>
              <a:rPr lang="en-US" altLang="en-US" sz="2500" dirty="0">
                <a:solidFill>
                  <a:srgbClr val="000000"/>
                </a:solidFill>
                <a:cs typeface="Arial" panose="020B0604020202020204" pitchFamily="34" charset="0"/>
              </a:rPr>
              <a:t> </a:t>
            </a:r>
            <a:r>
              <a:rPr lang="en-US" altLang="en-US" sz="2500" b="1" i="1" dirty="0" err="1">
                <a:solidFill>
                  <a:srgbClr val="FF0000"/>
                </a:solidFill>
                <a:cs typeface="Arial" panose="020B0604020202020204" pitchFamily="34" charset="0"/>
              </a:rPr>
              <a:t>cọ</a:t>
            </a:r>
            <a:r>
              <a:rPr lang="en-US" altLang="en-US" sz="2500" b="1" i="1" dirty="0">
                <a:solidFill>
                  <a:srgbClr val="FF0000"/>
                </a:solidFill>
                <a:cs typeface="Arial" panose="020B0604020202020204" pitchFamily="34" charset="0"/>
              </a:rPr>
              <a:t> </a:t>
            </a:r>
            <a:r>
              <a:rPr lang="en-US" altLang="en-US" sz="2500" b="1" i="1" dirty="0" err="1">
                <a:solidFill>
                  <a:srgbClr val="FF0000"/>
                </a:solidFill>
                <a:cs typeface="Arial" panose="020B0604020202020204" pitchFamily="34" charset="0"/>
              </a:rPr>
              <a:t>xát</a:t>
            </a:r>
            <a:r>
              <a:rPr lang="en-US" altLang="en-US" sz="2500" b="1" i="1"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nhiều</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lần</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với</a:t>
            </a:r>
            <a:r>
              <a:rPr lang="vi-VN" altLang="en-US" sz="2500" dirty="0">
                <a:solidFill>
                  <a:srgbClr val="000000"/>
                </a:solidFill>
                <a:cs typeface="Arial" panose="020B0604020202020204" pitchFamily="34" charset="0"/>
              </a:rPr>
              <a:t> tóc</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khô</a:t>
            </a:r>
            <a:r>
              <a:rPr lang="en-US" altLang="en-US" sz="2500" dirty="0">
                <a:solidFill>
                  <a:srgbClr val="000000"/>
                </a:solidFill>
                <a:cs typeface="Arial" panose="020B0604020202020204" pitchFamily="34" charset="0"/>
              </a:rPr>
              <a:t>, n</a:t>
            </a:r>
            <a:r>
              <a:rPr lang="vi-VN" altLang="en-US" sz="2500" dirty="0">
                <a:solidFill>
                  <a:srgbClr val="000000"/>
                </a:solidFill>
                <a:cs typeface="Arial" panose="020B0604020202020204" pitchFamily="34" charset="0"/>
              </a:rPr>
              <a:t>ên</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cả</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lược</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nhựa</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và</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tóc</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đều</a:t>
            </a:r>
            <a:r>
              <a:rPr lang="en-US" altLang="en-US" sz="2500" dirty="0">
                <a:solidFill>
                  <a:srgbClr val="000000"/>
                </a:solidFill>
                <a:cs typeface="Arial" panose="020B0604020202020204" pitchFamily="34" charset="0"/>
              </a:rPr>
              <a:t> </a:t>
            </a:r>
            <a:r>
              <a:rPr lang="vi-VN" altLang="en-US" sz="2500" b="1" i="1" dirty="0">
                <a:solidFill>
                  <a:srgbClr val="FF0000"/>
                </a:solidFill>
                <a:cs typeface="Arial" panose="020B0604020202020204" pitchFamily="34" charset="0"/>
              </a:rPr>
              <a:t>bị nhiễm điện</a:t>
            </a:r>
            <a:r>
              <a:rPr lang="en-US" altLang="en-US" sz="2500" dirty="0">
                <a:solidFill>
                  <a:srgbClr val="000000"/>
                </a:solidFill>
                <a:cs typeface="Arial" panose="020B0604020202020204" pitchFamily="34" charset="0"/>
              </a:rPr>
              <a:t>. </a:t>
            </a:r>
          </a:p>
          <a:p>
            <a:pPr eaLnBrk="1" hangingPunct="1"/>
            <a:r>
              <a:rPr lang="en-US" altLang="en-US" sz="2500" dirty="0">
                <a:solidFill>
                  <a:srgbClr val="000000"/>
                </a:solidFill>
                <a:cs typeface="Arial" panose="020B0604020202020204" pitchFamily="34" charset="0"/>
              </a:rPr>
              <a:t>Do </a:t>
            </a:r>
            <a:r>
              <a:rPr lang="en-US" altLang="en-US" sz="2500" dirty="0" err="1">
                <a:solidFill>
                  <a:srgbClr val="000000"/>
                </a:solidFill>
                <a:cs typeface="Arial" panose="020B0604020202020204" pitchFamily="34" charset="0"/>
              </a:rPr>
              <a:t>đó</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lược</a:t>
            </a:r>
            <a:r>
              <a:rPr lang="en-US" altLang="en-US" sz="2500" dirty="0">
                <a:solidFill>
                  <a:srgbClr val="000000"/>
                </a:solidFill>
                <a:cs typeface="Arial" panose="020B0604020202020204" pitchFamily="34" charset="0"/>
              </a:rPr>
              <a:t> </a:t>
            </a:r>
            <a:r>
              <a:rPr lang="en-US" altLang="en-US" sz="2500" dirty="0" err="1">
                <a:solidFill>
                  <a:srgbClr val="000000"/>
                </a:solidFill>
                <a:cs typeface="Arial" panose="020B0604020202020204" pitchFamily="34" charset="0"/>
              </a:rPr>
              <a:t>nhựa</a:t>
            </a:r>
            <a:r>
              <a:rPr lang="en-US" altLang="en-US" sz="2500" dirty="0">
                <a:solidFill>
                  <a:srgbClr val="000000"/>
                </a:solidFill>
                <a:cs typeface="Arial" panose="020B0604020202020204" pitchFamily="34" charset="0"/>
              </a:rPr>
              <a:t> </a:t>
            </a:r>
            <a:r>
              <a:rPr lang="vi-VN" altLang="en-US" sz="2500" dirty="0">
                <a:solidFill>
                  <a:srgbClr val="000000"/>
                </a:solidFill>
                <a:cs typeface="Arial" panose="020B0604020202020204" pitchFamily="34" charset="0"/>
              </a:rPr>
              <a:t>hút tóc ta kéo thẳng ra</a:t>
            </a:r>
            <a:r>
              <a:rPr lang="en-US" altLang="en-US" sz="2500" dirty="0">
                <a:solidFill>
                  <a:srgbClr val="000000"/>
                </a:solidFill>
                <a:cs typeface="Arial" panose="020B0604020202020204" pitchFamily="34" charset="0"/>
              </a:rPr>
              <a:t>.</a:t>
            </a:r>
          </a:p>
        </p:txBody>
      </p:sp>
      <p:pic>
        <p:nvPicPr>
          <p:cNvPr id="15" name="Picture 32" descr="06_icon">
            <a:extLst>
              <a:ext uri="{FF2B5EF4-FFF2-40B4-BE49-F238E27FC236}">
                <a16:creationId xmlns:a16="http://schemas.microsoft.com/office/drawing/2014/main" id="{5887F975-A81B-434F-632F-BF48423B71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414" y="3318060"/>
            <a:ext cx="626213" cy="533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04981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360"/>
                                          </p:val>
                                        </p:tav>
                                        <p:tav tm="100000">
                                          <p:val>
                                            <p:fltVal val="0"/>
                                          </p:val>
                                        </p:tav>
                                      </p:tavLst>
                                    </p:anim>
                                    <p:animEffect transition="in" filter="fade">
                                      <p:cBhvr>
                                        <p:cTn id="10" dur="500"/>
                                        <p:tgtEl>
                                          <p:spTgt spid="10"/>
                                        </p:tgtEl>
                                      </p:cBhvr>
                                    </p:animEffect>
                                  </p:childTnLst>
                                </p:cTn>
                              </p:par>
                            </p:childTnLst>
                          </p:cTn>
                        </p:par>
                        <p:par>
                          <p:cTn id="11" fill="hold">
                            <p:stCondLst>
                              <p:cond delay="500"/>
                            </p:stCondLst>
                            <p:childTnLst>
                              <p:par>
                                <p:cTn id="12" presetID="9" presetClass="entr" presetSubtype="0" fill="hold" grpId="0" nodeType="afterEffect">
                                  <p:stCondLst>
                                    <p:cond delay="500"/>
                                  </p:stCondLst>
                                  <p:childTnLst>
                                    <p:set>
                                      <p:cBhvr>
                                        <p:cTn id="13" dur="1" fill="hold">
                                          <p:stCondLst>
                                            <p:cond delay="0"/>
                                          </p:stCondLst>
                                        </p:cTn>
                                        <p:tgtEl>
                                          <p:spTgt spid="6"/>
                                        </p:tgtEl>
                                        <p:attrNameLst>
                                          <p:attrName>style.visibility</p:attrName>
                                        </p:attrNameLst>
                                      </p:cBhvr>
                                      <p:to>
                                        <p:strVal val="visible"/>
                                      </p:to>
                                    </p:set>
                                    <p:animEffect transition="in" filter="dissolve">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1000"/>
                                        <p:tgtEl>
                                          <p:spTgt spid="14"/>
                                        </p:tgtEl>
                                      </p:cBhvr>
                                    </p:animEffect>
                                    <p:anim calcmode="lin" valueType="num">
                                      <p:cBhvr>
                                        <p:cTn id="27" dur="1000" fill="hold"/>
                                        <p:tgtEl>
                                          <p:spTgt spid="14"/>
                                        </p:tgtEl>
                                        <p:attrNameLst>
                                          <p:attrName>ppt_x</p:attrName>
                                        </p:attrNameLst>
                                      </p:cBhvr>
                                      <p:tavLst>
                                        <p:tav tm="0">
                                          <p:val>
                                            <p:strVal val="#ppt_x"/>
                                          </p:val>
                                        </p:tav>
                                        <p:tav tm="100000">
                                          <p:val>
                                            <p:strVal val="#ppt_x"/>
                                          </p:val>
                                        </p:tav>
                                      </p:tavLst>
                                    </p:anim>
                                    <p:anim calcmode="lin" valueType="num">
                                      <p:cBhvr>
                                        <p:cTn id="2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
                  </p:tgtEl>
                </p:cond>
              </p:nextCondLst>
            </p:seq>
          </p:childTnLst>
        </p:cTn>
      </p:par>
    </p:tnLst>
    <p:bldLst>
      <p:bldP spid="6" grpId="0"/>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CH2"/>
          <p:cNvGrpSpPr/>
          <p:nvPr/>
        </p:nvGrpSpPr>
        <p:grpSpPr>
          <a:xfrm>
            <a:off x="141121" y="716210"/>
            <a:ext cx="1523459" cy="1259058"/>
            <a:chOff x="1087970" y="2293143"/>
            <a:chExt cx="945948" cy="945949"/>
          </a:xfrm>
        </p:grpSpPr>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7970" y="2293143"/>
              <a:ext cx="945948" cy="945949"/>
            </a:xfrm>
            <a:prstGeom prst="rect">
              <a:avLst/>
            </a:prstGeom>
          </p:spPr>
        </p:pic>
        <p:sp>
          <p:nvSpPr>
            <p:cNvPr id="16" name="TextBox 15"/>
            <p:cNvSpPr txBox="1"/>
            <p:nvPr/>
          </p:nvSpPr>
          <p:spPr>
            <a:xfrm>
              <a:off x="1197543" y="2403113"/>
              <a:ext cx="726800" cy="670588"/>
            </a:xfrm>
            <a:prstGeom prst="rect">
              <a:avLst/>
            </a:prstGeom>
            <a:noFill/>
          </p:spPr>
          <p:txBody>
            <a:bodyPr wrap="square" rtlCol="0">
              <a:spAutoFit/>
            </a:bodyPr>
            <a:lstStyle/>
            <a:p>
              <a:pPr algn="ctr"/>
              <a:r>
                <a:rPr kumimoji="0" lang="nl-NL" altLang="en-VN" sz="2600" b="1" i="1" u="none" strike="noStrike" cap="none" normalizeH="0" baseline="0" dirty="0" err="1">
                  <a:ln>
                    <a:noFill/>
                  </a:ln>
                  <a:solidFill>
                    <a:srgbClr val="FFFF00"/>
                  </a:solidFill>
                  <a:effectLst/>
                  <a:latin typeface="Arial" panose="020B0604020202020204" pitchFamily="34" charset="0"/>
                  <a:ea typeface="Times New Roman" panose="02020603050405020304" pitchFamily="18" charset="0"/>
                </a:rPr>
                <a:t>Câu</a:t>
              </a:r>
              <a:r>
                <a:rPr kumimoji="0" lang="nl-NL" altLang="en-VN" sz="2600" b="1" i="1" u="none" strike="noStrike" cap="none" normalizeH="0" baseline="0" dirty="0">
                  <a:ln>
                    <a:noFill/>
                  </a:ln>
                  <a:solidFill>
                    <a:srgbClr val="FFFF00"/>
                  </a:solidFill>
                  <a:effectLst/>
                  <a:latin typeface="Arial" panose="020B0604020202020204" pitchFamily="34" charset="0"/>
                  <a:ea typeface="Times New Roman" panose="02020603050405020304" pitchFamily="18" charset="0"/>
                </a:rPr>
                <a:t> </a:t>
              </a:r>
              <a:r>
                <a:rPr lang="nl-NL" altLang="en-VN" sz="2600" b="1" i="1" dirty="0" err="1">
                  <a:solidFill>
                    <a:srgbClr val="FFFF00"/>
                  </a:solidFill>
                  <a:ea typeface="Times New Roman" panose="02020603050405020304" pitchFamily="18" charset="0"/>
                </a:rPr>
                <a:t>h</a:t>
              </a:r>
              <a:r>
                <a:rPr kumimoji="0" lang="nl-NL" altLang="en-VN" sz="2600" b="1" i="1" u="none" strike="noStrike" cap="none" normalizeH="0" baseline="0" dirty="0" err="1">
                  <a:ln>
                    <a:noFill/>
                  </a:ln>
                  <a:solidFill>
                    <a:srgbClr val="FFFF00"/>
                  </a:solidFill>
                  <a:effectLst/>
                  <a:latin typeface="Arial" panose="020B0604020202020204" pitchFamily="34" charset="0"/>
                  <a:ea typeface="Times New Roman" panose="02020603050405020304" pitchFamily="18" charset="0"/>
                </a:rPr>
                <a:t>ỏi</a:t>
              </a:r>
              <a:r>
                <a:rPr kumimoji="0" lang="nl-NL" altLang="en-VN" sz="2600" b="1" i="1" u="none" strike="noStrike" cap="none" normalizeH="0" baseline="0" dirty="0">
                  <a:ln>
                    <a:noFill/>
                  </a:ln>
                  <a:solidFill>
                    <a:srgbClr val="FFFF00"/>
                  </a:solidFill>
                  <a:effectLst/>
                  <a:latin typeface="Arial" panose="020B0604020202020204" pitchFamily="34" charset="0"/>
                  <a:ea typeface="Times New Roman" panose="02020603050405020304" pitchFamily="18" charset="0"/>
                </a:rPr>
                <a:t> 2:</a:t>
              </a:r>
              <a:endParaRPr lang="zh-CN" altLang="en-US" sz="2600" dirty="0">
                <a:solidFill>
                  <a:srgbClr val="FFFF00"/>
                </a:solidFill>
              </a:endParaRPr>
            </a:p>
          </p:txBody>
        </p:sp>
      </p:grpSp>
      <p:pic>
        <p:nvPicPr>
          <p:cNvPr id="26" name="图片 25"/>
          <p:cNvPicPr>
            <a:picLocks noChangeAspect="1"/>
          </p:cNvPicPr>
          <p:nvPr/>
        </p:nvPicPr>
        <p:blipFill rotWithShape="1">
          <a:blip r:embed="rId4" cstate="print">
            <a:extLst>
              <a:ext uri="{28A0092B-C50C-407E-A947-70E740481C1C}">
                <a14:useLocalDpi xmlns:a14="http://schemas.microsoft.com/office/drawing/2010/main" val="0"/>
              </a:ext>
            </a:extLst>
          </a:blip>
          <a:srcRect b="31000"/>
          <a:stretch/>
        </p:blipFill>
        <p:spPr>
          <a:xfrm>
            <a:off x="298740" y="3019840"/>
            <a:ext cx="1189368" cy="632234"/>
          </a:xfrm>
          <a:prstGeom prst="rect">
            <a:avLst/>
          </a:prstGeom>
        </p:spPr>
      </p:pic>
      <p:pic>
        <p:nvPicPr>
          <p:cNvPr id="9217" name="Picture 9" descr="Fan-04-june">
            <a:extLst>
              <a:ext uri="{FF2B5EF4-FFF2-40B4-BE49-F238E27FC236}">
                <a16:creationId xmlns:a16="http://schemas.microsoft.com/office/drawing/2014/main" id="{4FD038A9-7B55-73D0-1107-252751443B15}"/>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160983" y="780588"/>
            <a:ext cx="1841895" cy="2092881"/>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3">
            <a:extLst>
              <a:ext uri="{FF2B5EF4-FFF2-40B4-BE49-F238E27FC236}">
                <a16:creationId xmlns:a16="http://schemas.microsoft.com/office/drawing/2014/main" id="{80015DB2-92A7-50B0-7332-23387C44FC25}"/>
              </a:ext>
            </a:extLst>
          </p:cNvPr>
          <p:cNvSpPr>
            <a:spLocks noChangeArrowheads="1"/>
          </p:cNvSpPr>
          <p:nvPr/>
        </p:nvSpPr>
        <p:spPr bwMode="auto">
          <a:xfrm>
            <a:off x="1526422" y="780589"/>
            <a:ext cx="5634561"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90488" algn="just" defTabSz="914400" rtl="0" eaLnBrk="0" fontAlgn="base" latinLnBrk="0" hangingPunct="0">
              <a:lnSpc>
                <a:spcPct val="100000"/>
              </a:lnSpc>
              <a:spcBef>
                <a:spcPct val="0"/>
              </a:spcBef>
              <a:spcAft>
                <a:spcPct val="0"/>
              </a:spcAft>
              <a:buClrTx/>
              <a:buSzTx/>
              <a:buFontTx/>
              <a:buNone/>
              <a:tabLst/>
            </a:pP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Khi</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thổi</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vào</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mặt</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bàn</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ta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sẽ</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thấy</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bụi</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bay</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đi</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Vậy</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tại</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sao</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cánh</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quạt</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điện</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thổi</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gió</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mạnh</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nhưng</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sau</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một</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thời</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gian</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có</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nhiều</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bụi</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bám</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vào</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cánh</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quạt</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en-US" altLang="en-VN" sz="2600" b="0" i="0" u="none" strike="noStrike" cap="none" normalizeH="0" baseline="0" dirty="0" err="1">
                <a:ln>
                  <a:noFill/>
                </a:ln>
                <a:solidFill>
                  <a:srgbClr val="000000"/>
                </a:solidFill>
                <a:effectLst/>
                <a:latin typeface="Arial" panose="020B0604020202020204" pitchFamily="34" charset="0"/>
                <a:ea typeface="Times New Roman" panose="02020603050405020304" pitchFamily="18" charset="0"/>
              </a:rPr>
              <a:t>Hãy</a:t>
            </a:r>
            <a:r>
              <a:rPr kumimoji="0" lang="en-US"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giải</a:t>
            </a:r>
            <a:r>
              <a:rPr kumimoji="0" lang="nl-NL" altLang="en-VN" sz="2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nl-NL" altLang="en-VN" sz="26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thích</a:t>
            </a:r>
            <a:r>
              <a:rPr kumimoji="0" lang="nl-NL" altLang="en-VN" sz="26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a:t>
            </a:r>
            <a:endParaRPr kumimoji="0" lang="nl-NL" altLang="en-VN" sz="2600" b="0" i="0" u="none" strike="noStrike" cap="none" normalizeH="0" baseline="0" dirty="0">
              <a:ln>
                <a:noFill/>
              </a:ln>
              <a:solidFill>
                <a:schemeClr val="tx1"/>
              </a:solidFill>
              <a:effectLst/>
              <a:latin typeface="Arial" panose="020B0604020202020204" pitchFamily="34" charset="0"/>
            </a:endParaRPr>
          </a:p>
        </p:txBody>
      </p:sp>
      <p:grpSp>
        <p:nvGrpSpPr>
          <p:cNvPr id="30" name="Group 29">
            <a:extLst>
              <a:ext uri="{FF2B5EF4-FFF2-40B4-BE49-F238E27FC236}">
                <a16:creationId xmlns:a16="http://schemas.microsoft.com/office/drawing/2014/main" id="{D50FA149-1C31-9E5E-44E4-8DAFBFD0C7F7}"/>
              </a:ext>
            </a:extLst>
          </p:cNvPr>
          <p:cNvGrpSpPr/>
          <p:nvPr/>
        </p:nvGrpSpPr>
        <p:grpSpPr>
          <a:xfrm>
            <a:off x="304912" y="60096"/>
            <a:ext cx="2893934" cy="525867"/>
            <a:chOff x="3996682" y="1547723"/>
            <a:chExt cx="2893934" cy="525867"/>
          </a:xfrm>
          <a:solidFill>
            <a:schemeClr val="bg1"/>
          </a:solidFill>
        </p:grpSpPr>
        <p:sp>
          <p:nvSpPr>
            <p:cNvPr id="31" name="TextBox 11">
              <a:extLst>
                <a:ext uri="{FF2B5EF4-FFF2-40B4-BE49-F238E27FC236}">
                  <a16:creationId xmlns:a16="http://schemas.microsoft.com/office/drawing/2014/main" id="{9D55AA62-776E-43AA-DF1E-C9BA9D40802B}"/>
                </a:ext>
              </a:extLst>
            </p:cNvPr>
            <p:cNvSpPr txBox="1">
              <a:spLocks noChangeArrowheads="1"/>
            </p:cNvSpPr>
            <p:nvPr/>
          </p:nvSpPr>
          <p:spPr bwMode="auto">
            <a:xfrm flipH="1">
              <a:off x="4419417" y="1547723"/>
              <a:ext cx="2471199"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Vận</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Dụng</a:t>
              </a:r>
              <a:endPar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endParaRPr>
            </a:p>
          </p:txBody>
        </p:sp>
        <p:sp>
          <p:nvSpPr>
            <p:cNvPr id="32" name="TextBox 33">
              <a:extLst>
                <a:ext uri="{FF2B5EF4-FFF2-40B4-BE49-F238E27FC236}">
                  <a16:creationId xmlns:a16="http://schemas.microsoft.com/office/drawing/2014/main" id="{D9A05C8E-17E1-2F0B-500D-C56F6CCD2DB2}"/>
                </a:ext>
              </a:extLst>
            </p:cNvPr>
            <p:cNvSpPr txBox="1">
              <a:spLocks noChangeArrowheads="1"/>
            </p:cNvSpPr>
            <p:nvPr/>
          </p:nvSpPr>
          <p:spPr bwMode="auto">
            <a:xfrm>
              <a:off x="3996682" y="1550370"/>
              <a:ext cx="484428"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4.</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sp>
        <p:nvSpPr>
          <p:cNvPr id="39" name="Text Box 12">
            <a:extLst>
              <a:ext uri="{FF2B5EF4-FFF2-40B4-BE49-F238E27FC236}">
                <a16:creationId xmlns:a16="http://schemas.microsoft.com/office/drawing/2014/main" id="{5E82091F-9EE1-F9D1-EB58-76CAAC51E8DF}"/>
              </a:ext>
            </a:extLst>
          </p:cNvPr>
          <p:cNvSpPr txBox="1">
            <a:spLocks noChangeArrowheads="1"/>
          </p:cNvSpPr>
          <p:nvPr/>
        </p:nvSpPr>
        <p:spPr bwMode="auto">
          <a:xfrm>
            <a:off x="1219288" y="2937848"/>
            <a:ext cx="7783590" cy="2400657"/>
          </a:xfrm>
          <a:prstGeom prst="rect">
            <a:avLst/>
          </a:prstGeom>
          <a:solidFill>
            <a:schemeClr val="bg1"/>
          </a:solidFill>
          <a:ln>
            <a:noFill/>
          </a:ln>
        </p:spPr>
        <p:txBody>
          <a:bodyPr wrap="square">
            <a:spAutoFit/>
          </a:bodyP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eaLnBrk="1" hangingPunct="1">
              <a:spcBef>
                <a:spcPts val="0"/>
              </a:spcBef>
              <a:buFontTx/>
              <a:buChar char="-"/>
            </a:pPr>
            <a:r>
              <a:rPr lang="en-US" altLang="en-US" sz="2500" dirty="0">
                <a:solidFill>
                  <a:srgbClr val="0000FF"/>
                </a:solidFill>
                <a:latin typeface="Arial" panose="020B0604020202020204" pitchFamily="34" charset="0"/>
                <a:cs typeface="Arial" panose="020B0604020202020204" pitchFamily="34" charset="0"/>
              </a:rPr>
              <a:t> Khi </a:t>
            </a:r>
            <a:r>
              <a:rPr lang="en-US" altLang="en-US" sz="2500" dirty="0" err="1">
                <a:solidFill>
                  <a:srgbClr val="0000FF"/>
                </a:solidFill>
                <a:latin typeface="Arial" panose="020B0604020202020204" pitchFamily="34" charset="0"/>
                <a:cs typeface="Arial" panose="020B0604020202020204" pitchFamily="34" charset="0"/>
              </a:rPr>
              <a:t>hoạt</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động</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cánh</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quạt</a:t>
            </a:r>
            <a:r>
              <a:rPr lang="en-US" altLang="en-US" sz="2500" dirty="0">
                <a:solidFill>
                  <a:srgbClr val="0000FF"/>
                </a:solidFill>
                <a:latin typeface="Arial" panose="020B0604020202020204" pitchFamily="34" charset="0"/>
                <a:cs typeface="Arial" panose="020B0604020202020204" pitchFamily="34" charset="0"/>
              </a:rPr>
              <a:t> quay </a:t>
            </a:r>
            <a:r>
              <a:rPr lang="en-US" altLang="en-US" sz="2500" dirty="0" err="1">
                <a:solidFill>
                  <a:srgbClr val="0000FF"/>
                </a:solidFill>
                <a:latin typeface="Arial" panose="020B0604020202020204" pitchFamily="34" charset="0"/>
                <a:cs typeface="Arial" panose="020B0604020202020204" pitchFamily="34" charset="0"/>
              </a:rPr>
              <a:t>nên</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cọ</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xát</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với</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không</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khí</a:t>
            </a:r>
            <a:r>
              <a:rPr lang="en-US" altLang="en-US" sz="2500" dirty="0">
                <a:solidFill>
                  <a:srgbClr val="0000FF"/>
                </a:solidFill>
                <a:latin typeface="Arial" panose="020B0604020202020204" pitchFamily="34" charset="0"/>
                <a:cs typeface="Arial" panose="020B0604020202020204" pitchFamily="34" charset="0"/>
              </a:rPr>
              <a:t> =&gt; </a:t>
            </a:r>
            <a:r>
              <a:rPr lang="en-US" altLang="en-US" sz="2500" i="1" dirty="0" err="1">
                <a:solidFill>
                  <a:srgbClr val="C00000"/>
                </a:solidFill>
                <a:latin typeface="Arial" panose="020B0604020202020204" pitchFamily="34" charset="0"/>
                <a:cs typeface="Arial" panose="020B0604020202020204" pitchFamily="34" charset="0"/>
              </a:rPr>
              <a:t>bị</a:t>
            </a:r>
            <a:r>
              <a:rPr lang="en-US" altLang="en-US" sz="2500" i="1" dirty="0">
                <a:solidFill>
                  <a:srgbClr val="C00000"/>
                </a:solidFill>
                <a:latin typeface="Arial" panose="020B0604020202020204" pitchFamily="34" charset="0"/>
                <a:cs typeface="Arial" panose="020B0604020202020204" pitchFamily="34" charset="0"/>
              </a:rPr>
              <a:t> </a:t>
            </a:r>
            <a:r>
              <a:rPr lang="en-US" altLang="en-US" sz="2500" i="1" dirty="0" err="1">
                <a:solidFill>
                  <a:srgbClr val="C00000"/>
                </a:solidFill>
                <a:latin typeface="Arial" panose="020B0604020202020204" pitchFamily="34" charset="0"/>
                <a:cs typeface="Arial" panose="020B0604020202020204" pitchFamily="34" charset="0"/>
              </a:rPr>
              <a:t>nhiễm</a:t>
            </a:r>
            <a:r>
              <a:rPr lang="en-US" altLang="en-US" sz="2500" i="1" dirty="0">
                <a:solidFill>
                  <a:srgbClr val="C00000"/>
                </a:solidFill>
                <a:latin typeface="Arial" panose="020B0604020202020204" pitchFamily="34" charset="0"/>
                <a:cs typeface="Arial" panose="020B0604020202020204" pitchFamily="34" charset="0"/>
              </a:rPr>
              <a:t> </a:t>
            </a:r>
            <a:r>
              <a:rPr lang="en-US" altLang="en-US" sz="2500" i="1" dirty="0" err="1">
                <a:solidFill>
                  <a:srgbClr val="C00000"/>
                </a:solidFill>
                <a:latin typeface="Arial" panose="020B0604020202020204" pitchFamily="34" charset="0"/>
                <a:cs typeface="Arial" panose="020B0604020202020204" pitchFamily="34" charset="0"/>
              </a:rPr>
              <a:t>điện</a:t>
            </a:r>
            <a:r>
              <a:rPr lang="en-US" altLang="en-US" sz="2500" i="1" dirty="0">
                <a:solidFill>
                  <a:srgbClr val="C00000"/>
                </a:solidFill>
                <a:latin typeface="Arial" panose="020B0604020202020204" pitchFamily="34" charset="0"/>
                <a:cs typeface="Arial" panose="020B0604020202020204" pitchFamily="34" charset="0"/>
              </a:rPr>
              <a:t> </a:t>
            </a:r>
            <a:r>
              <a:rPr lang="en-US" altLang="en-US" sz="2500" dirty="0">
                <a:solidFill>
                  <a:srgbClr val="0000FF"/>
                </a:solidFill>
                <a:latin typeface="Arial" panose="020B0604020202020204" pitchFamily="34" charset="0"/>
                <a:cs typeface="Arial" panose="020B0604020202020204" pitchFamily="34" charset="0"/>
              </a:rPr>
              <a:t>=&gt; </a:t>
            </a:r>
            <a:r>
              <a:rPr lang="en-US" altLang="en-US" sz="2500" dirty="0" err="1">
                <a:solidFill>
                  <a:srgbClr val="0000FF"/>
                </a:solidFill>
                <a:latin typeface="Arial" panose="020B0604020202020204" pitchFamily="34" charset="0"/>
                <a:cs typeface="Arial" panose="020B0604020202020204" pitchFamily="34" charset="0"/>
              </a:rPr>
              <a:t>hút</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những</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hạt</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bụi</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nhỏ</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trong</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không</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khí</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ở</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gần</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nó</a:t>
            </a:r>
            <a:r>
              <a:rPr lang="en-US" altLang="en-US" sz="2500" dirty="0">
                <a:solidFill>
                  <a:srgbClr val="0000FF"/>
                </a:solidFill>
                <a:latin typeface="Arial" panose="020B0604020202020204" pitchFamily="34" charset="0"/>
                <a:cs typeface="Arial" panose="020B0604020202020204" pitchFamily="34" charset="0"/>
              </a:rPr>
              <a:t>.</a:t>
            </a:r>
          </a:p>
          <a:p>
            <a:pPr eaLnBrk="1" hangingPunct="1">
              <a:spcBef>
                <a:spcPts val="0"/>
              </a:spcBef>
              <a:buFontTx/>
              <a:buChar char="-"/>
            </a:pP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Mép</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cánh</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quạt</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là</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nơi</a:t>
            </a:r>
            <a:r>
              <a:rPr lang="en-US" altLang="en-US" sz="2500" dirty="0">
                <a:solidFill>
                  <a:srgbClr val="0000FF"/>
                </a:solidFill>
                <a:latin typeface="Arial" panose="020B0604020202020204" pitchFamily="34" charset="0"/>
                <a:cs typeface="Arial" panose="020B0604020202020204" pitchFamily="34" charset="0"/>
              </a:rPr>
              <a:t> </a:t>
            </a:r>
            <a:r>
              <a:rPr lang="en-US" altLang="en-US" sz="2500" b="1" dirty="0" err="1">
                <a:solidFill>
                  <a:srgbClr val="0000FF"/>
                </a:solidFill>
                <a:latin typeface="Arial" panose="020B0604020202020204" pitchFamily="34" charset="0"/>
                <a:cs typeface="Arial" panose="020B0604020202020204" pitchFamily="34" charset="0"/>
              </a:rPr>
              <a:t>cọ</a:t>
            </a:r>
            <a:r>
              <a:rPr lang="en-US" altLang="en-US" sz="2500" b="1" dirty="0">
                <a:solidFill>
                  <a:srgbClr val="0000FF"/>
                </a:solidFill>
                <a:latin typeface="Arial" panose="020B0604020202020204" pitchFamily="34" charset="0"/>
                <a:cs typeface="Arial" panose="020B0604020202020204" pitchFamily="34" charset="0"/>
              </a:rPr>
              <a:t> </a:t>
            </a:r>
            <a:r>
              <a:rPr lang="en-US" altLang="en-US" sz="2500" b="1" dirty="0" err="1">
                <a:solidFill>
                  <a:srgbClr val="0000FF"/>
                </a:solidFill>
                <a:latin typeface="Arial" panose="020B0604020202020204" pitchFamily="34" charset="0"/>
                <a:cs typeface="Arial" panose="020B0604020202020204" pitchFamily="34" charset="0"/>
              </a:rPr>
              <a:t>xát</a:t>
            </a:r>
            <a:r>
              <a:rPr lang="en-US" altLang="en-US" sz="2500" b="1" dirty="0">
                <a:solidFill>
                  <a:srgbClr val="0000FF"/>
                </a:solidFill>
                <a:latin typeface="Arial" panose="020B0604020202020204" pitchFamily="34" charset="0"/>
                <a:cs typeface="Arial" panose="020B0604020202020204" pitchFamily="34" charset="0"/>
              </a:rPr>
              <a:t> </a:t>
            </a:r>
            <a:r>
              <a:rPr lang="en-US" altLang="en-US" sz="2500" b="1" dirty="0" err="1">
                <a:solidFill>
                  <a:srgbClr val="0000FF"/>
                </a:solidFill>
                <a:latin typeface="Arial" panose="020B0604020202020204" pitchFamily="34" charset="0"/>
                <a:cs typeface="Arial" panose="020B0604020202020204" pitchFamily="34" charset="0"/>
              </a:rPr>
              <a:t>nhiều</a:t>
            </a:r>
            <a:r>
              <a:rPr lang="en-US" altLang="en-US" sz="2500" b="1" dirty="0">
                <a:solidFill>
                  <a:srgbClr val="0000FF"/>
                </a:solidFill>
                <a:latin typeface="Arial" panose="020B0604020202020204" pitchFamily="34" charset="0"/>
                <a:cs typeface="Arial" panose="020B0604020202020204" pitchFamily="34" charset="0"/>
              </a:rPr>
              <a:t> </a:t>
            </a:r>
            <a:r>
              <a:rPr lang="en-US" altLang="en-US" sz="2500" b="1" dirty="0" err="1">
                <a:solidFill>
                  <a:srgbClr val="0000FF"/>
                </a:solidFill>
                <a:latin typeface="Arial" panose="020B0604020202020204" pitchFamily="34" charset="0"/>
                <a:cs typeface="Arial" panose="020B0604020202020204" pitchFamily="34" charset="0"/>
              </a:rPr>
              <a:t>nhất</a:t>
            </a:r>
            <a:r>
              <a:rPr lang="en-US" altLang="en-US" sz="2500" b="1" dirty="0">
                <a:solidFill>
                  <a:srgbClr val="0000FF"/>
                </a:solidFill>
                <a:latin typeface="Arial" panose="020B0604020202020204" pitchFamily="34" charset="0"/>
                <a:cs typeface="Arial" panose="020B0604020202020204" pitchFamily="34" charset="0"/>
              </a:rPr>
              <a:t> </a:t>
            </a:r>
            <a:r>
              <a:rPr lang="en-US" altLang="en-US" sz="2500" b="1" dirty="0" err="1">
                <a:solidFill>
                  <a:srgbClr val="0000FF"/>
                </a:solidFill>
                <a:latin typeface="Arial" panose="020B0604020202020204" pitchFamily="34" charset="0"/>
                <a:cs typeface="Arial" panose="020B0604020202020204" pitchFamily="34" charset="0"/>
              </a:rPr>
              <a:t>với</a:t>
            </a:r>
            <a:r>
              <a:rPr lang="en-US" altLang="en-US" sz="2500" b="1"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không</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khí</a:t>
            </a:r>
            <a:r>
              <a:rPr lang="en-US" altLang="en-US" sz="2500" dirty="0">
                <a:solidFill>
                  <a:srgbClr val="0000FF"/>
                </a:solidFill>
                <a:latin typeface="Arial" panose="020B0604020202020204" pitchFamily="34" charset="0"/>
                <a:cs typeface="Arial" panose="020B0604020202020204" pitchFamily="34" charset="0"/>
              </a:rPr>
              <a:t> =&gt; </a:t>
            </a:r>
            <a:r>
              <a:rPr lang="en-US" altLang="en-US" sz="2500" dirty="0" err="1">
                <a:solidFill>
                  <a:srgbClr val="0000FF"/>
                </a:solidFill>
                <a:latin typeface="Arial" panose="020B0604020202020204" pitchFamily="34" charset="0"/>
                <a:cs typeface="Arial" panose="020B0604020202020204" pitchFamily="34" charset="0"/>
              </a:rPr>
              <a:t>bị</a:t>
            </a:r>
            <a:r>
              <a:rPr lang="en-US" altLang="en-US" sz="2500" dirty="0">
                <a:solidFill>
                  <a:srgbClr val="0000FF"/>
                </a:solidFill>
                <a:latin typeface="Arial" panose="020B0604020202020204" pitchFamily="34" charset="0"/>
                <a:cs typeface="Arial" panose="020B0604020202020204" pitchFamily="34" charset="0"/>
              </a:rPr>
              <a:t> </a:t>
            </a:r>
            <a:r>
              <a:rPr lang="en-US" altLang="en-US" sz="2500" b="1" dirty="0" err="1">
                <a:solidFill>
                  <a:srgbClr val="0000FF"/>
                </a:solidFill>
                <a:latin typeface="Arial" panose="020B0604020202020204" pitchFamily="34" charset="0"/>
                <a:cs typeface="Arial" panose="020B0604020202020204" pitchFamily="34" charset="0"/>
              </a:rPr>
              <a:t>nhiễm</a:t>
            </a:r>
            <a:r>
              <a:rPr lang="en-US" altLang="en-US" sz="2500" b="1" dirty="0">
                <a:solidFill>
                  <a:srgbClr val="0000FF"/>
                </a:solidFill>
                <a:latin typeface="Arial" panose="020B0604020202020204" pitchFamily="34" charset="0"/>
                <a:cs typeface="Arial" panose="020B0604020202020204" pitchFamily="34" charset="0"/>
              </a:rPr>
              <a:t> </a:t>
            </a:r>
            <a:r>
              <a:rPr lang="en-US" altLang="en-US" sz="2500" b="1" dirty="0" err="1">
                <a:solidFill>
                  <a:srgbClr val="0000FF"/>
                </a:solidFill>
                <a:latin typeface="Arial" panose="020B0604020202020204" pitchFamily="34" charset="0"/>
                <a:cs typeface="Arial" panose="020B0604020202020204" pitchFamily="34" charset="0"/>
              </a:rPr>
              <a:t>điện</a:t>
            </a:r>
            <a:r>
              <a:rPr lang="en-US" altLang="en-US" sz="2500" b="1" dirty="0">
                <a:solidFill>
                  <a:srgbClr val="0000FF"/>
                </a:solidFill>
                <a:latin typeface="Arial" panose="020B0604020202020204" pitchFamily="34" charset="0"/>
                <a:cs typeface="Arial" panose="020B0604020202020204" pitchFamily="34" charset="0"/>
              </a:rPr>
              <a:t> </a:t>
            </a:r>
            <a:r>
              <a:rPr lang="en-US" altLang="en-US" sz="2500" b="1" dirty="0" err="1">
                <a:solidFill>
                  <a:srgbClr val="0000FF"/>
                </a:solidFill>
                <a:latin typeface="Arial" panose="020B0604020202020204" pitchFamily="34" charset="0"/>
                <a:cs typeface="Arial" panose="020B0604020202020204" pitchFamily="34" charset="0"/>
              </a:rPr>
              <a:t>nhiều</a:t>
            </a:r>
            <a:r>
              <a:rPr lang="en-US" altLang="en-US" sz="2500" b="1" dirty="0">
                <a:solidFill>
                  <a:srgbClr val="0000FF"/>
                </a:solidFill>
                <a:latin typeface="Arial" panose="020B0604020202020204" pitchFamily="34" charset="0"/>
                <a:cs typeface="Arial" panose="020B0604020202020204" pitchFamily="34" charset="0"/>
              </a:rPr>
              <a:t> </a:t>
            </a:r>
            <a:r>
              <a:rPr lang="en-US" altLang="en-US" sz="2500" b="1" dirty="0" err="1">
                <a:solidFill>
                  <a:srgbClr val="0000FF"/>
                </a:solidFill>
                <a:latin typeface="Arial" panose="020B0604020202020204" pitchFamily="34" charset="0"/>
                <a:cs typeface="Arial" panose="020B0604020202020204" pitchFamily="34" charset="0"/>
              </a:rPr>
              <a:t>nhất</a:t>
            </a:r>
            <a:r>
              <a:rPr lang="en-US" altLang="en-US" sz="2500" dirty="0">
                <a:solidFill>
                  <a:srgbClr val="0000FF"/>
                </a:solidFill>
                <a:latin typeface="Arial" panose="020B0604020202020204" pitchFamily="34" charset="0"/>
                <a:cs typeface="Arial" panose="020B0604020202020204" pitchFamily="34" charset="0"/>
              </a:rPr>
              <a:t>=&gt; </a:t>
            </a:r>
            <a:r>
              <a:rPr lang="en-US" altLang="en-US" sz="2500" dirty="0" err="1">
                <a:solidFill>
                  <a:srgbClr val="0000FF"/>
                </a:solidFill>
                <a:latin typeface="Arial" panose="020B0604020202020204" pitchFamily="34" charset="0"/>
                <a:cs typeface="Arial" panose="020B0604020202020204" pitchFamily="34" charset="0"/>
              </a:rPr>
              <a:t>nên</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hút</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bụi</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nhiều</a:t>
            </a:r>
            <a:r>
              <a:rPr lang="en-US" altLang="en-US" sz="2500" dirty="0">
                <a:solidFill>
                  <a:srgbClr val="0000FF"/>
                </a:solidFill>
                <a:latin typeface="Arial" panose="020B0604020202020204" pitchFamily="34" charset="0"/>
                <a:cs typeface="Arial" panose="020B0604020202020204" pitchFamily="34" charset="0"/>
              </a:rPr>
              <a:t> </a:t>
            </a:r>
            <a:r>
              <a:rPr lang="en-US" altLang="en-US" sz="2500" dirty="0" err="1">
                <a:solidFill>
                  <a:srgbClr val="0000FF"/>
                </a:solidFill>
                <a:latin typeface="Arial" panose="020B0604020202020204" pitchFamily="34" charset="0"/>
                <a:cs typeface="Arial" panose="020B0604020202020204" pitchFamily="34" charset="0"/>
              </a:rPr>
              <a:t>hơn</a:t>
            </a:r>
            <a:r>
              <a:rPr lang="en-US" altLang="en-US" sz="2500" dirty="0">
                <a:solidFill>
                  <a:srgbClr val="0000FF"/>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609901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750" fill="hold"/>
                                        <p:tgtEl>
                                          <p:spTgt spid="14"/>
                                        </p:tgtEl>
                                        <p:attrNameLst>
                                          <p:attrName>ppt_w</p:attrName>
                                        </p:attrNameLst>
                                      </p:cBhvr>
                                      <p:tavLst>
                                        <p:tav tm="0">
                                          <p:val>
                                            <p:fltVal val="0"/>
                                          </p:val>
                                        </p:tav>
                                        <p:tav tm="100000">
                                          <p:val>
                                            <p:strVal val="#ppt_w"/>
                                          </p:val>
                                        </p:tav>
                                      </p:tavLst>
                                    </p:anim>
                                    <p:anim calcmode="lin" valueType="num">
                                      <p:cBhvr>
                                        <p:cTn id="8" dur="750" fill="hold"/>
                                        <p:tgtEl>
                                          <p:spTgt spid="14"/>
                                        </p:tgtEl>
                                        <p:attrNameLst>
                                          <p:attrName>ppt_h</p:attrName>
                                        </p:attrNameLst>
                                      </p:cBhvr>
                                      <p:tavLst>
                                        <p:tav tm="0">
                                          <p:val>
                                            <p:fltVal val="0"/>
                                          </p:val>
                                        </p:tav>
                                        <p:tav tm="100000">
                                          <p:val>
                                            <p:strVal val="#ppt_h"/>
                                          </p:val>
                                        </p:tav>
                                      </p:tavLst>
                                    </p:anim>
                                    <p:anim calcmode="lin" valueType="num">
                                      <p:cBhvr>
                                        <p:cTn id="9" dur="750" fill="hold"/>
                                        <p:tgtEl>
                                          <p:spTgt spid="14"/>
                                        </p:tgtEl>
                                        <p:attrNameLst>
                                          <p:attrName>style.rotation</p:attrName>
                                        </p:attrNameLst>
                                      </p:cBhvr>
                                      <p:tavLst>
                                        <p:tav tm="0">
                                          <p:val>
                                            <p:fltVal val="360"/>
                                          </p:val>
                                        </p:tav>
                                        <p:tav tm="100000">
                                          <p:val>
                                            <p:fltVal val="0"/>
                                          </p:val>
                                        </p:tav>
                                      </p:tavLst>
                                    </p:anim>
                                    <p:animEffect transition="in" filter="fade">
                                      <p:cBhvr>
                                        <p:cTn id="10" dur="750"/>
                                        <p:tgtEl>
                                          <p:spTgt spid="14"/>
                                        </p:tgtEl>
                                      </p:cBhvr>
                                    </p:animEffect>
                                  </p:childTnLst>
                                </p:cTn>
                              </p:par>
                            </p:childTnLst>
                          </p:cTn>
                        </p:par>
                        <p:par>
                          <p:cTn id="11" fill="hold">
                            <p:stCondLst>
                              <p:cond delay="750"/>
                            </p:stCondLst>
                            <p:childTnLst>
                              <p:par>
                                <p:cTn id="12" presetID="9" presetClass="entr" presetSubtype="0" fill="hold" grpId="0" nodeType="afterEffect">
                                  <p:stCondLst>
                                    <p:cond delay="750"/>
                                  </p:stCondLst>
                                  <p:childTnLst>
                                    <p:set>
                                      <p:cBhvr>
                                        <p:cTn id="13" dur="1" fill="hold">
                                          <p:stCondLst>
                                            <p:cond delay="0"/>
                                          </p:stCondLst>
                                        </p:cTn>
                                        <p:tgtEl>
                                          <p:spTgt spid="29"/>
                                        </p:tgtEl>
                                        <p:attrNameLst>
                                          <p:attrName>style.visibility</p:attrName>
                                        </p:attrNameLst>
                                      </p:cBhvr>
                                      <p:to>
                                        <p:strVal val="visible"/>
                                      </p:to>
                                    </p:set>
                                    <p:animEffect transition="in" filter="dissolve">
                                      <p:cBhvr>
                                        <p:cTn id="14"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4"/>
                    </p:tgtEl>
                  </p:cond>
                </p:stCondLst>
                <p:endSync evt="end" delay="0">
                  <p:rtn val="all"/>
                </p:endSync>
                <p:childTnLst>
                  <p:par>
                    <p:cTn id="16" fill="hold">
                      <p:stCondLst>
                        <p:cond delay="indefinite"/>
                      </p:stCondLst>
                      <p:childTnLst>
                        <p:par>
                          <p:cTn id="17" fill="hold">
                            <p:stCondLst>
                              <p:cond delay="0"/>
                            </p:stCondLst>
                            <p:childTnLst>
                              <p:par>
                                <p:cTn id="18" presetID="47" presetClass="entr" presetSubtype="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1000"/>
                                        <p:tgtEl>
                                          <p:spTgt spid="26"/>
                                        </p:tgtEl>
                                      </p:cBhvr>
                                    </p:animEffect>
                                    <p:anim calcmode="lin" valueType="num">
                                      <p:cBhvr>
                                        <p:cTn id="21" dur="1000" fill="hold"/>
                                        <p:tgtEl>
                                          <p:spTgt spid="26"/>
                                        </p:tgtEl>
                                        <p:attrNameLst>
                                          <p:attrName>ppt_x</p:attrName>
                                        </p:attrNameLst>
                                      </p:cBhvr>
                                      <p:tavLst>
                                        <p:tav tm="0">
                                          <p:val>
                                            <p:strVal val="#ppt_x"/>
                                          </p:val>
                                        </p:tav>
                                        <p:tav tm="100000">
                                          <p:val>
                                            <p:strVal val="#ppt_x"/>
                                          </p:val>
                                        </p:tav>
                                      </p:tavLst>
                                    </p:anim>
                                    <p:anim calcmode="lin" valueType="num">
                                      <p:cBhvr>
                                        <p:cTn id="22" dur="1000" fill="hold"/>
                                        <p:tgtEl>
                                          <p:spTgt spid="26"/>
                                        </p:tgtEl>
                                        <p:attrNameLst>
                                          <p:attrName>ppt_y</p:attrName>
                                        </p:attrNameLst>
                                      </p:cBhvr>
                                      <p:tavLst>
                                        <p:tav tm="0">
                                          <p:val>
                                            <p:strVal val="#ppt_y-.1"/>
                                          </p:val>
                                        </p:tav>
                                        <p:tav tm="100000">
                                          <p:val>
                                            <p:strVal val="#ppt_y"/>
                                          </p:val>
                                        </p:tav>
                                      </p:tavLst>
                                    </p:anim>
                                  </p:childTnLst>
                                </p:cTn>
                              </p:par>
                              <p:par>
                                <p:cTn id="23" presetID="8" presetClass="entr" presetSubtype="16"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diamond(in)">
                                      <p:cBhvr>
                                        <p:cTn id="25" dur="1250"/>
                                        <p:tgtEl>
                                          <p:spTgt spid="39"/>
                                        </p:tgtEl>
                                      </p:cBhvr>
                                    </p:animEffect>
                                  </p:childTnLst>
                                </p:cTn>
                              </p:par>
                            </p:childTnLst>
                          </p:cTn>
                        </p:par>
                      </p:childTnLst>
                    </p:cTn>
                  </p:par>
                </p:childTnLst>
              </p:cTn>
              <p:nextCondLst>
                <p:cond evt="onClick" delay="0">
                  <p:tgtEl>
                    <p:spTgt spid="14"/>
                  </p:tgtEl>
                </p:cond>
              </p:nextCondLst>
            </p:seq>
          </p:childTnLst>
        </p:cTn>
      </p:par>
    </p:tnLst>
    <p:bldLst>
      <p:bldP spid="29" grpId="0"/>
      <p:bldP spid="3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2" descr="06_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647" y="2686588"/>
            <a:ext cx="431089" cy="533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Group 29">
            <a:extLst>
              <a:ext uri="{FF2B5EF4-FFF2-40B4-BE49-F238E27FC236}">
                <a16:creationId xmlns:a16="http://schemas.microsoft.com/office/drawing/2014/main" id="{D50FA149-1C31-9E5E-44E4-8DAFBFD0C7F7}"/>
              </a:ext>
            </a:extLst>
          </p:cNvPr>
          <p:cNvGrpSpPr/>
          <p:nvPr/>
        </p:nvGrpSpPr>
        <p:grpSpPr>
          <a:xfrm>
            <a:off x="304912" y="60096"/>
            <a:ext cx="2893934" cy="525867"/>
            <a:chOff x="3996682" y="1547723"/>
            <a:chExt cx="2893934" cy="525867"/>
          </a:xfrm>
          <a:solidFill>
            <a:schemeClr val="bg1"/>
          </a:solidFill>
        </p:grpSpPr>
        <p:sp>
          <p:nvSpPr>
            <p:cNvPr id="31" name="TextBox 11">
              <a:extLst>
                <a:ext uri="{FF2B5EF4-FFF2-40B4-BE49-F238E27FC236}">
                  <a16:creationId xmlns:a16="http://schemas.microsoft.com/office/drawing/2014/main" id="{9D55AA62-776E-43AA-DF1E-C9BA9D40802B}"/>
                </a:ext>
              </a:extLst>
            </p:cNvPr>
            <p:cNvSpPr txBox="1">
              <a:spLocks noChangeArrowheads="1"/>
            </p:cNvSpPr>
            <p:nvPr/>
          </p:nvSpPr>
          <p:spPr bwMode="auto">
            <a:xfrm flipH="1">
              <a:off x="4419417" y="1547723"/>
              <a:ext cx="2471199"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Vận</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Dụng</a:t>
              </a:r>
              <a:endPar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endParaRPr>
            </a:p>
          </p:txBody>
        </p:sp>
        <p:sp>
          <p:nvSpPr>
            <p:cNvPr id="32" name="TextBox 33">
              <a:extLst>
                <a:ext uri="{FF2B5EF4-FFF2-40B4-BE49-F238E27FC236}">
                  <a16:creationId xmlns:a16="http://schemas.microsoft.com/office/drawing/2014/main" id="{D9A05C8E-17E1-2F0B-500D-C56F6CCD2DB2}"/>
                </a:ext>
              </a:extLst>
            </p:cNvPr>
            <p:cNvSpPr txBox="1">
              <a:spLocks noChangeArrowheads="1"/>
            </p:cNvSpPr>
            <p:nvPr/>
          </p:nvSpPr>
          <p:spPr bwMode="auto">
            <a:xfrm>
              <a:off x="3996682" y="1550370"/>
              <a:ext cx="484428"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4.</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grpSp>
        <p:nvGrpSpPr>
          <p:cNvPr id="2" name="CH3">
            <a:extLst>
              <a:ext uri="{FF2B5EF4-FFF2-40B4-BE49-F238E27FC236}">
                <a16:creationId xmlns:a16="http://schemas.microsoft.com/office/drawing/2014/main" id="{6E4EB9BC-7AA4-CEF1-BFC1-E0F3C5A6F052}"/>
              </a:ext>
            </a:extLst>
          </p:cNvPr>
          <p:cNvGrpSpPr/>
          <p:nvPr/>
        </p:nvGrpSpPr>
        <p:grpSpPr>
          <a:xfrm>
            <a:off x="152516" y="666800"/>
            <a:ext cx="1523459" cy="1523460"/>
            <a:chOff x="3614119" y="2293143"/>
            <a:chExt cx="945948" cy="945949"/>
          </a:xfrm>
        </p:grpSpPr>
        <p:pic>
          <p:nvPicPr>
            <p:cNvPr id="3" name="图片 17">
              <a:extLst>
                <a:ext uri="{FF2B5EF4-FFF2-40B4-BE49-F238E27FC236}">
                  <a16:creationId xmlns:a16="http://schemas.microsoft.com/office/drawing/2014/main" id="{0BA96568-48F5-4062-D558-FA68B6948A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4119" y="2293143"/>
              <a:ext cx="945948" cy="945949"/>
            </a:xfrm>
            <a:prstGeom prst="rect">
              <a:avLst/>
            </a:prstGeom>
          </p:spPr>
        </p:pic>
        <p:sp>
          <p:nvSpPr>
            <p:cNvPr id="4" name="TextBox 3">
              <a:extLst>
                <a:ext uri="{FF2B5EF4-FFF2-40B4-BE49-F238E27FC236}">
                  <a16:creationId xmlns:a16="http://schemas.microsoft.com/office/drawing/2014/main" id="{CA823F80-53FC-6656-4ABD-A9B92F8C4CE3}"/>
                </a:ext>
              </a:extLst>
            </p:cNvPr>
            <p:cNvSpPr txBox="1"/>
            <p:nvPr/>
          </p:nvSpPr>
          <p:spPr>
            <a:xfrm>
              <a:off x="3680604" y="2469905"/>
              <a:ext cx="804091" cy="592425"/>
            </a:xfrm>
            <a:prstGeom prst="rect">
              <a:avLst/>
            </a:prstGeom>
            <a:noFill/>
          </p:spPr>
          <p:txBody>
            <a:bodyPr wrap="square" rtlCol="0">
              <a:spAutoFit/>
            </a:bodyPr>
            <a:lstStyle/>
            <a:p>
              <a:pPr algn="ctr"/>
              <a:r>
                <a:rPr kumimoji="0" lang="nl-NL" altLang="en-VN" sz="2800" b="1" i="1" u="none" strike="noStrike" cap="none" normalizeH="0" baseline="0" dirty="0" err="1">
                  <a:ln>
                    <a:noFill/>
                  </a:ln>
                  <a:solidFill>
                    <a:schemeClr val="accent6">
                      <a:lumMod val="75000"/>
                    </a:schemeClr>
                  </a:solidFill>
                  <a:effectLst/>
                  <a:latin typeface="Arial" panose="020B0604020202020204" pitchFamily="34" charset="0"/>
                  <a:ea typeface="Times New Roman" panose="02020603050405020304" pitchFamily="18" charset="0"/>
                </a:rPr>
                <a:t>Câu</a:t>
              </a:r>
              <a:r>
                <a:rPr kumimoji="0" lang="nl-NL" altLang="en-VN" sz="2800" b="1" i="1" u="none" strike="noStrike" cap="none" normalizeH="0" baseline="0" dirty="0">
                  <a:ln>
                    <a:noFill/>
                  </a:ln>
                  <a:solidFill>
                    <a:schemeClr val="accent6">
                      <a:lumMod val="75000"/>
                    </a:schemeClr>
                  </a:solidFill>
                  <a:effectLst/>
                  <a:latin typeface="Arial" panose="020B0604020202020204" pitchFamily="34" charset="0"/>
                  <a:ea typeface="Times New Roman" panose="02020603050405020304" pitchFamily="18" charset="0"/>
                </a:rPr>
                <a:t> </a:t>
              </a:r>
              <a:r>
                <a:rPr lang="nl-NL" altLang="en-VN" sz="2800" b="1" i="1" dirty="0" err="1">
                  <a:solidFill>
                    <a:schemeClr val="accent6">
                      <a:lumMod val="75000"/>
                    </a:schemeClr>
                  </a:solidFill>
                  <a:ea typeface="Times New Roman" panose="02020603050405020304" pitchFamily="18" charset="0"/>
                </a:rPr>
                <a:t>h</a:t>
              </a:r>
              <a:r>
                <a:rPr kumimoji="0" lang="nl-NL" altLang="en-VN" sz="2800" b="1" i="1" u="none" strike="noStrike" cap="none" normalizeH="0" baseline="0" dirty="0" err="1">
                  <a:ln>
                    <a:noFill/>
                  </a:ln>
                  <a:solidFill>
                    <a:schemeClr val="accent6">
                      <a:lumMod val="75000"/>
                    </a:schemeClr>
                  </a:solidFill>
                  <a:effectLst/>
                  <a:latin typeface="Arial" panose="020B0604020202020204" pitchFamily="34" charset="0"/>
                  <a:ea typeface="Times New Roman" panose="02020603050405020304" pitchFamily="18" charset="0"/>
                </a:rPr>
                <a:t>ỏi</a:t>
              </a:r>
              <a:r>
                <a:rPr kumimoji="0" lang="nl-NL" altLang="en-VN" sz="2800" b="1" i="1" u="none" strike="noStrike" cap="none" normalizeH="0" baseline="0" dirty="0">
                  <a:ln>
                    <a:noFill/>
                  </a:ln>
                  <a:solidFill>
                    <a:schemeClr val="accent6">
                      <a:lumMod val="75000"/>
                    </a:schemeClr>
                  </a:solidFill>
                  <a:effectLst/>
                  <a:latin typeface="Arial" panose="020B0604020202020204" pitchFamily="34" charset="0"/>
                  <a:ea typeface="Times New Roman" panose="02020603050405020304" pitchFamily="18" charset="0"/>
                </a:rPr>
                <a:t> 3:</a:t>
              </a:r>
              <a:endParaRPr lang="zh-CN" altLang="en-US" sz="2800" dirty="0">
                <a:solidFill>
                  <a:schemeClr val="accent6">
                    <a:lumMod val="75000"/>
                  </a:schemeClr>
                </a:solidFill>
              </a:endParaRPr>
            </a:p>
          </p:txBody>
        </p:sp>
      </p:grpSp>
      <p:sp>
        <p:nvSpPr>
          <p:cNvPr id="7" name="TextBox 6">
            <a:extLst>
              <a:ext uri="{FF2B5EF4-FFF2-40B4-BE49-F238E27FC236}">
                <a16:creationId xmlns:a16="http://schemas.microsoft.com/office/drawing/2014/main" id="{ABCC53B5-7363-839C-2E84-4C71C3CE535B}"/>
              </a:ext>
            </a:extLst>
          </p:cNvPr>
          <p:cNvSpPr txBox="1"/>
          <p:nvPr/>
        </p:nvSpPr>
        <p:spPr>
          <a:xfrm>
            <a:off x="1601512" y="664153"/>
            <a:ext cx="7161378" cy="1968680"/>
          </a:xfrm>
          <a:prstGeom prst="rect">
            <a:avLst/>
          </a:prstGeom>
          <a:noFill/>
        </p:spPr>
        <p:txBody>
          <a:bodyPr wrap="square">
            <a:spAutoFit/>
          </a:bodyPr>
          <a:lstStyle/>
          <a:p>
            <a:pPr algn="just">
              <a:lnSpc>
                <a:spcPct val="120000"/>
              </a:lnSpc>
            </a:pPr>
            <a:r>
              <a:rPr lang="en-VN" sz="2600" dirty="0">
                <a:solidFill>
                  <a:srgbClr val="000000"/>
                </a:solidFill>
                <a:effectLst/>
                <a:ea typeface="Times New Roman" panose="02020603050405020304" pitchFamily="18" charset="0"/>
                <a:cs typeface="Arial" panose="020B0604020202020204" pitchFamily="34" charset="0"/>
              </a:rPr>
              <a:t>Trong những ngày thời tiết khô ráo, khi ta lau chùi gương soi, kính cửa sổ hay màn hình tivi bằng khăn bông khô </a:t>
            </a:r>
            <a:r>
              <a:rPr lang="en-US" sz="2600" dirty="0" err="1">
                <a:solidFill>
                  <a:srgbClr val="000000"/>
                </a:solidFill>
                <a:effectLst/>
                <a:ea typeface="Times New Roman" panose="02020603050405020304" pitchFamily="18" charset="0"/>
                <a:cs typeface="Arial" panose="020B0604020202020204" pitchFamily="34" charset="0"/>
              </a:rPr>
              <a:t>thì</a:t>
            </a:r>
            <a:r>
              <a:rPr lang="en-US" sz="2600" dirty="0">
                <a:solidFill>
                  <a:srgbClr val="000000"/>
                </a:solidFill>
                <a:effectLst/>
                <a:ea typeface="Times New Roman" panose="02020603050405020304" pitchFamily="18" charset="0"/>
                <a:cs typeface="Arial" panose="020B0604020202020204" pitchFamily="34" charset="0"/>
              </a:rPr>
              <a:t> </a:t>
            </a:r>
            <a:r>
              <a:rPr lang="en-VN" sz="2600" dirty="0">
                <a:solidFill>
                  <a:srgbClr val="000000"/>
                </a:solidFill>
                <a:effectLst/>
                <a:ea typeface="Times New Roman" panose="02020603050405020304" pitchFamily="18" charset="0"/>
                <a:cs typeface="Arial" panose="020B0604020202020204" pitchFamily="34" charset="0"/>
              </a:rPr>
              <a:t>vẫn thấy có bụi </a:t>
            </a:r>
            <a:r>
              <a:rPr lang="en-US" sz="2600" dirty="0" err="1">
                <a:solidFill>
                  <a:srgbClr val="000000"/>
                </a:solidFill>
                <a:effectLst/>
                <a:ea typeface="Times New Roman" panose="02020603050405020304" pitchFamily="18" charset="0"/>
                <a:cs typeface="Arial" panose="020B0604020202020204" pitchFamily="34" charset="0"/>
              </a:rPr>
              <a:t>bông</a:t>
            </a:r>
            <a:r>
              <a:rPr lang="en-US" sz="2600" dirty="0">
                <a:solidFill>
                  <a:srgbClr val="000000"/>
                </a:solidFill>
                <a:effectLst/>
                <a:ea typeface="Times New Roman" panose="02020603050405020304" pitchFamily="18" charset="0"/>
                <a:cs typeface="Arial" panose="020B0604020202020204" pitchFamily="34" charset="0"/>
              </a:rPr>
              <a:t> </a:t>
            </a:r>
            <a:r>
              <a:rPr lang="en-VN" sz="2600" dirty="0">
                <a:solidFill>
                  <a:srgbClr val="000000"/>
                </a:solidFill>
                <a:effectLst/>
                <a:ea typeface="Times New Roman" panose="02020603050405020304" pitchFamily="18" charset="0"/>
                <a:cs typeface="Arial" panose="020B0604020202020204" pitchFamily="34" charset="0"/>
              </a:rPr>
              <a:t>bám vào chúng. Tại sao lại vậy?</a:t>
            </a:r>
            <a:endParaRPr lang="en-VN" sz="2600" dirty="0">
              <a:effectLst/>
              <a:ea typeface="Times New Roman" panose="02020603050405020304" pitchFamily="18" charset="0"/>
              <a:cs typeface="Arial" panose="020B0604020202020204" pitchFamily="34" charset="0"/>
            </a:endParaRPr>
          </a:p>
        </p:txBody>
      </p:sp>
      <p:sp>
        <p:nvSpPr>
          <p:cNvPr id="9" name="TextBox 8">
            <a:extLst>
              <a:ext uri="{FF2B5EF4-FFF2-40B4-BE49-F238E27FC236}">
                <a16:creationId xmlns:a16="http://schemas.microsoft.com/office/drawing/2014/main" id="{E1E1408D-9A2A-18E4-E8D9-9A2B1F4E4D77}"/>
              </a:ext>
            </a:extLst>
          </p:cNvPr>
          <p:cNvSpPr txBox="1"/>
          <p:nvPr/>
        </p:nvSpPr>
        <p:spPr>
          <a:xfrm>
            <a:off x="1158736" y="2571750"/>
            <a:ext cx="7557230" cy="2329356"/>
          </a:xfrm>
          <a:prstGeom prst="rect">
            <a:avLst/>
          </a:prstGeom>
          <a:solidFill>
            <a:schemeClr val="bg1"/>
          </a:solidFill>
        </p:spPr>
        <p:txBody>
          <a:bodyPr wrap="square">
            <a:spAutoFit/>
          </a:bodyPr>
          <a:lstStyle/>
          <a:p>
            <a:pPr algn="just">
              <a:lnSpc>
                <a:spcPct val="150000"/>
              </a:lnSpc>
            </a:pPr>
            <a:r>
              <a:rPr lang="en-VN" sz="2500" i="1" dirty="0">
                <a:solidFill>
                  <a:srgbClr val="C00000"/>
                </a:solidFill>
                <a:effectLst/>
                <a:ea typeface="Times New Roman" panose="02020603050405020304" pitchFamily="18" charset="0"/>
                <a:cs typeface="Arial" panose="020B0604020202020204" pitchFamily="34" charset="0"/>
              </a:rPr>
              <a:t>Khi lau chùi gương soi, kính cửa sổ hay màn hình tivi bằng khăn bông khô, </a:t>
            </a:r>
            <a:r>
              <a:rPr lang="en-US" sz="2500" i="1" dirty="0" err="1">
                <a:solidFill>
                  <a:srgbClr val="C00000"/>
                </a:solidFill>
                <a:effectLst/>
                <a:ea typeface="Times New Roman" panose="02020603050405020304" pitchFamily="18" charset="0"/>
                <a:cs typeface="Arial" panose="020B0604020202020204" pitchFamily="34" charset="0"/>
              </a:rPr>
              <a:t>thì</a:t>
            </a:r>
            <a:r>
              <a:rPr lang="en-US" sz="2500" b="1" i="1" dirty="0">
                <a:solidFill>
                  <a:srgbClr val="C00000"/>
                </a:solidFill>
                <a:effectLst/>
                <a:ea typeface="Times New Roman" panose="02020603050405020304" pitchFamily="18" charset="0"/>
                <a:cs typeface="Arial" panose="020B0604020202020204" pitchFamily="34" charset="0"/>
              </a:rPr>
              <a:t> </a:t>
            </a:r>
            <a:r>
              <a:rPr lang="en-US" sz="2500" i="1" dirty="0" err="1">
                <a:solidFill>
                  <a:srgbClr val="C00000"/>
                </a:solidFill>
                <a:effectLst/>
                <a:ea typeface="Times New Roman" panose="02020603050405020304" pitchFamily="18" charset="0"/>
                <a:cs typeface="Arial" panose="020B0604020202020204" pitchFamily="34" charset="0"/>
              </a:rPr>
              <a:t>mặt</a:t>
            </a:r>
            <a:r>
              <a:rPr lang="en-US" sz="2500" i="1" dirty="0">
                <a:solidFill>
                  <a:srgbClr val="C00000"/>
                </a:solidFill>
                <a:effectLst/>
                <a:ea typeface="Times New Roman" panose="02020603050405020304" pitchFamily="18" charset="0"/>
                <a:cs typeface="Arial" panose="020B0604020202020204" pitchFamily="34" charset="0"/>
              </a:rPr>
              <a:t> g</a:t>
            </a:r>
            <a:r>
              <a:rPr lang="en-VN" sz="2500" i="1" dirty="0">
                <a:solidFill>
                  <a:srgbClr val="C00000"/>
                </a:solidFill>
                <a:effectLst/>
                <a:ea typeface="Times New Roman" panose="02020603050405020304" pitchFamily="18" charset="0"/>
                <a:cs typeface="Arial" panose="020B0604020202020204" pitchFamily="34" charset="0"/>
              </a:rPr>
              <a:t>ương, mặt kính, mà</a:t>
            </a:r>
            <a:r>
              <a:rPr lang="en-US" sz="2500" i="1" dirty="0">
                <a:solidFill>
                  <a:srgbClr val="C00000"/>
                </a:solidFill>
                <a:effectLst/>
                <a:ea typeface="Times New Roman" panose="02020603050405020304" pitchFamily="18" charset="0"/>
                <a:cs typeface="Arial" panose="020B0604020202020204" pitchFamily="34" charset="0"/>
              </a:rPr>
              <a:t>n </a:t>
            </a:r>
            <a:r>
              <a:rPr lang="en-VN" sz="2500" i="1" dirty="0">
                <a:solidFill>
                  <a:srgbClr val="C00000"/>
                </a:solidFill>
                <a:effectLst/>
                <a:ea typeface="Times New Roman" panose="02020603050405020304" pitchFamily="18" charset="0"/>
                <a:cs typeface="Arial" panose="020B0604020202020204" pitchFamily="34" charset="0"/>
              </a:rPr>
              <a:t>hình tivi </a:t>
            </a:r>
            <a:r>
              <a:rPr lang="en-US" sz="2500" i="1" dirty="0" err="1">
                <a:solidFill>
                  <a:srgbClr val="C00000"/>
                </a:solidFill>
                <a:effectLst/>
                <a:ea typeface="Times New Roman" panose="02020603050405020304" pitchFamily="18" charset="0"/>
                <a:cs typeface="Arial" panose="020B0604020202020204" pitchFamily="34" charset="0"/>
              </a:rPr>
              <a:t>được</a:t>
            </a:r>
            <a:r>
              <a:rPr lang="en-US" sz="2500" i="1" dirty="0">
                <a:solidFill>
                  <a:srgbClr val="C00000"/>
                </a:solidFill>
                <a:effectLst/>
                <a:ea typeface="Times New Roman" panose="02020603050405020304" pitchFamily="18" charset="0"/>
                <a:cs typeface="Arial" panose="020B0604020202020204" pitchFamily="34" charset="0"/>
              </a:rPr>
              <a:t> </a:t>
            </a:r>
            <a:r>
              <a:rPr lang="en-VN" sz="2500" i="1" dirty="0">
                <a:solidFill>
                  <a:srgbClr val="C00000"/>
                </a:solidFill>
                <a:effectLst/>
                <a:ea typeface="Times New Roman" panose="02020603050405020304" pitchFamily="18" charset="0"/>
                <a:cs typeface="Arial" panose="020B0604020202020204" pitchFamily="34" charset="0"/>
              </a:rPr>
              <a:t>cọ xát với khăn bông </a:t>
            </a:r>
            <a:r>
              <a:rPr lang="en-US" sz="2500" i="1" dirty="0" err="1">
                <a:solidFill>
                  <a:srgbClr val="C00000"/>
                </a:solidFill>
                <a:effectLst/>
                <a:ea typeface="Times New Roman" panose="02020603050405020304" pitchFamily="18" charset="0"/>
                <a:cs typeface="Arial" panose="020B0604020202020204" pitchFamily="34" charset="0"/>
              </a:rPr>
              <a:t>nên</a:t>
            </a:r>
            <a:r>
              <a:rPr lang="en-US" sz="2500" i="1" dirty="0">
                <a:solidFill>
                  <a:srgbClr val="C00000"/>
                </a:solidFill>
                <a:effectLst/>
                <a:ea typeface="Times New Roman" panose="02020603050405020304" pitchFamily="18" charset="0"/>
                <a:cs typeface="Arial" panose="020B0604020202020204" pitchFamily="34" charset="0"/>
              </a:rPr>
              <a:t> </a:t>
            </a:r>
            <a:r>
              <a:rPr lang="en-US" sz="2500" i="1" dirty="0" err="1">
                <a:solidFill>
                  <a:srgbClr val="C00000"/>
                </a:solidFill>
                <a:effectLst/>
                <a:ea typeface="Times New Roman" panose="02020603050405020304" pitchFamily="18" charset="0"/>
                <a:cs typeface="Arial" panose="020B0604020202020204" pitchFamily="34" charset="0"/>
              </a:rPr>
              <a:t>chúng</a:t>
            </a:r>
            <a:r>
              <a:rPr lang="en-US" sz="2500" i="1" dirty="0">
                <a:solidFill>
                  <a:srgbClr val="C00000"/>
                </a:solidFill>
                <a:effectLst/>
                <a:ea typeface="Times New Roman" panose="02020603050405020304" pitchFamily="18" charset="0"/>
                <a:cs typeface="Arial" panose="020B0604020202020204" pitchFamily="34" charset="0"/>
              </a:rPr>
              <a:t> </a:t>
            </a:r>
            <a:r>
              <a:rPr lang="en-VN" sz="2500" i="1" dirty="0">
                <a:solidFill>
                  <a:srgbClr val="C00000"/>
                </a:solidFill>
                <a:effectLst/>
                <a:ea typeface="Times New Roman" panose="02020603050405020304" pitchFamily="18" charset="0"/>
                <a:cs typeface="Arial" panose="020B0604020202020204" pitchFamily="34" charset="0"/>
              </a:rPr>
              <a:t>bị nhiễm điện vì thế chúng sẽ hút các bụi vải ở gần.</a:t>
            </a:r>
          </a:p>
        </p:txBody>
      </p:sp>
    </p:spTree>
    <p:extLst>
      <p:ext uri="{BB962C8B-B14F-4D97-AF65-F5344CB8AC3E}">
        <p14:creationId xmlns:p14="http://schemas.microsoft.com/office/powerpoint/2010/main" val="24135377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360"/>
                                          </p:val>
                                        </p:tav>
                                        <p:tav tm="100000">
                                          <p:val>
                                            <p:fltVal val="0"/>
                                          </p:val>
                                        </p:tav>
                                      </p:tavLst>
                                    </p:anim>
                                    <p:animEffect transition="in" filter="fade">
                                      <p:cBhvr>
                                        <p:cTn id="10" dur="1000"/>
                                        <p:tgtEl>
                                          <p:spTgt spid="2"/>
                                        </p:tgtEl>
                                      </p:cBhvr>
                                    </p:animEffect>
                                  </p:childTnLst>
                                </p:cTn>
                              </p:par>
                            </p:childTnLst>
                          </p:cTn>
                        </p:par>
                        <p:par>
                          <p:cTn id="11" fill="hold">
                            <p:stCondLst>
                              <p:cond delay="1500"/>
                            </p:stCondLst>
                            <p:childTnLst>
                              <p:par>
                                <p:cTn id="12" presetID="9" presetClass="entr" presetSubtype="0" fill="hold" grpId="0" nodeType="afterEffect">
                                  <p:stCondLst>
                                    <p:cond delay="750"/>
                                  </p:stCondLst>
                                  <p:childTnLst>
                                    <p:set>
                                      <p:cBhvr>
                                        <p:cTn id="13" dur="1" fill="hold">
                                          <p:stCondLst>
                                            <p:cond delay="0"/>
                                          </p:stCondLst>
                                        </p:cTn>
                                        <p:tgtEl>
                                          <p:spTgt spid="7"/>
                                        </p:tgtEl>
                                        <p:attrNameLst>
                                          <p:attrName>style.visibility</p:attrName>
                                        </p:attrNameLst>
                                      </p:cBhvr>
                                      <p:to>
                                        <p:strVal val="visible"/>
                                      </p:to>
                                    </p:set>
                                    <p:animEffect transition="in" filter="dissolve">
                                      <p:cBhvr>
                                        <p:cTn id="1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0"/>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childTnLst>
                          </p:cTn>
                        </p:par>
                        <p:par>
                          <p:cTn id="23" fill="hold">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dissolve">
                                      <p:cBhvr>
                                        <p:cTn id="26" dur="1000"/>
                                        <p:tgtEl>
                                          <p:spTgt spid="9"/>
                                        </p:tgtEl>
                                      </p:cBhvr>
                                    </p:animEffect>
                                  </p:childTnLst>
                                </p:cTn>
                              </p:par>
                            </p:childTnLst>
                          </p:cTn>
                        </p:par>
                      </p:childTnLst>
                    </p:cTn>
                  </p:par>
                </p:childTnLst>
              </p:cTn>
              <p:nextCondLst>
                <p:cond evt="onClick" delay="0">
                  <p:tgtEl>
                    <p:spTgt spid="2"/>
                  </p:tgtEl>
                </p:cond>
              </p:nextCondLst>
            </p:seq>
          </p:childTnLst>
        </p:cTn>
      </p:par>
    </p:tnLst>
    <p:bldLst>
      <p:bldP spid="7" grpId="0"/>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rotWithShape="1">
          <a:blip r:embed="rId3" cstate="print">
            <a:extLst>
              <a:ext uri="{28A0092B-C50C-407E-A947-70E740481C1C}">
                <a14:useLocalDpi xmlns:a14="http://schemas.microsoft.com/office/drawing/2010/main" val="0"/>
              </a:ext>
            </a:extLst>
          </a:blip>
          <a:srcRect b="31000"/>
          <a:stretch/>
        </p:blipFill>
        <p:spPr>
          <a:xfrm>
            <a:off x="206680" y="2515691"/>
            <a:ext cx="1459168" cy="632234"/>
          </a:xfrm>
          <a:prstGeom prst="rect">
            <a:avLst/>
          </a:prstGeom>
        </p:spPr>
      </p:pic>
      <p:grpSp>
        <p:nvGrpSpPr>
          <p:cNvPr id="30" name="Group 29">
            <a:extLst>
              <a:ext uri="{FF2B5EF4-FFF2-40B4-BE49-F238E27FC236}">
                <a16:creationId xmlns:a16="http://schemas.microsoft.com/office/drawing/2014/main" id="{D50FA149-1C31-9E5E-44E4-8DAFBFD0C7F7}"/>
              </a:ext>
            </a:extLst>
          </p:cNvPr>
          <p:cNvGrpSpPr/>
          <p:nvPr/>
        </p:nvGrpSpPr>
        <p:grpSpPr>
          <a:xfrm>
            <a:off x="304912" y="60096"/>
            <a:ext cx="2893934" cy="525867"/>
            <a:chOff x="3996682" y="1547723"/>
            <a:chExt cx="2893934" cy="525867"/>
          </a:xfrm>
          <a:solidFill>
            <a:schemeClr val="bg1"/>
          </a:solidFill>
        </p:grpSpPr>
        <p:sp>
          <p:nvSpPr>
            <p:cNvPr id="31" name="TextBox 11">
              <a:extLst>
                <a:ext uri="{FF2B5EF4-FFF2-40B4-BE49-F238E27FC236}">
                  <a16:creationId xmlns:a16="http://schemas.microsoft.com/office/drawing/2014/main" id="{9D55AA62-776E-43AA-DF1E-C9BA9D40802B}"/>
                </a:ext>
              </a:extLst>
            </p:cNvPr>
            <p:cNvSpPr txBox="1">
              <a:spLocks noChangeArrowheads="1"/>
            </p:cNvSpPr>
            <p:nvPr/>
          </p:nvSpPr>
          <p:spPr bwMode="auto">
            <a:xfrm flipH="1">
              <a:off x="4419417" y="1547723"/>
              <a:ext cx="2471199"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Vận</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Dụng</a:t>
              </a:r>
              <a:endPar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endParaRPr>
            </a:p>
          </p:txBody>
        </p:sp>
        <p:sp>
          <p:nvSpPr>
            <p:cNvPr id="32" name="TextBox 33">
              <a:extLst>
                <a:ext uri="{FF2B5EF4-FFF2-40B4-BE49-F238E27FC236}">
                  <a16:creationId xmlns:a16="http://schemas.microsoft.com/office/drawing/2014/main" id="{D9A05C8E-17E1-2F0B-500D-C56F6CCD2DB2}"/>
                </a:ext>
              </a:extLst>
            </p:cNvPr>
            <p:cNvSpPr txBox="1">
              <a:spLocks noChangeArrowheads="1"/>
            </p:cNvSpPr>
            <p:nvPr/>
          </p:nvSpPr>
          <p:spPr bwMode="auto">
            <a:xfrm>
              <a:off x="3996682" y="1550370"/>
              <a:ext cx="484428"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4.</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grpSp>
        <p:nvGrpSpPr>
          <p:cNvPr id="2" name="CH4">
            <a:extLst>
              <a:ext uri="{FF2B5EF4-FFF2-40B4-BE49-F238E27FC236}">
                <a16:creationId xmlns:a16="http://schemas.microsoft.com/office/drawing/2014/main" id="{C945F923-3985-DBD3-82E0-5ECA6A433EC4}"/>
              </a:ext>
            </a:extLst>
          </p:cNvPr>
          <p:cNvGrpSpPr/>
          <p:nvPr/>
        </p:nvGrpSpPr>
        <p:grpSpPr>
          <a:xfrm>
            <a:off x="93581" y="768350"/>
            <a:ext cx="1579754" cy="1436140"/>
            <a:chOff x="2282618" y="2239598"/>
            <a:chExt cx="1078994" cy="1078994"/>
          </a:xfrm>
        </p:grpSpPr>
        <p:pic>
          <p:nvPicPr>
            <p:cNvPr id="3" name="图片 23">
              <a:extLst>
                <a:ext uri="{FF2B5EF4-FFF2-40B4-BE49-F238E27FC236}">
                  <a16:creationId xmlns:a16="http://schemas.microsoft.com/office/drawing/2014/main" id="{4E237EA8-DCFB-0BC5-36C4-789D070DE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2618" y="2239598"/>
              <a:ext cx="1078994" cy="1078994"/>
            </a:xfrm>
            <a:prstGeom prst="rect">
              <a:avLst/>
            </a:prstGeom>
          </p:spPr>
        </p:pic>
        <p:sp>
          <p:nvSpPr>
            <p:cNvPr id="4" name="TextBox 3">
              <a:extLst>
                <a:ext uri="{FF2B5EF4-FFF2-40B4-BE49-F238E27FC236}">
                  <a16:creationId xmlns:a16="http://schemas.microsoft.com/office/drawing/2014/main" id="{FF7627C9-27F7-F09E-23E8-2679DFB09CBA}"/>
                </a:ext>
              </a:extLst>
            </p:cNvPr>
            <p:cNvSpPr txBox="1"/>
            <p:nvPr/>
          </p:nvSpPr>
          <p:spPr>
            <a:xfrm>
              <a:off x="2359866" y="2473408"/>
              <a:ext cx="886046" cy="670588"/>
            </a:xfrm>
            <a:prstGeom prst="rect">
              <a:avLst/>
            </a:prstGeom>
            <a:noFill/>
          </p:spPr>
          <p:txBody>
            <a:bodyPr wrap="square" rtlCol="0">
              <a:spAutoFit/>
            </a:bodyPr>
            <a:lstStyle/>
            <a:p>
              <a:pPr algn="ctr"/>
              <a:r>
                <a:rPr kumimoji="0" lang="nl-NL" altLang="en-VN" sz="2600" b="1" i="1" u="none" strike="noStrike" cap="none" normalizeH="0" baseline="0" dirty="0" err="1">
                  <a:ln>
                    <a:noFill/>
                  </a:ln>
                  <a:solidFill>
                    <a:srgbClr val="C00000"/>
                  </a:solidFill>
                  <a:effectLst/>
                  <a:latin typeface="Arial" panose="020B0604020202020204" pitchFamily="34" charset="0"/>
                  <a:ea typeface="Times New Roman" panose="02020603050405020304" pitchFamily="18" charset="0"/>
                </a:rPr>
                <a:t>Câu</a:t>
              </a:r>
              <a:r>
                <a:rPr kumimoji="0" lang="nl-NL" altLang="en-VN" sz="2600" b="1" i="1" u="none" strike="noStrike" cap="none" normalizeH="0" baseline="0" dirty="0">
                  <a:ln>
                    <a:noFill/>
                  </a:ln>
                  <a:solidFill>
                    <a:srgbClr val="C00000"/>
                  </a:solidFill>
                  <a:effectLst/>
                  <a:latin typeface="Arial" panose="020B0604020202020204" pitchFamily="34" charset="0"/>
                  <a:ea typeface="Times New Roman" panose="02020603050405020304" pitchFamily="18" charset="0"/>
                </a:rPr>
                <a:t> </a:t>
              </a:r>
              <a:r>
                <a:rPr lang="nl-NL" altLang="en-VN" sz="2600" b="1" i="1" dirty="0" err="1">
                  <a:solidFill>
                    <a:srgbClr val="C00000"/>
                  </a:solidFill>
                  <a:ea typeface="Times New Roman" panose="02020603050405020304" pitchFamily="18" charset="0"/>
                </a:rPr>
                <a:t>h</a:t>
              </a:r>
              <a:r>
                <a:rPr kumimoji="0" lang="nl-NL" altLang="en-VN" sz="2600" b="1" i="1" u="none" strike="noStrike" cap="none" normalizeH="0" baseline="0" dirty="0" err="1">
                  <a:ln>
                    <a:noFill/>
                  </a:ln>
                  <a:solidFill>
                    <a:srgbClr val="C00000"/>
                  </a:solidFill>
                  <a:effectLst/>
                  <a:latin typeface="Arial" panose="020B0604020202020204" pitchFamily="34" charset="0"/>
                  <a:ea typeface="Times New Roman" panose="02020603050405020304" pitchFamily="18" charset="0"/>
                </a:rPr>
                <a:t>ỏi</a:t>
              </a:r>
              <a:r>
                <a:rPr kumimoji="0" lang="nl-NL" altLang="en-VN" sz="2600" b="1" i="1" u="none" strike="noStrike" cap="none" normalizeH="0" baseline="0" dirty="0">
                  <a:ln>
                    <a:noFill/>
                  </a:ln>
                  <a:solidFill>
                    <a:srgbClr val="C00000"/>
                  </a:solidFill>
                  <a:effectLst/>
                  <a:latin typeface="Arial" panose="020B0604020202020204" pitchFamily="34" charset="0"/>
                  <a:ea typeface="Times New Roman" panose="02020603050405020304" pitchFamily="18" charset="0"/>
                </a:rPr>
                <a:t> 4:</a:t>
              </a:r>
              <a:endParaRPr lang="zh-CN" altLang="en-US" sz="2600" dirty="0">
                <a:solidFill>
                  <a:srgbClr val="C00000"/>
                </a:solidFill>
              </a:endParaRPr>
            </a:p>
          </p:txBody>
        </p:sp>
      </p:grpSp>
      <p:sp>
        <p:nvSpPr>
          <p:cNvPr id="7" name="TextBox 6">
            <a:extLst>
              <a:ext uri="{FF2B5EF4-FFF2-40B4-BE49-F238E27FC236}">
                <a16:creationId xmlns:a16="http://schemas.microsoft.com/office/drawing/2014/main" id="{D7D64CD8-120A-9C48-4588-4455F8EFE39D}"/>
              </a:ext>
            </a:extLst>
          </p:cNvPr>
          <p:cNvSpPr txBox="1"/>
          <p:nvPr/>
        </p:nvSpPr>
        <p:spPr>
          <a:xfrm>
            <a:off x="1576798" y="598221"/>
            <a:ext cx="7360522" cy="2928943"/>
          </a:xfrm>
          <a:prstGeom prst="rect">
            <a:avLst/>
          </a:prstGeom>
          <a:noFill/>
        </p:spPr>
        <p:txBody>
          <a:bodyPr wrap="square">
            <a:spAutoFit/>
          </a:bodyPr>
          <a:lstStyle/>
          <a:p>
            <a:pPr algn="just">
              <a:lnSpc>
                <a:spcPct val="120000"/>
              </a:lnSpc>
            </a:pPr>
            <a:r>
              <a:rPr lang="en-VN" sz="2600" dirty="0">
                <a:effectLst/>
                <a:ea typeface="Times New Roman" panose="02020603050405020304" pitchFamily="18" charset="0"/>
                <a:cs typeface="Arial" panose="020B0604020202020204" pitchFamily="34" charset="0"/>
              </a:rPr>
              <a:t>Giải thích hiện tượng: “ vào những ngày thời tiết khô ráo, nhất là những ngày thời tiết hanh khô, khi cởi áo người bằng len, dạ hay sợi tổng hợp, ta thường nghe tiếng lách tách nhỏ. Nếu khi đó ở trong buồng tối, ta còn thấy các chớp sáng li ti”</a:t>
            </a:r>
          </a:p>
        </p:txBody>
      </p:sp>
      <p:sp>
        <p:nvSpPr>
          <p:cNvPr id="9" name="TextBox 8">
            <a:extLst>
              <a:ext uri="{FF2B5EF4-FFF2-40B4-BE49-F238E27FC236}">
                <a16:creationId xmlns:a16="http://schemas.microsoft.com/office/drawing/2014/main" id="{A32E463B-35AE-DE29-0069-2CB5A65B13C2}"/>
              </a:ext>
            </a:extLst>
          </p:cNvPr>
          <p:cNvSpPr txBox="1"/>
          <p:nvPr/>
        </p:nvSpPr>
        <p:spPr>
          <a:xfrm>
            <a:off x="1219288" y="1853244"/>
            <a:ext cx="7565636" cy="3347840"/>
          </a:xfrm>
          <a:prstGeom prst="rect">
            <a:avLst/>
          </a:prstGeom>
          <a:solidFill>
            <a:schemeClr val="bg1"/>
          </a:solidFill>
        </p:spPr>
        <p:txBody>
          <a:bodyPr wrap="square">
            <a:spAutoFit/>
          </a:bodyPr>
          <a:lstStyle/>
          <a:p>
            <a:pPr algn="just">
              <a:lnSpc>
                <a:spcPct val="150000"/>
              </a:lnSpc>
            </a:pPr>
            <a:r>
              <a:rPr lang="en-VN" sz="2400" i="1" dirty="0">
                <a:solidFill>
                  <a:srgbClr val="C00000"/>
                </a:solidFill>
                <a:effectLst/>
                <a:ea typeface="Times New Roman" panose="02020603050405020304" pitchFamily="18" charset="0"/>
                <a:cs typeface="Arial" panose="020B0604020202020204" pitchFamily="34" charset="0"/>
              </a:rPr>
              <a:t>Khi ta cử động cũng như khi cởi áo, do áo len (dạ hay sợi tổng hợp) bị cọ xát nên đã nhiễm điện. Khi đó giữa các phần bị nhiễm điện trên áo len hay giữa áo len và áo trong xuất hiện các tia lửa điện là các chớp sáng li ti. Không khí khi đó bị giãn nở phát ra tiếng lách tách nhỏ.</a:t>
            </a:r>
          </a:p>
        </p:txBody>
      </p:sp>
    </p:spTree>
    <p:extLst>
      <p:ext uri="{BB962C8B-B14F-4D97-AF65-F5344CB8AC3E}">
        <p14:creationId xmlns:p14="http://schemas.microsoft.com/office/powerpoint/2010/main" val="25782613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75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 calcmode="lin" valueType="num">
                                      <p:cBhvr>
                                        <p:cTn id="9" dur="1250" fill="hold"/>
                                        <p:tgtEl>
                                          <p:spTgt spid="2"/>
                                        </p:tgtEl>
                                        <p:attrNameLst>
                                          <p:attrName>style.rotation</p:attrName>
                                        </p:attrNameLst>
                                      </p:cBhvr>
                                      <p:tavLst>
                                        <p:tav tm="0">
                                          <p:val>
                                            <p:fltVal val="360"/>
                                          </p:val>
                                        </p:tav>
                                        <p:tav tm="100000">
                                          <p:val>
                                            <p:fltVal val="0"/>
                                          </p:val>
                                        </p:tav>
                                      </p:tavLst>
                                    </p:anim>
                                    <p:animEffect transition="in" filter="fade">
                                      <p:cBhvr>
                                        <p:cTn id="10" dur="1250"/>
                                        <p:tgtEl>
                                          <p:spTgt spid="2"/>
                                        </p:tgtEl>
                                      </p:cBhvr>
                                    </p:animEffect>
                                  </p:childTnLst>
                                </p:cTn>
                              </p:par>
                            </p:childTnLst>
                          </p:cTn>
                        </p:par>
                        <p:par>
                          <p:cTn id="11" fill="hold">
                            <p:stCondLst>
                              <p:cond delay="2000"/>
                            </p:stCondLst>
                            <p:childTnLst>
                              <p:par>
                                <p:cTn id="12" presetID="14" presetClass="entr" presetSubtype="10" fill="hold" grpId="0" nodeType="afterEffect">
                                  <p:stCondLst>
                                    <p:cond delay="75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indefinite"/>
                      </p:stCondLst>
                      <p:childTnLst>
                        <p:par>
                          <p:cTn id="17" fill="hold">
                            <p:stCondLst>
                              <p:cond delay="0"/>
                            </p:stCondLst>
                            <p:childTnLst>
                              <p:par>
                                <p:cTn id="18" presetID="47" presetClass="entr" presetSubtype="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1000"/>
                                        <p:tgtEl>
                                          <p:spTgt spid="26"/>
                                        </p:tgtEl>
                                      </p:cBhvr>
                                    </p:animEffect>
                                    <p:anim calcmode="lin" valueType="num">
                                      <p:cBhvr>
                                        <p:cTn id="21" dur="1000" fill="hold"/>
                                        <p:tgtEl>
                                          <p:spTgt spid="26"/>
                                        </p:tgtEl>
                                        <p:attrNameLst>
                                          <p:attrName>ppt_x</p:attrName>
                                        </p:attrNameLst>
                                      </p:cBhvr>
                                      <p:tavLst>
                                        <p:tav tm="0">
                                          <p:val>
                                            <p:strVal val="#ppt_x"/>
                                          </p:val>
                                        </p:tav>
                                        <p:tav tm="100000">
                                          <p:val>
                                            <p:strVal val="#ppt_x"/>
                                          </p:val>
                                        </p:tav>
                                      </p:tavLst>
                                    </p:anim>
                                    <p:anim calcmode="lin" valueType="num">
                                      <p:cBhvr>
                                        <p:cTn id="22" dur="1000" fill="hold"/>
                                        <p:tgtEl>
                                          <p:spTgt spid="26"/>
                                        </p:tgtEl>
                                        <p:attrNameLst>
                                          <p:attrName>ppt_y</p:attrName>
                                        </p:attrNameLst>
                                      </p:cBhvr>
                                      <p:tavLst>
                                        <p:tav tm="0">
                                          <p:val>
                                            <p:strVal val="#ppt_y-.1"/>
                                          </p:val>
                                        </p:tav>
                                        <p:tav tm="100000">
                                          <p:val>
                                            <p:strVal val="#ppt_y"/>
                                          </p:val>
                                        </p:tav>
                                      </p:tavLst>
                                    </p:anim>
                                  </p:childTnLst>
                                </p:cTn>
                              </p:par>
                              <p:par>
                                <p:cTn id="23" presetID="16" presetClass="exit" presetSubtype="21" fill="hold" grpId="1" nodeType="withEffect">
                                  <p:stCondLst>
                                    <p:cond delay="0"/>
                                  </p:stCondLst>
                                  <p:childTnLst>
                                    <p:animEffect transition="out" filter="barn(inVertical)">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par>
                                <p:cTn id="26" presetID="14"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1250"/>
                                        <p:tgtEl>
                                          <p:spTgt spid="9"/>
                                        </p:tgtEl>
                                      </p:cBhvr>
                                    </p:animEffect>
                                  </p:childTnLst>
                                </p:cTn>
                              </p:par>
                            </p:childTnLst>
                          </p:cTn>
                        </p:par>
                      </p:childTnLst>
                    </p:cTn>
                  </p:par>
                </p:childTnLst>
              </p:cTn>
              <p:nextCondLst>
                <p:cond evt="onClick" delay="0">
                  <p:tgtEl>
                    <p:spTgt spid="2"/>
                  </p:tgtEl>
                </p:cond>
              </p:nextCondLst>
            </p:seq>
          </p:childTnLst>
        </p:cTn>
      </p:par>
    </p:tnLst>
    <p:bldLst>
      <p:bldP spid="7" grpId="0"/>
      <p:bldP spid="7" grpId="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4" cstate="print">
            <a:extLst>
              <a:ext uri="{28A0092B-C50C-407E-A947-70E740481C1C}">
                <a14:useLocalDpi xmlns:a14="http://schemas.microsoft.com/office/drawing/2010/main" val="0"/>
              </a:ext>
            </a:extLst>
          </a:blip>
          <a:srcRect l="17441" t="3952" r="20863" b="3636"/>
          <a:stretch>
            <a:fillRect/>
          </a:stretch>
        </p:blipFill>
        <p:spPr>
          <a:xfrm>
            <a:off x="848899" y="1739209"/>
            <a:ext cx="2734507" cy="2734507"/>
          </a:xfrm>
          <a:custGeom>
            <a:avLst/>
            <a:gdLst>
              <a:gd name="connsiteX0" fmla="*/ 1381496 w 2762992"/>
              <a:gd name="connsiteY0" fmla="*/ 0 h 2762992"/>
              <a:gd name="connsiteX1" fmla="*/ 2762992 w 2762992"/>
              <a:gd name="connsiteY1" fmla="*/ 1381496 h 2762992"/>
              <a:gd name="connsiteX2" fmla="*/ 1381496 w 2762992"/>
              <a:gd name="connsiteY2" fmla="*/ 2762992 h 2762992"/>
              <a:gd name="connsiteX3" fmla="*/ 0 w 2762992"/>
              <a:gd name="connsiteY3" fmla="*/ 1381496 h 2762992"/>
              <a:gd name="connsiteX4" fmla="*/ 1381496 w 2762992"/>
              <a:gd name="connsiteY4" fmla="*/ 0 h 2762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992" h="2762992">
                <a:moveTo>
                  <a:pt x="1381496" y="0"/>
                </a:moveTo>
                <a:cubicBezTo>
                  <a:pt x="2144475" y="0"/>
                  <a:pt x="2762992" y="618517"/>
                  <a:pt x="2762992" y="1381496"/>
                </a:cubicBezTo>
                <a:cubicBezTo>
                  <a:pt x="2762992" y="2144475"/>
                  <a:pt x="2144475" y="2762992"/>
                  <a:pt x="1381496" y="2762992"/>
                </a:cubicBezTo>
                <a:cubicBezTo>
                  <a:pt x="618517" y="2762992"/>
                  <a:pt x="0" y="2144475"/>
                  <a:pt x="0" y="1381496"/>
                </a:cubicBezTo>
                <a:cubicBezTo>
                  <a:pt x="0" y="618517"/>
                  <a:pt x="618517" y="0"/>
                  <a:pt x="1381496" y="0"/>
                </a:cubicBezTo>
                <a:close/>
              </a:path>
            </a:pathLst>
          </a:custGeom>
          <a:noFill/>
        </p:spPr>
      </p:pic>
      <p:sp>
        <p:nvSpPr>
          <p:cNvPr id="6" name="Oval 6"/>
          <p:cNvSpPr>
            <a:spLocks noChangeArrowheads="1"/>
          </p:cNvSpPr>
          <p:nvPr/>
        </p:nvSpPr>
        <p:spPr bwMode="auto">
          <a:xfrm>
            <a:off x="644333" y="1109808"/>
            <a:ext cx="3497621" cy="3500212"/>
          </a:xfrm>
          <a:prstGeom prst="ellipse">
            <a:avLst/>
          </a:prstGeom>
          <a:noFill/>
          <a:ln w="9">
            <a:solidFill>
              <a:schemeClr val="accent2"/>
            </a:solidFill>
            <a:prstDash val="dash"/>
            <a:round/>
          </a:ln>
          <a:extLst>
            <a:ext uri="{909E8E84-426E-40DD-AFC4-6F175D3DCCD1}">
              <a14:hiddenFill xmlns:a14="http://schemas.microsoft.com/office/drawing/2010/main">
                <a:solidFill>
                  <a:srgbClr val="FFFFFF"/>
                </a:solidFill>
              </a14:hiddenFill>
            </a:ext>
          </a:extLst>
        </p:spPr>
        <p:txBody>
          <a:bodyPr lIns="68542" tIns="34271" rIns="68542" bIns="34271"/>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defTabSz="685307" eaLnBrk="1" fontAlgn="auto" hangingPunct="1">
              <a:spcBef>
                <a:spcPct val="0"/>
              </a:spcBef>
              <a:spcAft>
                <a:spcPts val="0"/>
              </a:spcAft>
              <a:buNone/>
            </a:pPr>
            <a:endParaRPr lang="zh-CN" altLang="en-US" sz="1301" b="1">
              <a:solidFill>
                <a:srgbClr val="393939"/>
              </a:solidFill>
              <a:latin typeface="Yeseva One" panose="00000500000000000000" charset="0"/>
              <a:ea typeface="Yeseva One" panose="00000500000000000000" charset="0"/>
              <a:sym typeface="Yeseva One" panose="00000500000000000000" charset="0"/>
            </a:endParaRPr>
          </a:p>
        </p:txBody>
      </p:sp>
      <p:sp>
        <p:nvSpPr>
          <p:cNvPr id="7" name="Oval 10"/>
          <p:cNvSpPr>
            <a:spLocks noChangeArrowheads="1"/>
          </p:cNvSpPr>
          <p:nvPr/>
        </p:nvSpPr>
        <p:spPr bwMode="auto">
          <a:xfrm>
            <a:off x="3302947" y="1298627"/>
            <a:ext cx="439189" cy="439375"/>
          </a:xfrm>
          <a:prstGeom prst="ellipse">
            <a:avLst/>
          </a:prstGeom>
          <a:solidFill>
            <a:schemeClr val="accent2"/>
          </a:solidFill>
          <a:ln>
            <a:noFill/>
          </a:ln>
        </p:spPr>
        <p:txBody>
          <a:bodyPr lIns="0" tIns="0" rIns="0" bIns="0"/>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685307" eaLnBrk="1" fontAlgn="auto" hangingPunct="1">
              <a:spcBef>
                <a:spcPct val="0"/>
              </a:spcBef>
              <a:spcAft>
                <a:spcPts val="0"/>
              </a:spcAft>
              <a:buNone/>
            </a:pPr>
            <a:r>
              <a:rPr lang="vi-VN" altLang="zh-CN" sz="1800" dirty="0">
                <a:solidFill>
                  <a:srgbClr val="FFFFFF"/>
                </a:solidFill>
                <a:latin typeface="Yeseva One" panose="00000500000000000000" charset="0"/>
                <a:ea typeface="Yeseva One" panose="00000500000000000000" charset="0"/>
                <a:sym typeface="Yeseva One" panose="00000500000000000000" charset="0"/>
              </a:rPr>
              <a:t>01</a:t>
            </a:r>
          </a:p>
        </p:txBody>
      </p:sp>
      <p:sp>
        <p:nvSpPr>
          <p:cNvPr id="12" name="Oval 14"/>
          <p:cNvSpPr>
            <a:spLocks noChangeArrowheads="1"/>
          </p:cNvSpPr>
          <p:nvPr/>
        </p:nvSpPr>
        <p:spPr bwMode="auto">
          <a:xfrm>
            <a:off x="3811571" y="3199148"/>
            <a:ext cx="439189" cy="439374"/>
          </a:xfrm>
          <a:prstGeom prst="ellipse">
            <a:avLst/>
          </a:prstGeom>
          <a:solidFill>
            <a:schemeClr val="accent2"/>
          </a:solidFill>
          <a:ln>
            <a:noFill/>
          </a:ln>
        </p:spPr>
        <p:txBody>
          <a:bodyPr lIns="0" tIns="0" rIns="0" bIns="0"/>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685307" eaLnBrk="1" fontAlgn="auto" hangingPunct="1">
              <a:spcBef>
                <a:spcPct val="0"/>
              </a:spcBef>
              <a:spcAft>
                <a:spcPts val="0"/>
              </a:spcAft>
              <a:buNone/>
            </a:pPr>
            <a:r>
              <a:rPr lang="vi-VN" altLang="zh-CN" sz="1800" dirty="0">
                <a:solidFill>
                  <a:srgbClr val="FFFFFF"/>
                </a:solidFill>
                <a:latin typeface="Yeseva One" panose="00000500000000000000" charset="0"/>
                <a:ea typeface="Yeseva One" panose="00000500000000000000" charset="0"/>
                <a:sym typeface="Yeseva One" panose="00000500000000000000" charset="0"/>
              </a:rPr>
              <a:t>02</a:t>
            </a:r>
          </a:p>
        </p:txBody>
      </p:sp>
      <p:sp>
        <p:nvSpPr>
          <p:cNvPr id="14" name="Oval 9"/>
          <p:cNvSpPr>
            <a:spLocks noChangeArrowheads="1"/>
          </p:cNvSpPr>
          <p:nvPr/>
        </p:nvSpPr>
        <p:spPr bwMode="auto">
          <a:xfrm>
            <a:off x="89694" y="3106463"/>
            <a:ext cx="1193460" cy="1193967"/>
          </a:xfrm>
          <a:prstGeom prst="ellipse">
            <a:avLst/>
          </a:prstGeom>
          <a:solidFill>
            <a:schemeClr val="accent2"/>
          </a:solidFill>
          <a:ln>
            <a:noFill/>
          </a:ln>
        </p:spPr>
        <p:txBody>
          <a:bodyPr lIns="68542" tIns="34271" rIns="68542" bIns="34271"/>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defTabSz="685307" eaLnBrk="1" fontAlgn="auto" hangingPunct="1">
              <a:spcBef>
                <a:spcPct val="0"/>
              </a:spcBef>
              <a:spcAft>
                <a:spcPts val="0"/>
              </a:spcAft>
              <a:buNone/>
            </a:pPr>
            <a:endParaRPr lang="zh-CN" altLang="en-US" sz="1301" b="1">
              <a:solidFill>
                <a:srgbClr val="325F0B"/>
              </a:solidFill>
              <a:latin typeface="Yeseva One" panose="00000500000000000000" charset="0"/>
              <a:ea typeface="Yeseva One" panose="00000500000000000000" charset="0"/>
              <a:sym typeface="Yeseva One" panose="00000500000000000000" charset="0"/>
            </a:endParaRPr>
          </a:p>
        </p:txBody>
      </p:sp>
      <p:sp>
        <p:nvSpPr>
          <p:cNvPr id="15" name="TextBox 18"/>
          <p:cNvSpPr txBox="1">
            <a:spLocks noChangeArrowheads="1"/>
          </p:cNvSpPr>
          <p:nvPr/>
        </p:nvSpPr>
        <p:spPr bwMode="auto">
          <a:xfrm>
            <a:off x="65498" y="3564965"/>
            <a:ext cx="1208723" cy="276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42" tIns="34271" rIns="68542" bIns="34271">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defTabSz="685307" eaLnBrk="1" fontAlgn="auto" hangingPunct="1">
              <a:spcBef>
                <a:spcPct val="0"/>
              </a:spcBef>
              <a:spcAft>
                <a:spcPts val="0"/>
              </a:spcAft>
              <a:buNone/>
            </a:pPr>
            <a:r>
              <a:rPr lang="en-US" altLang="zh-CN" sz="1350" b="1" dirty="0">
                <a:solidFill>
                  <a:srgbClr val="FFFFFF"/>
                </a:solidFill>
                <a:latin typeface="Yeseva One" panose="00000500000000000000" charset="0"/>
                <a:ea typeface="Yeseva One" panose="00000500000000000000" charset="0"/>
                <a:sym typeface="Yeseva One" panose="00000500000000000000" charset="0"/>
              </a:rPr>
              <a:t>Question</a:t>
            </a:r>
            <a:endParaRPr lang="zh-CN" altLang="en-US" sz="1350" b="1" dirty="0">
              <a:solidFill>
                <a:srgbClr val="FFFFFF"/>
              </a:solidFill>
              <a:latin typeface="Yeseva One" panose="00000500000000000000" charset="0"/>
              <a:ea typeface="Yeseva One" panose="00000500000000000000" charset="0"/>
              <a:sym typeface="Yeseva One" panose="00000500000000000000" charset="0"/>
            </a:endParaRPr>
          </a:p>
        </p:txBody>
      </p:sp>
      <p:sp>
        <p:nvSpPr>
          <p:cNvPr id="16" name="矩形 1"/>
          <p:cNvSpPr>
            <a:spLocks noChangeArrowheads="1"/>
          </p:cNvSpPr>
          <p:nvPr/>
        </p:nvSpPr>
        <p:spPr bwMode="auto">
          <a:xfrm>
            <a:off x="3742136" y="1181939"/>
            <a:ext cx="5225945" cy="1361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1" tIns="34280" rIns="68561" bIns="3428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defTabSz="342900" fontAlgn="auto">
              <a:spcBef>
                <a:spcPts val="0"/>
              </a:spcBef>
              <a:spcAft>
                <a:spcPts val="0"/>
              </a:spcAft>
            </a:pPr>
            <a:r>
              <a:rPr lang="nl-NL" sz="2800" dirty="0" err="1">
                <a:latin typeface="Arial" panose="020B0604020202020204" pitchFamily="34" charset="0"/>
                <a:cs typeface="Arial" panose="020B0604020202020204" pitchFamily="34" charset="0"/>
              </a:rPr>
              <a:t>Kể</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tên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các</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hiện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tượng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em</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quan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sát</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được</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trong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đoạn</a:t>
            </a:r>
            <a:r>
              <a:rPr lang="nl-NL" sz="2800" dirty="0">
                <a:latin typeface="Arial" panose="020B0604020202020204" pitchFamily="34" charset="0"/>
                <a:cs typeface="Arial" panose="020B0604020202020204" pitchFamily="34" charset="0"/>
              </a:rPr>
              <a:t> video </a:t>
            </a:r>
            <a:r>
              <a:rPr lang="nl-NL" sz="2800" dirty="0" err="1">
                <a:latin typeface="Arial" panose="020B0604020202020204" pitchFamily="34" charset="0"/>
                <a:cs typeface="Arial" panose="020B0604020202020204" pitchFamily="34" charset="0"/>
              </a:rPr>
              <a:t>vừa</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xem</a:t>
            </a:r>
            <a:r>
              <a:rPr lang="vi-VN"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vi-VN" sz="28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20" name="矩形 1"/>
          <p:cNvSpPr>
            <a:spLocks noChangeArrowheads="1"/>
          </p:cNvSpPr>
          <p:nvPr/>
        </p:nvSpPr>
        <p:spPr bwMode="auto">
          <a:xfrm>
            <a:off x="4250760" y="3093292"/>
            <a:ext cx="4693295" cy="931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61" tIns="34280" rIns="68561" bIns="34280">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defTabSz="342900" eaLnBrk="1" fontAlgn="auto" hangingPunct="1">
              <a:spcBef>
                <a:spcPts val="0"/>
              </a:spcBef>
              <a:spcAft>
                <a:spcPts val="0"/>
              </a:spcAft>
            </a:pPr>
            <a:r>
              <a:rPr lang="vi-VN"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Theo em, </a:t>
            </a:r>
            <a:r>
              <a:rPr lang="nl-NL" sz="2800" dirty="0" err="1">
                <a:latin typeface="Arial" panose="020B0604020202020204" pitchFamily="34" charset="0"/>
                <a:cs typeface="Arial" panose="020B0604020202020204" pitchFamily="34" charset="0"/>
              </a:rPr>
              <a:t>nguyên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nhân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của</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các</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hiện</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tượng</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này</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là</a:t>
            </a:r>
            <a:r>
              <a:rPr lang="nl-NL" sz="2800" dirty="0">
                <a:latin typeface="Arial" panose="020B0604020202020204" pitchFamily="34" charset="0"/>
                <a:cs typeface="Arial" panose="020B0604020202020204" pitchFamily="34" charset="0"/>
              </a:rPr>
              <a:t> </a:t>
            </a:r>
            <a:r>
              <a:rPr lang="nl-NL" sz="2800" dirty="0" err="1">
                <a:latin typeface="Arial" panose="020B0604020202020204" pitchFamily="34" charset="0"/>
                <a:cs typeface="Arial" panose="020B0604020202020204" pitchFamily="34" charset="0"/>
              </a:rPr>
              <a:t>gì</a:t>
            </a:r>
            <a:r>
              <a:rPr lang="nl-NL" sz="2800" dirty="0">
                <a:latin typeface="Arial" panose="020B0604020202020204" pitchFamily="34" charset="0"/>
                <a:cs typeface="Arial" panose="020B0604020202020204" pitchFamily="34" charset="0"/>
              </a:rPr>
              <a:t>? </a:t>
            </a:r>
            <a:endParaRPr lang="en-VN" sz="2800" dirty="0">
              <a:latin typeface="Arial" panose="020B0604020202020204" pitchFamily="34" charset="0"/>
              <a:cs typeface="Arial" panose="020B0604020202020204" pitchFamily="34" charset="0"/>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 y="-101980"/>
            <a:ext cx="2219948" cy="724028"/>
          </a:xfrm>
          <a:prstGeom prst="rect">
            <a:avLst/>
          </a:prstGeom>
        </p:spPr>
      </p:pic>
      <p:graphicFrame>
        <p:nvGraphicFramePr>
          <p:cNvPr id="3" name="Diagram 2"/>
          <p:cNvGraphicFramePr/>
          <p:nvPr/>
        </p:nvGraphicFramePr>
        <p:xfrm>
          <a:off x="2315188" y="344327"/>
          <a:ext cx="5722961" cy="39582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2)">
                                      <p:cBhvr>
                                        <p:cTn id="7" dur="750"/>
                                        <p:tgtEl>
                                          <p:spTgt spid="6"/>
                                        </p:tgtEl>
                                      </p:cBhvr>
                                    </p:animEffect>
                                  </p:childTnLst>
                                </p:cTn>
                              </p:par>
                            </p:childTnLst>
                          </p:cTn>
                        </p:par>
                        <p:par>
                          <p:cTn id="8" fill="hold">
                            <p:stCondLst>
                              <p:cond delay="1000"/>
                            </p:stCondLst>
                            <p:childTnLst>
                              <p:par>
                                <p:cTn id="9" presetID="52"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Scale>
                                      <p:cBhvr>
                                        <p:cTn id="11"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2" dur="1000" decel="50000" fill="hold">
                                          <p:stCondLst>
                                            <p:cond delay="0"/>
                                          </p:stCondLst>
                                        </p:cTn>
                                        <p:tgtEl>
                                          <p:spTgt spid="14"/>
                                        </p:tgtEl>
                                        <p:attrNameLst>
                                          <p:attrName>ppt_x</p:attrName>
                                          <p:attrName>ppt_y</p:attrName>
                                        </p:attrNameLst>
                                      </p:cBhvr>
                                      <p:rCtr x="0" y="0"/>
                                    </p:animMotion>
                                    <p:animEffect transition="in" filter="fade">
                                      <p:cBhvr>
                                        <p:cTn id="13" dur="1000"/>
                                        <p:tgtEl>
                                          <p:spTgt spid="14"/>
                                        </p:tgtEl>
                                      </p:cBhvr>
                                    </p:animEffect>
                                  </p:childTnLst>
                                </p:cTn>
                              </p:par>
                              <p:par>
                                <p:cTn id="14" presetID="52"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Scale>
                                      <p:cBhvr>
                                        <p:cTn id="16"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rAng="0" ptsTypes="">
                                      <p:cBhvr>
                                        <p:cTn id="17" dur="1000" decel="50000" fill="hold">
                                          <p:stCondLst>
                                            <p:cond delay="0"/>
                                          </p:stCondLst>
                                        </p:cTn>
                                        <p:tgtEl>
                                          <p:spTgt spid="15"/>
                                        </p:tgtEl>
                                        <p:attrNameLst>
                                          <p:attrName>ppt_x</p:attrName>
                                          <p:attrName>ppt_y</p:attrName>
                                        </p:attrNameLst>
                                      </p:cBhvr>
                                      <p:rCtr x="0" y="0"/>
                                    </p:animMotion>
                                    <p:animEffect transition="in" filter="fade">
                                      <p:cBhvr>
                                        <p:cTn id="18" dur="1000"/>
                                        <p:tgtEl>
                                          <p:spTgt spid="15"/>
                                        </p:tgtEl>
                                      </p:cBhvr>
                                    </p:animEffect>
                                  </p:childTnLst>
                                </p:cTn>
                              </p:par>
                            </p:childTnLst>
                          </p:cTn>
                        </p:par>
                        <p:par>
                          <p:cTn id="19" fill="hold">
                            <p:stCondLst>
                              <p:cond delay="2000"/>
                            </p:stCondLst>
                            <p:childTnLst>
                              <p:par>
                                <p:cTn id="20" presetID="1" presetClass="entr" presetSubtype="0"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35" presetClass="path" presetSubtype="0" accel="50000" decel="50000" fill="hold" grpId="1" nodeType="withEffect">
                                  <p:stCondLst>
                                    <p:cond delay="0"/>
                                  </p:stCondLst>
                                  <p:childTnLst>
                                    <p:animMotion origin="layout" path="M -3.05556E-6 -1.97531E-6 L -0.17361 0.29043 " pathEditMode="relative" rAng="0" ptsTypes="AA">
                                      <p:cBhvr>
                                        <p:cTn id="25" dur="500" spd="-99900" fill="hold"/>
                                        <p:tgtEl>
                                          <p:spTgt spid="7"/>
                                        </p:tgtEl>
                                        <p:attrNameLst>
                                          <p:attrName>ppt_x</p:attrName>
                                          <p:attrName>ppt_y</p:attrName>
                                        </p:attrNameLst>
                                      </p:cBhvr>
                                      <p:rCtr x="-8681" y="14506"/>
                                    </p:animMotion>
                                  </p:childTnLst>
                                </p:cTn>
                              </p:par>
                              <p:par>
                                <p:cTn id="26" presetID="35" presetClass="path" presetSubtype="0" accel="50000" decel="50000" fill="hold" grpId="1" nodeType="withEffect">
                                  <p:stCondLst>
                                    <p:cond delay="0"/>
                                  </p:stCondLst>
                                  <p:childTnLst>
                                    <p:animMotion origin="layout" path="M -1.94444E-6 -4.07407E-6 L -0.25 -4.07407E-6 " pathEditMode="relative" rAng="0" ptsTypes="AA">
                                      <p:cBhvr>
                                        <p:cTn id="27" dur="500" spd="-99900" fill="hold"/>
                                        <p:tgtEl>
                                          <p:spTgt spid="12"/>
                                        </p:tgtEl>
                                        <p:attrNameLst>
                                          <p:attrName>ppt_x</p:attrName>
                                          <p:attrName>ppt_y</p:attrName>
                                        </p:attrNameLst>
                                      </p:cBhvr>
                                      <p:rCtr x="-12500" y="0"/>
                                    </p:animMotion>
                                  </p:childTnLst>
                                </p:cTn>
                              </p:par>
                            </p:childTnLst>
                          </p:cTn>
                        </p:par>
                        <p:par>
                          <p:cTn id="28" fill="hold">
                            <p:stCondLst>
                              <p:cond delay="2500"/>
                            </p:stCondLst>
                            <p:childTnLst>
                              <p:par>
                                <p:cTn id="29" presetID="2" presetClass="entr" presetSubtype="2" decel="53300" fill="hold" grpId="0" nodeType="after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1+#ppt_w/2"/>
                                          </p:val>
                                        </p:tav>
                                        <p:tav tm="100000">
                                          <p:val>
                                            <p:strVal val="#ppt_x"/>
                                          </p:val>
                                        </p:tav>
                                      </p:tavLst>
                                    </p:anim>
                                    <p:anim calcmode="lin" valueType="num">
                                      <p:cBhvr additive="base">
                                        <p:cTn id="32" dur="750" fill="hold"/>
                                        <p:tgtEl>
                                          <p:spTgt spid="16"/>
                                        </p:tgtEl>
                                        <p:attrNameLst>
                                          <p:attrName>ppt_y</p:attrName>
                                        </p:attrNameLst>
                                      </p:cBhvr>
                                      <p:tavLst>
                                        <p:tav tm="0">
                                          <p:val>
                                            <p:strVal val="#ppt_y"/>
                                          </p:val>
                                        </p:tav>
                                        <p:tav tm="100000">
                                          <p:val>
                                            <p:strVal val="#ppt_y"/>
                                          </p:val>
                                        </p:tav>
                                      </p:tavLst>
                                    </p:anim>
                                  </p:childTnLst>
                                </p:cTn>
                              </p:par>
                              <p:par>
                                <p:cTn id="33" presetID="2" presetClass="entr" presetSubtype="2" decel="53300" fill="hold" grpId="0" nodeType="withEffect">
                                  <p:stCondLst>
                                    <p:cond delay="100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750" fill="hold"/>
                                        <p:tgtEl>
                                          <p:spTgt spid="20"/>
                                        </p:tgtEl>
                                        <p:attrNameLst>
                                          <p:attrName>ppt_x</p:attrName>
                                        </p:attrNameLst>
                                      </p:cBhvr>
                                      <p:tavLst>
                                        <p:tav tm="0">
                                          <p:val>
                                            <p:strVal val="1+#ppt_w/2"/>
                                          </p:val>
                                        </p:tav>
                                        <p:tav tm="100000">
                                          <p:val>
                                            <p:strVal val="#ppt_x"/>
                                          </p:val>
                                        </p:tav>
                                      </p:tavLst>
                                    </p:anim>
                                    <p:anim calcmode="lin" valueType="num">
                                      <p:cBhvr additive="base">
                                        <p:cTn id="36" dur="75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autoUpdateAnimBg="0"/>
      <p:bldP spid="7" grpId="1" animBg="1" autoUpdateAnimBg="0"/>
      <p:bldP spid="12" grpId="0" animBg="1" autoUpdateAnimBg="0"/>
      <p:bldP spid="12" grpId="1" animBg="1" autoUpdateAnimBg="0"/>
      <p:bldP spid="14" grpId="0" animBg="1" autoUpdateAnimBg="0"/>
      <p:bldP spid="15" grpId="0" autoUpdateAnimBg="0"/>
      <p:bldP spid="16" grpId="0"/>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t="-1000" b="-1000"/>
          </a:stretch>
        </a:blipFill>
        <a:effectLst/>
      </p:bgPr>
    </p:bg>
    <p:spTree>
      <p:nvGrpSpPr>
        <p:cNvPr id="1" name=""/>
        <p:cNvGrpSpPr/>
        <p:nvPr/>
      </p:nvGrpSpPr>
      <p:grpSpPr>
        <a:xfrm>
          <a:off x="0" y="0"/>
          <a:ext cx="0" cy="0"/>
          <a:chOff x="0" y="0"/>
          <a:chExt cx="0" cy="0"/>
        </a:xfrm>
      </p:grpSpPr>
      <p:sp>
        <p:nvSpPr>
          <p:cNvPr id="2" name="Oval 3"/>
          <p:cNvSpPr>
            <a:spLocks noChangeArrowheads="1"/>
          </p:cNvSpPr>
          <p:nvPr/>
        </p:nvSpPr>
        <p:spPr bwMode="auto">
          <a:xfrm>
            <a:off x="2051051" y="0"/>
            <a:ext cx="5256213" cy="675085"/>
          </a:xfrm>
          <a:prstGeom prst="ellipse">
            <a:avLst/>
          </a:prstGeom>
          <a:gradFill rotWithShape="1">
            <a:gsLst>
              <a:gs pos="0">
                <a:srgbClr val="0000FF"/>
              </a:gs>
              <a:gs pos="50000">
                <a:schemeClr val="bg1"/>
              </a:gs>
              <a:gs pos="100000">
                <a:srgbClr val="0000FF"/>
              </a:gs>
            </a:gsLst>
            <a:lin ang="5400000" scaled="1"/>
          </a:gradFill>
          <a:ln w="9525">
            <a:noFill/>
            <a:round/>
            <a:headEnd/>
            <a:tailEnd/>
          </a:ln>
          <a:effectLst/>
        </p:spPr>
        <p:txBody>
          <a:bodyPr wrap="none" anchor="ctr"/>
          <a:lstStyle/>
          <a:p>
            <a:pPr algn="ctr" defTabSz="685800" fontAlgn="auto">
              <a:spcBef>
                <a:spcPts val="0"/>
              </a:spcBef>
              <a:spcAft>
                <a:spcPts val="0"/>
              </a:spcAft>
              <a:defRPr/>
            </a:pPr>
            <a:r>
              <a:rPr lang="en-US" sz="2800" b="1" dirty="0">
                <a:solidFill>
                  <a:srgbClr val="FF3300"/>
                </a:solidFill>
                <a:ea typeface="+mn-ea"/>
                <a:cs typeface="Arial" panose="020B0604020202020204" pitchFamily="34" charset="0"/>
              </a:rPr>
              <a:t>CÓ THỂ EM CHƯA BIẾT</a:t>
            </a:r>
          </a:p>
        </p:txBody>
      </p:sp>
      <p:pic>
        <p:nvPicPr>
          <p:cNvPr id="3" name="Picture 6" descr="ligh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4" y="708422"/>
            <a:ext cx="3530296" cy="4435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33640" y="712509"/>
            <a:ext cx="54721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algn="just" defTabSz="685800" fontAlgn="auto">
              <a:spcBef>
                <a:spcPct val="50000"/>
              </a:spcBef>
              <a:spcAft>
                <a:spcPts val="0"/>
              </a:spcAft>
            </a:pPr>
            <a:r>
              <a:rPr lang="en-US" dirty="0">
                <a:solidFill>
                  <a:prstClr val="black"/>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Sự</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cọ</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xát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mạnh</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giữa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những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giọt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nước</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trong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luồng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không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khí</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bốc</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lên</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cao</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là</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một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trong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những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nguyên</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nhân</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tạo</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thành</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các</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đám</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mây</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dông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bị</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nhiễm</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điện</a:t>
            </a:r>
            <a:r>
              <a:rPr lang="en-US" dirty="0">
                <a:solidFill>
                  <a:srgbClr val="3333CC"/>
                </a:solidFill>
                <a:latin typeface="Arial" panose="020B0604020202020204" pitchFamily="34" charset="0"/>
                <a:ea typeface="+mn-ea"/>
                <a:cs typeface="Arial" panose="020B0604020202020204" pitchFamily="34" charset="0"/>
              </a:rPr>
              <a:t>. Khi </a:t>
            </a:r>
            <a:r>
              <a:rPr lang="en-US" dirty="0" err="1">
                <a:solidFill>
                  <a:srgbClr val="3333CC"/>
                </a:solidFill>
                <a:latin typeface="Arial" panose="020B0604020202020204" pitchFamily="34" charset="0"/>
                <a:ea typeface="+mn-ea"/>
                <a:cs typeface="Arial" panose="020B0604020202020204" pitchFamily="34" charset="0"/>
              </a:rPr>
              <a:t>đó</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giữa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các</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đám</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mây</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này</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hoặc</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giữa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chúng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với</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mặt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đất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xuất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hiện</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tia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lửa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điện</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phát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ánh</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chớp</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chói</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lòa</a:t>
            </a:r>
            <a:r>
              <a:rPr lang="en-US" dirty="0">
                <a:solidFill>
                  <a:srgbClr val="3333CC"/>
                </a:solidFill>
                <a:latin typeface="Arial" panose="020B0604020202020204" pitchFamily="34" charset="0"/>
                <a:ea typeface="+mn-ea"/>
                <a:cs typeface="Arial" panose="020B0604020202020204" pitchFamily="34" charset="0"/>
              </a:rPr>
              <a:t>. Do </a:t>
            </a:r>
            <a:r>
              <a:rPr lang="en-US" dirty="0" err="1">
                <a:solidFill>
                  <a:srgbClr val="3333CC"/>
                </a:solidFill>
                <a:latin typeface="Arial" panose="020B0604020202020204" pitchFamily="34" charset="0"/>
                <a:ea typeface="+mn-ea"/>
                <a:cs typeface="Arial" panose="020B0604020202020204" pitchFamily="34" charset="0"/>
              </a:rPr>
              <a:t>nhiệt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độ</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cao</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của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tia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lửa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điện</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không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khí</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giãn</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nở</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đột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ngột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phát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ra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tiếng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nổ</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gọi</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là</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sấm</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khi</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có</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tia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lửa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điện</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giữa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hai</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đám</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mây</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hoặc</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tiếng</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sét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khi</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có</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tia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lửa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giữa</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đám</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mây</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và</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mặt</a:t>
            </a:r>
            <a:r>
              <a:rPr lang="en-US" dirty="0">
                <a:solidFill>
                  <a:srgbClr val="3333CC"/>
                </a:solidFill>
                <a:latin typeface="Arial" panose="020B0604020202020204" pitchFamily="34" charset="0"/>
                <a:ea typeface="+mn-ea"/>
                <a:cs typeface="Arial" panose="020B0604020202020204" pitchFamily="34" charset="0"/>
              </a:rPr>
              <a:t> </a:t>
            </a:r>
            <a:r>
              <a:rPr lang="en-US" dirty="0" err="1">
                <a:solidFill>
                  <a:srgbClr val="3333CC"/>
                </a:solidFill>
                <a:latin typeface="Arial" panose="020B0604020202020204" pitchFamily="34" charset="0"/>
                <a:ea typeface="+mn-ea"/>
                <a:cs typeface="Arial" panose="020B0604020202020204" pitchFamily="34" charset="0"/>
              </a:rPr>
              <a:t>đất</a:t>
            </a:r>
            <a:r>
              <a:rPr lang="en-US" dirty="0">
                <a:solidFill>
                  <a:srgbClr val="3333CC"/>
                </a:solidFill>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6432839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10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amond(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utoUpdateAnimBg="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t="-1000" b="-1000"/>
          </a:stretch>
        </a:blipFill>
        <a:effectLst/>
      </p:bgPr>
    </p:bg>
    <p:spTree>
      <p:nvGrpSpPr>
        <p:cNvPr id="1" name=""/>
        <p:cNvGrpSpPr/>
        <p:nvPr/>
      </p:nvGrpSpPr>
      <p:grpSpPr>
        <a:xfrm>
          <a:off x="0" y="0"/>
          <a:ext cx="0" cy="0"/>
          <a:chOff x="0" y="0"/>
          <a:chExt cx="0" cy="0"/>
        </a:xfrm>
      </p:grpSpPr>
      <p:sp>
        <p:nvSpPr>
          <p:cNvPr id="2" name="Text Box 26"/>
          <p:cNvSpPr txBox="1">
            <a:spLocks noChangeArrowheads="1"/>
          </p:cNvSpPr>
          <p:nvPr/>
        </p:nvSpPr>
        <p:spPr bwMode="auto">
          <a:xfrm>
            <a:off x="1401807" y="50066"/>
            <a:ext cx="634038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algn="ctr" defTabSz="685800" fontAlgn="auto">
              <a:spcBef>
                <a:spcPct val="50000"/>
              </a:spcBef>
              <a:spcAft>
                <a:spcPts val="0"/>
              </a:spcAft>
            </a:pPr>
            <a:r>
              <a:rPr lang="en-US" sz="2800" i="1" dirty="0" err="1">
                <a:solidFill>
                  <a:srgbClr val="FF0000"/>
                </a:solidFill>
                <a:latin typeface="Arial" panose="020B0604020202020204" pitchFamily="34" charset="0"/>
                <a:ea typeface="+mn-ea"/>
                <a:cs typeface="Arial" panose="020B0604020202020204" pitchFamily="34" charset="0"/>
              </a:rPr>
              <a:t>Ứng</a:t>
            </a:r>
            <a:r>
              <a:rPr lang="en-US" sz="2800" i="1" dirty="0">
                <a:solidFill>
                  <a:srgbClr val="FF0000"/>
                </a:solidFill>
                <a:latin typeface="Arial" panose="020B0604020202020204" pitchFamily="34" charset="0"/>
                <a:ea typeface="+mn-ea"/>
                <a:cs typeface="Arial" panose="020B0604020202020204" pitchFamily="34" charset="0"/>
              </a:rPr>
              <a:t> </a:t>
            </a:r>
            <a:r>
              <a:rPr lang="en-US" sz="2800" i="1" dirty="0" err="1">
                <a:solidFill>
                  <a:srgbClr val="FF0000"/>
                </a:solidFill>
                <a:latin typeface="Arial" panose="020B0604020202020204" pitchFamily="34" charset="0"/>
                <a:ea typeface="+mn-ea"/>
                <a:cs typeface="Arial" panose="020B0604020202020204" pitchFamily="34" charset="0"/>
              </a:rPr>
              <a:t>dụng</a:t>
            </a:r>
            <a:r>
              <a:rPr lang="en-US" sz="2800" i="1" dirty="0">
                <a:solidFill>
                  <a:srgbClr val="FF0000"/>
                </a:solidFill>
                <a:latin typeface="Arial" panose="020B0604020202020204" pitchFamily="34" charset="0"/>
                <a:ea typeface="+mn-ea"/>
                <a:cs typeface="Arial" panose="020B0604020202020204" pitchFamily="34" charset="0"/>
              </a:rPr>
              <a:t> </a:t>
            </a:r>
            <a:r>
              <a:rPr lang="en-US" sz="2800" i="1" dirty="0" err="1">
                <a:solidFill>
                  <a:srgbClr val="FF0000"/>
                </a:solidFill>
                <a:latin typeface="Arial" panose="020B0604020202020204" pitchFamily="34" charset="0"/>
                <a:ea typeface="+mn-ea"/>
                <a:cs typeface="Arial" panose="020B0604020202020204" pitchFamily="34" charset="0"/>
              </a:rPr>
              <a:t>sự</a:t>
            </a:r>
            <a:r>
              <a:rPr lang="en-US" sz="2800" i="1" dirty="0">
                <a:solidFill>
                  <a:srgbClr val="FF0000"/>
                </a:solidFill>
                <a:latin typeface="Arial" panose="020B0604020202020204" pitchFamily="34" charset="0"/>
                <a:ea typeface="+mn-ea"/>
                <a:cs typeface="Arial" panose="020B0604020202020204" pitchFamily="34" charset="0"/>
              </a:rPr>
              <a:t> </a:t>
            </a:r>
            <a:r>
              <a:rPr lang="en-US" sz="2800" i="1" dirty="0" err="1">
                <a:solidFill>
                  <a:srgbClr val="FF0000"/>
                </a:solidFill>
                <a:latin typeface="Arial" panose="020B0604020202020204" pitchFamily="34" charset="0"/>
                <a:ea typeface="+mn-ea"/>
                <a:cs typeface="Arial" panose="020B0604020202020204" pitchFamily="34" charset="0"/>
              </a:rPr>
              <a:t>nhiễm</a:t>
            </a:r>
            <a:r>
              <a:rPr lang="en-US" sz="2800" i="1" dirty="0">
                <a:solidFill>
                  <a:srgbClr val="FF0000"/>
                </a:solidFill>
                <a:latin typeface="Arial" panose="020B0604020202020204" pitchFamily="34" charset="0"/>
                <a:ea typeface="+mn-ea"/>
                <a:cs typeface="Arial" panose="020B0604020202020204" pitchFamily="34" charset="0"/>
              </a:rPr>
              <a:t> </a:t>
            </a:r>
            <a:r>
              <a:rPr lang="en-US" sz="2800" i="1" dirty="0" err="1">
                <a:solidFill>
                  <a:srgbClr val="FF0000"/>
                </a:solidFill>
                <a:latin typeface="Arial" panose="020B0604020202020204" pitchFamily="34" charset="0"/>
                <a:ea typeface="+mn-ea"/>
                <a:cs typeface="Arial" panose="020B0604020202020204" pitchFamily="34" charset="0"/>
              </a:rPr>
              <a:t>điện</a:t>
            </a:r>
            <a:r>
              <a:rPr lang="en-US" sz="2800" i="1" dirty="0">
                <a:solidFill>
                  <a:srgbClr val="FF0000"/>
                </a:solidFill>
                <a:latin typeface="Arial" panose="020B0604020202020204" pitchFamily="34" charset="0"/>
                <a:ea typeface="+mn-ea"/>
                <a:cs typeface="Arial" panose="020B0604020202020204" pitchFamily="34" charset="0"/>
              </a:rPr>
              <a:t> do </a:t>
            </a:r>
            <a:r>
              <a:rPr lang="en-US" sz="2800" i="1" dirty="0" err="1">
                <a:solidFill>
                  <a:srgbClr val="FF0000"/>
                </a:solidFill>
                <a:latin typeface="Arial" panose="020B0604020202020204" pitchFamily="34" charset="0"/>
                <a:ea typeface="+mn-ea"/>
                <a:cs typeface="Arial" panose="020B0604020202020204" pitchFamily="34" charset="0"/>
              </a:rPr>
              <a:t>cọ</a:t>
            </a:r>
            <a:r>
              <a:rPr lang="en-US" sz="2800" i="1" dirty="0">
                <a:solidFill>
                  <a:srgbClr val="FF0000"/>
                </a:solidFill>
                <a:latin typeface="Arial" panose="020B0604020202020204" pitchFamily="34" charset="0"/>
                <a:ea typeface="+mn-ea"/>
                <a:cs typeface="Arial" panose="020B0604020202020204" pitchFamily="34" charset="0"/>
              </a:rPr>
              <a:t> </a:t>
            </a:r>
            <a:r>
              <a:rPr lang="en-US" sz="2800" i="1" dirty="0" err="1">
                <a:solidFill>
                  <a:srgbClr val="FF0000"/>
                </a:solidFill>
                <a:latin typeface="Arial" panose="020B0604020202020204" pitchFamily="34" charset="0"/>
                <a:ea typeface="+mn-ea"/>
                <a:cs typeface="Arial" panose="020B0604020202020204" pitchFamily="34" charset="0"/>
              </a:rPr>
              <a:t>xát</a:t>
            </a:r>
            <a:endParaRPr lang="en-US" sz="2800" i="1" dirty="0">
              <a:solidFill>
                <a:srgbClr val="FF0000"/>
              </a:solidFill>
              <a:latin typeface="Arial" panose="020B0604020202020204" pitchFamily="34" charset="0"/>
              <a:ea typeface="+mn-ea"/>
              <a:cs typeface="Arial" panose="020B0604020202020204" pitchFamily="34" charset="0"/>
            </a:endParaRPr>
          </a:p>
        </p:txBody>
      </p:sp>
      <p:pic>
        <p:nvPicPr>
          <p:cNvPr id="3" name="Picture 2" descr="cleanroom_l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006" y="573286"/>
            <a:ext cx="3276600" cy="2280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3582978" y="573286"/>
            <a:ext cx="5256110" cy="2400657"/>
          </a:xfrm>
          <a:prstGeom prst="rect">
            <a:avLst/>
          </a:prstGeom>
          <a:solidFill>
            <a:schemeClr val="bg1"/>
          </a:solidFill>
          <a:ln>
            <a:noFill/>
          </a:ln>
        </p:spPr>
        <p:txBody>
          <a:bodyPr wrap="square">
            <a:spAutoFit/>
          </a:bodyP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algn="just" defTabSz="685800" fontAlgn="auto">
              <a:spcBef>
                <a:spcPct val="50000"/>
              </a:spcBef>
              <a:spcAft>
                <a:spcPts val="0"/>
              </a:spcAft>
            </a:pPr>
            <a:r>
              <a:rPr lang="en-US" sz="2500" dirty="0">
                <a:solidFill>
                  <a:srgbClr val="3333CC"/>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Trong</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các</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phân</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xưởng</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dệt</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vải</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người</a:t>
            </a:r>
            <a:r>
              <a:rPr lang="en-US" sz="2500" dirty="0">
                <a:solidFill>
                  <a:prstClr val="black"/>
                </a:solidFill>
                <a:latin typeface="Arial" panose="020B0604020202020204" pitchFamily="34" charset="0"/>
                <a:ea typeface="+mn-ea"/>
                <a:cs typeface="Arial" panose="020B0604020202020204" pitchFamily="34" charset="0"/>
              </a:rPr>
              <a:t> ta </a:t>
            </a:r>
            <a:r>
              <a:rPr lang="en-US" sz="2500" dirty="0" err="1">
                <a:solidFill>
                  <a:prstClr val="black"/>
                </a:solidFill>
                <a:latin typeface="Arial" panose="020B0604020202020204" pitchFamily="34" charset="0"/>
                <a:ea typeface="+mn-ea"/>
                <a:cs typeface="Arial" panose="020B0604020202020204" pitchFamily="34" charset="0"/>
              </a:rPr>
              <a:t>thường</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treo</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những</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tấm</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kim</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loại</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đã</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bị</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nhiễm</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điện</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ở</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trên</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cao</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Việc</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làm</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đó</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có</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tác</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dụng</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gì</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Biết</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rằng</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trong</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xưởng</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dệt</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có</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nhiều</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bụi</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vải</a:t>
            </a:r>
            <a:r>
              <a:rPr lang="en-US" sz="2500" dirty="0">
                <a:solidFill>
                  <a:prstClr val="black"/>
                </a:solidFill>
                <a:latin typeface="Arial" panose="020B0604020202020204" pitchFamily="34" charset="0"/>
                <a:ea typeface="+mn-ea"/>
                <a:cs typeface="Arial" panose="020B0604020202020204" pitchFamily="34" charset="0"/>
              </a:rPr>
              <a:t> bay </a:t>
            </a:r>
            <a:r>
              <a:rPr lang="en-US" sz="2500" dirty="0" err="1">
                <a:solidFill>
                  <a:prstClr val="black"/>
                </a:solidFill>
                <a:latin typeface="Arial" panose="020B0604020202020204" pitchFamily="34" charset="0"/>
                <a:ea typeface="+mn-ea"/>
                <a:cs typeface="Arial" panose="020B0604020202020204" pitchFamily="34" charset="0"/>
              </a:rPr>
              <a:t>lơ</a:t>
            </a:r>
            <a:r>
              <a:rPr lang="en-US" sz="2500" dirty="0">
                <a:solidFill>
                  <a:prstClr val="black"/>
                </a:solidFill>
                <a:latin typeface="Arial" panose="020B0604020202020204" pitchFamily="34" charset="0"/>
                <a:ea typeface="+mn-ea"/>
                <a:cs typeface="Arial" panose="020B0604020202020204" pitchFamily="34" charset="0"/>
              </a:rPr>
              <a:t> </a:t>
            </a:r>
            <a:r>
              <a:rPr lang="en-US" sz="2500" dirty="0" err="1">
                <a:solidFill>
                  <a:prstClr val="black"/>
                </a:solidFill>
                <a:latin typeface="Arial" panose="020B0604020202020204" pitchFamily="34" charset="0"/>
                <a:ea typeface="+mn-ea"/>
                <a:cs typeface="Arial" panose="020B0604020202020204" pitchFamily="34" charset="0"/>
              </a:rPr>
              <a:t>lửng</a:t>
            </a:r>
            <a:r>
              <a:rPr lang="en-US" sz="2500" dirty="0">
                <a:solidFill>
                  <a:prstClr val="black"/>
                </a:solidFill>
                <a:latin typeface="Arial" panose="020B0604020202020204" pitchFamily="34" charset="0"/>
                <a:ea typeface="+mn-ea"/>
                <a:cs typeface="Arial" panose="020B0604020202020204" pitchFamily="34" charset="0"/>
              </a:rPr>
              <a:t>.</a:t>
            </a:r>
          </a:p>
        </p:txBody>
      </p:sp>
      <p:sp>
        <p:nvSpPr>
          <p:cNvPr id="5" name="Text Box 5"/>
          <p:cNvSpPr txBox="1">
            <a:spLocks noChangeArrowheads="1"/>
          </p:cNvSpPr>
          <p:nvPr/>
        </p:nvSpPr>
        <p:spPr bwMode="auto">
          <a:xfrm>
            <a:off x="457308" y="2994621"/>
            <a:ext cx="8000790" cy="2015936"/>
          </a:xfrm>
          <a:prstGeom prst="rect">
            <a:avLst/>
          </a:prstGeom>
          <a:solidFill>
            <a:schemeClr val="bg1"/>
          </a:solidFill>
          <a:ln>
            <a:noFill/>
          </a:ln>
        </p:spPr>
        <p:txBody>
          <a:bodyPr wrap="square">
            <a:spAutoFit/>
          </a:bodyPr>
          <a:lstStyle>
            <a:lvl1pPr>
              <a:defRPr sz="2400">
                <a:solidFill>
                  <a:schemeClr val="tx1"/>
                </a:solidFill>
                <a:latin typeface=".VnTime" pitchFamily="34" charset="0"/>
              </a:defRPr>
            </a:lvl1pPr>
            <a:lvl2pPr marL="742950" indent="-285750">
              <a:defRPr sz="2400">
                <a:solidFill>
                  <a:schemeClr val="tx1"/>
                </a:solidFill>
                <a:latin typeface=".VnTime" pitchFamily="34" charset="0"/>
              </a:defRPr>
            </a:lvl2pPr>
            <a:lvl3pPr marL="1143000" indent="-228600">
              <a:defRPr sz="2400">
                <a:solidFill>
                  <a:schemeClr val="tx1"/>
                </a:solidFill>
                <a:latin typeface=".VnTime" pitchFamily="34" charset="0"/>
              </a:defRPr>
            </a:lvl3pPr>
            <a:lvl4pPr marL="1600200" indent="-228600">
              <a:defRPr sz="2400">
                <a:solidFill>
                  <a:schemeClr val="tx1"/>
                </a:solidFill>
                <a:latin typeface=".VnTime" pitchFamily="34" charset="0"/>
              </a:defRPr>
            </a:lvl4pPr>
            <a:lvl5pPr marL="2057400" indent="-228600">
              <a:defRPr sz="2400">
                <a:solidFill>
                  <a:schemeClr val="tx1"/>
                </a:solidFill>
                <a:latin typeface=".VnTime" pitchFamily="34" charset="0"/>
              </a:defRPr>
            </a:lvl5pPr>
            <a:lvl6pPr marL="2514600" indent="-228600" eaLnBrk="0" fontAlgn="base" hangingPunct="0">
              <a:spcBef>
                <a:spcPct val="0"/>
              </a:spcBef>
              <a:spcAft>
                <a:spcPct val="0"/>
              </a:spcAft>
              <a:defRPr sz="2400">
                <a:solidFill>
                  <a:schemeClr val="tx1"/>
                </a:solidFill>
                <a:latin typeface=".VnTime" pitchFamily="34" charset="0"/>
              </a:defRPr>
            </a:lvl6pPr>
            <a:lvl7pPr marL="2971800" indent="-228600" eaLnBrk="0" fontAlgn="base" hangingPunct="0">
              <a:spcBef>
                <a:spcPct val="0"/>
              </a:spcBef>
              <a:spcAft>
                <a:spcPct val="0"/>
              </a:spcAft>
              <a:defRPr sz="2400">
                <a:solidFill>
                  <a:schemeClr val="tx1"/>
                </a:solidFill>
                <a:latin typeface=".VnTime" pitchFamily="34" charset="0"/>
              </a:defRPr>
            </a:lvl7pPr>
            <a:lvl8pPr marL="3429000" indent="-228600" eaLnBrk="0" fontAlgn="base" hangingPunct="0">
              <a:spcBef>
                <a:spcPct val="0"/>
              </a:spcBef>
              <a:spcAft>
                <a:spcPct val="0"/>
              </a:spcAft>
              <a:defRPr sz="2400">
                <a:solidFill>
                  <a:schemeClr val="tx1"/>
                </a:solidFill>
                <a:latin typeface=".VnTime" pitchFamily="34" charset="0"/>
              </a:defRPr>
            </a:lvl8pPr>
            <a:lvl9pPr marL="3886200" indent="-228600" eaLnBrk="0" fontAlgn="base" hangingPunct="0">
              <a:spcBef>
                <a:spcPct val="0"/>
              </a:spcBef>
              <a:spcAft>
                <a:spcPct val="0"/>
              </a:spcAft>
              <a:defRPr sz="2400">
                <a:solidFill>
                  <a:schemeClr val="tx1"/>
                </a:solidFill>
                <a:latin typeface=".VnTime" pitchFamily="34" charset="0"/>
              </a:defRPr>
            </a:lvl9pPr>
          </a:lstStyle>
          <a:p>
            <a:pPr algn="just" defTabSz="685800" fontAlgn="auto">
              <a:spcBef>
                <a:spcPct val="50000"/>
              </a:spcBef>
              <a:spcAft>
                <a:spcPts val="0"/>
              </a:spcAft>
            </a:pPr>
            <a:r>
              <a:rPr lang="en-US" sz="2500" b="1"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Trong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các</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phân</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xưởng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dệt</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vải</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thường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có</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nhiều</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bụi</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vải</a:t>
            </a:r>
            <a:r>
              <a:rPr lang="en-US" sz="2500" dirty="0">
                <a:solidFill>
                  <a:srgbClr val="7030A0"/>
                </a:solidFill>
                <a:latin typeface="Arial" panose="020B0604020202020204" pitchFamily="34" charset="0"/>
                <a:ea typeface="+mn-ea"/>
                <a:cs typeface="Arial" panose="020B0604020202020204" pitchFamily="34" charset="0"/>
              </a:rPr>
              <a:t> bay </a:t>
            </a:r>
            <a:r>
              <a:rPr lang="en-US" sz="2500" dirty="0" err="1">
                <a:solidFill>
                  <a:srgbClr val="7030A0"/>
                </a:solidFill>
                <a:latin typeface="Arial" panose="020B0604020202020204" pitchFamily="34" charset="0"/>
                <a:ea typeface="+mn-ea"/>
                <a:cs typeface="Arial" panose="020B0604020202020204" pitchFamily="34" charset="0"/>
              </a:rPr>
              <a:t>lơ</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lửng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trong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không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khí</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những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bụi</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vải</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này</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có</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hại</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cho</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sức</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khỏe</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của</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công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nhân</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Những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tấm</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kim</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loại</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nhiễm</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điện</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có</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tác</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dụng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hút</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các</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bụi</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vải</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làm</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cho</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không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khí</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trong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xưởng</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dệt</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ít</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bụi</a:t>
            </a:r>
            <a:r>
              <a:rPr lang="en-US" sz="2500" dirty="0">
                <a:solidFill>
                  <a:srgbClr val="7030A0"/>
                </a:solidFill>
                <a:latin typeface="Arial" panose="020B0604020202020204" pitchFamily="34" charset="0"/>
                <a:ea typeface="+mn-ea"/>
                <a:cs typeface="Arial" panose="020B0604020202020204" pitchFamily="34" charset="0"/>
              </a:rPr>
              <a:t> </a:t>
            </a:r>
            <a:r>
              <a:rPr lang="en-US" sz="2500" dirty="0" err="1">
                <a:solidFill>
                  <a:srgbClr val="7030A0"/>
                </a:solidFill>
                <a:latin typeface="Arial" panose="020B0604020202020204" pitchFamily="34" charset="0"/>
                <a:ea typeface="+mn-ea"/>
                <a:cs typeface="Arial" panose="020B0604020202020204" pitchFamily="34" charset="0"/>
              </a:rPr>
              <a:t>hơn</a:t>
            </a:r>
            <a:r>
              <a:rPr lang="en-US" sz="2500" dirty="0">
                <a:solidFill>
                  <a:srgbClr val="7030A0"/>
                </a:solidFill>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128270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10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amond(in)">
                                      <p:cBhvr>
                                        <p:cTn id="17" dur="10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32"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amond(out)">
                                      <p:cBhvr>
                                        <p:cTn id="2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5" y="0"/>
            <a:ext cx="9177487" cy="5159584"/>
          </a:xfrm>
          <a:prstGeom prst="rect">
            <a:avLst/>
          </a:prstGeom>
        </p:spPr>
      </p:pic>
      <p:pic>
        <p:nvPicPr>
          <p:cNvPr id="5" name="图片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7554">
            <a:off x="3182396" y="70290"/>
            <a:ext cx="6026969" cy="1474518"/>
          </a:xfrm>
          <a:prstGeom prst="rect">
            <a:avLst/>
          </a:prstGeom>
        </p:spPr>
      </p:pic>
      <p:sp>
        <p:nvSpPr>
          <p:cNvPr id="6" name="矩形 7"/>
          <p:cNvSpPr/>
          <p:nvPr/>
        </p:nvSpPr>
        <p:spPr bwMode="auto">
          <a:xfrm>
            <a:off x="-164189" y="285810"/>
            <a:ext cx="9177486" cy="4874743"/>
          </a:xfrm>
          <a:custGeom>
            <a:avLst/>
            <a:gdLst>
              <a:gd name="connsiteX0" fmla="*/ 0 w 5791048"/>
              <a:gd name="connsiteY0" fmla="*/ 0 h 2296826"/>
              <a:gd name="connsiteX1" fmla="*/ 5791048 w 5791048"/>
              <a:gd name="connsiteY1" fmla="*/ 0 h 2296826"/>
              <a:gd name="connsiteX2" fmla="*/ 5791048 w 5791048"/>
              <a:gd name="connsiteY2" fmla="*/ 2296826 h 2296826"/>
              <a:gd name="connsiteX3" fmla="*/ 0 w 5791048"/>
              <a:gd name="connsiteY3" fmla="*/ 2296826 h 2296826"/>
              <a:gd name="connsiteX4" fmla="*/ 0 w 5791048"/>
              <a:gd name="connsiteY4" fmla="*/ 0 h 2296826"/>
              <a:gd name="connsiteX0" fmla="*/ 72572 w 5791048"/>
              <a:gd name="connsiteY0" fmla="*/ 0 h 3008026"/>
              <a:gd name="connsiteX1" fmla="*/ 5791048 w 5791048"/>
              <a:gd name="connsiteY1" fmla="*/ 711200 h 3008026"/>
              <a:gd name="connsiteX2" fmla="*/ 5791048 w 5791048"/>
              <a:gd name="connsiteY2" fmla="*/ 3008026 h 3008026"/>
              <a:gd name="connsiteX3" fmla="*/ 0 w 5791048"/>
              <a:gd name="connsiteY3" fmla="*/ 3008026 h 3008026"/>
              <a:gd name="connsiteX4" fmla="*/ 72572 w 5791048"/>
              <a:gd name="connsiteY4" fmla="*/ 0 h 3008026"/>
              <a:gd name="connsiteX0" fmla="*/ 696686 w 6415162"/>
              <a:gd name="connsiteY0" fmla="*/ 0 h 4241740"/>
              <a:gd name="connsiteX1" fmla="*/ 6415162 w 6415162"/>
              <a:gd name="connsiteY1" fmla="*/ 711200 h 4241740"/>
              <a:gd name="connsiteX2" fmla="*/ 6415162 w 6415162"/>
              <a:gd name="connsiteY2" fmla="*/ 3008026 h 4241740"/>
              <a:gd name="connsiteX3" fmla="*/ 0 w 6415162"/>
              <a:gd name="connsiteY3" fmla="*/ 4241740 h 4241740"/>
              <a:gd name="connsiteX4" fmla="*/ 696686 w 6415162"/>
              <a:gd name="connsiteY4" fmla="*/ 0 h 4241740"/>
              <a:gd name="connsiteX0" fmla="*/ 696686 w 8360076"/>
              <a:gd name="connsiteY0" fmla="*/ 0 h 4241740"/>
              <a:gd name="connsiteX1" fmla="*/ 6415162 w 8360076"/>
              <a:gd name="connsiteY1" fmla="*/ 711200 h 4241740"/>
              <a:gd name="connsiteX2" fmla="*/ 8360076 w 8360076"/>
              <a:gd name="connsiteY2" fmla="*/ 4241740 h 4241740"/>
              <a:gd name="connsiteX3" fmla="*/ 0 w 8360076"/>
              <a:gd name="connsiteY3" fmla="*/ 4241740 h 4241740"/>
              <a:gd name="connsiteX4" fmla="*/ 696686 w 8360076"/>
              <a:gd name="connsiteY4" fmla="*/ 0 h 4241740"/>
              <a:gd name="connsiteX0" fmla="*/ 696686 w 8882591"/>
              <a:gd name="connsiteY0" fmla="*/ 0 h 4241740"/>
              <a:gd name="connsiteX1" fmla="*/ 8882591 w 8882591"/>
              <a:gd name="connsiteY1" fmla="*/ 1451428 h 4241740"/>
              <a:gd name="connsiteX2" fmla="*/ 8360076 w 8882591"/>
              <a:gd name="connsiteY2" fmla="*/ 4241740 h 4241740"/>
              <a:gd name="connsiteX3" fmla="*/ 0 w 8882591"/>
              <a:gd name="connsiteY3" fmla="*/ 4241740 h 4241740"/>
              <a:gd name="connsiteX4" fmla="*/ 696686 w 8882591"/>
              <a:gd name="connsiteY4" fmla="*/ 0 h 4241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2591" h="4241740">
                <a:moveTo>
                  <a:pt x="696686" y="0"/>
                </a:moveTo>
                <a:lnTo>
                  <a:pt x="8882591" y="1451428"/>
                </a:lnTo>
                <a:lnTo>
                  <a:pt x="8360076" y="4241740"/>
                </a:lnTo>
                <a:lnTo>
                  <a:pt x="0" y="4241740"/>
                </a:lnTo>
                <a:lnTo>
                  <a:pt x="696686"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pitchFamily="34" charset="0"/>
              <a:ea typeface="宋体" pitchFamily="2" charset="-122"/>
              <a:cs typeface="+mn-cs"/>
            </a:endParaRPr>
          </a:p>
        </p:txBody>
      </p:sp>
      <p:sp>
        <p:nvSpPr>
          <p:cNvPr id="11" name="TextBox 10"/>
          <p:cNvSpPr txBox="1">
            <a:spLocks noChangeArrowheads="1"/>
          </p:cNvSpPr>
          <p:nvPr/>
        </p:nvSpPr>
        <p:spPr bwMode="auto">
          <a:xfrm>
            <a:off x="1438768" y="943773"/>
            <a:ext cx="2877711" cy="923330"/>
          </a:xfrm>
          <a:prstGeom prst="rect">
            <a:avLst/>
          </a:prstGeom>
          <a:ln/>
        </p:spPr>
        <p:style>
          <a:lnRef idx="2">
            <a:schemeClr val="accent1"/>
          </a:lnRef>
          <a:fillRef idx="1">
            <a:schemeClr val="lt1"/>
          </a:fillRef>
          <a:effectRef idx="0">
            <a:schemeClr val="accent1"/>
          </a:effectRef>
          <a:fontRef idx="minor">
            <a:schemeClr val="dk1"/>
          </a:fontRef>
        </p:style>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sz="5400" dirty="0">
                <a:solidFill>
                  <a:srgbClr val="C00000"/>
                </a:solidFill>
                <a:latin typeface="Barber Fill" panose="00000800000000000000" pitchFamily="50" charset="-93"/>
              </a:rPr>
              <a:t>DẶN DÒ</a:t>
            </a:r>
          </a:p>
        </p:txBody>
      </p:sp>
      <p:pic>
        <p:nvPicPr>
          <p:cNvPr id="7" name="图片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84" y="3773164"/>
            <a:ext cx="1414894" cy="1400402"/>
          </a:xfrm>
          <a:prstGeom prst="rect">
            <a:avLst/>
          </a:prstGeom>
        </p:spPr>
      </p:pic>
      <p:pic>
        <p:nvPicPr>
          <p:cNvPr id="8" name="图片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85" y="0"/>
            <a:ext cx="1449826" cy="1267150"/>
          </a:xfrm>
          <a:prstGeom prst="rect">
            <a:avLst/>
          </a:prstGeom>
        </p:spPr>
      </p:pic>
      <p:pic>
        <p:nvPicPr>
          <p:cNvPr id="9" name="图片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29104" y="3095690"/>
            <a:ext cx="1414895" cy="2059911"/>
          </a:xfrm>
          <a:prstGeom prst="rect">
            <a:avLst/>
          </a:prstGeom>
        </p:spPr>
      </p:pic>
      <p:pic>
        <p:nvPicPr>
          <p:cNvPr id="10" name="轻快儿童音乐.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557044" y="-720004"/>
            <a:ext cx="609600" cy="548640"/>
          </a:xfrm>
          <a:prstGeom prst="rect">
            <a:avLst/>
          </a:prstGeom>
        </p:spPr>
      </p:pic>
      <p:sp>
        <p:nvSpPr>
          <p:cNvPr id="12" name="TextBox 5"/>
          <p:cNvSpPr txBox="1">
            <a:spLocks noChangeArrowheads="1"/>
          </p:cNvSpPr>
          <p:nvPr/>
        </p:nvSpPr>
        <p:spPr bwMode="auto">
          <a:xfrm>
            <a:off x="3061690" y="3773164"/>
            <a:ext cx="3134191"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rPr>
              <a:t>汇报：</a:t>
            </a:r>
            <a:r>
              <a:rPr kumimoji="0" lang="en-US" altLang="zh-CN"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rPr>
              <a:t>PENG  </a:t>
            </a:r>
            <a:r>
              <a:rPr kumimoji="0" lang="zh-CN" altLang="en-US"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rPr>
              <a:t>导师：</a:t>
            </a:r>
            <a:r>
              <a:rPr kumimoji="0" lang="en-US" altLang="zh-CN"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rPr>
              <a:t>BAOTU</a:t>
            </a:r>
            <a:endParaRPr kumimoji="0" lang="zh-CN" altLang="en-US" sz="2000" b="0" i="0" u="none" strike="noStrike" kern="1200" cap="none" spc="0" normalizeH="0" baseline="0" noProof="0" dirty="0">
              <a:ln>
                <a:noFill/>
              </a:ln>
              <a:solidFill>
                <a:srgbClr val="FFFFFF"/>
              </a:solidFill>
              <a:effectLst/>
              <a:uLnTx/>
              <a:uFillTx/>
              <a:latin typeface="黑体" pitchFamily="2" charset="-122"/>
              <a:ea typeface="黑体" pitchFamily="2" charset="-122"/>
              <a:cs typeface="+mn-cs"/>
            </a:endParaRPr>
          </a:p>
        </p:txBody>
      </p:sp>
      <p:sp>
        <p:nvSpPr>
          <p:cNvPr id="3" name="TextBox 2">
            <a:extLst>
              <a:ext uri="{FF2B5EF4-FFF2-40B4-BE49-F238E27FC236}">
                <a16:creationId xmlns:a16="http://schemas.microsoft.com/office/drawing/2014/main" id="{FE22645D-BF89-B76E-1EF0-BEEF9BB13FFE}"/>
              </a:ext>
            </a:extLst>
          </p:cNvPr>
          <p:cNvSpPr txBox="1"/>
          <p:nvPr/>
        </p:nvSpPr>
        <p:spPr>
          <a:xfrm>
            <a:off x="809846" y="2122361"/>
            <a:ext cx="7013265" cy="2031325"/>
          </a:xfrm>
          <a:prstGeom prst="rect">
            <a:avLst/>
          </a:prstGeom>
          <a:noFill/>
        </p:spPr>
        <p:txBody>
          <a:bodyPr wrap="square" rtlCol="0">
            <a:spAutoFit/>
          </a:bodyPr>
          <a:lstStyle/>
          <a:p>
            <a:pPr>
              <a:lnSpc>
                <a:spcPct val="90000"/>
              </a:lnSpc>
            </a:pPr>
            <a:r>
              <a:rPr lang="en-US" altLang="en-US" sz="2800" dirty="0">
                <a:cs typeface="Arial" panose="020B0604020202020204" pitchFamily="34" charset="0"/>
              </a:rPr>
              <a:t>* </a:t>
            </a:r>
            <a:r>
              <a:rPr lang="en-US" altLang="en-US" sz="2800" dirty="0" err="1">
                <a:cs typeface="Arial" panose="020B0604020202020204" pitchFamily="34" charset="0"/>
              </a:rPr>
              <a:t>Xem</a:t>
            </a:r>
            <a:r>
              <a:rPr lang="en-US" altLang="en-US" sz="2800" dirty="0">
                <a:cs typeface="Arial" panose="020B0604020202020204" pitchFamily="34" charset="0"/>
              </a:rPr>
              <a:t> </a:t>
            </a:r>
            <a:r>
              <a:rPr lang="en-US" altLang="en-US" sz="2800" dirty="0" err="1">
                <a:cs typeface="Arial" panose="020B0604020202020204" pitchFamily="34" charset="0"/>
              </a:rPr>
              <a:t>và</a:t>
            </a:r>
            <a:r>
              <a:rPr lang="en-US" altLang="en-US" sz="2800" dirty="0">
                <a:cs typeface="Arial" panose="020B0604020202020204" pitchFamily="34" charset="0"/>
              </a:rPr>
              <a:t> </a:t>
            </a:r>
            <a:r>
              <a:rPr lang="en-US" altLang="en-US" sz="2800" dirty="0" err="1">
                <a:cs typeface="Arial" panose="020B0604020202020204" pitchFamily="34" charset="0"/>
              </a:rPr>
              <a:t>hệ</a:t>
            </a:r>
            <a:r>
              <a:rPr lang="en-US" altLang="en-US" sz="2800" dirty="0">
                <a:cs typeface="Arial" panose="020B0604020202020204" pitchFamily="34" charset="0"/>
              </a:rPr>
              <a:t> </a:t>
            </a:r>
            <a:r>
              <a:rPr lang="en-US" altLang="en-US" sz="2800" dirty="0" err="1">
                <a:cs typeface="Arial" panose="020B0604020202020204" pitchFamily="34" charset="0"/>
              </a:rPr>
              <a:t>thống</a:t>
            </a:r>
            <a:r>
              <a:rPr lang="en-US" altLang="en-US" sz="2800" dirty="0">
                <a:cs typeface="Arial" panose="020B0604020202020204" pitchFamily="34" charset="0"/>
              </a:rPr>
              <a:t> </a:t>
            </a:r>
            <a:r>
              <a:rPr lang="en-US" altLang="en-US" sz="2800" dirty="0" err="1">
                <a:cs typeface="Arial" panose="020B0604020202020204" pitchFamily="34" charset="0"/>
              </a:rPr>
              <a:t>lại</a:t>
            </a:r>
            <a:r>
              <a:rPr lang="en-US" altLang="en-US" sz="2800" dirty="0">
                <a:cs typeface="Arial" panose="020B0604020202020204" pitchFamily="34" charset="0"/>
              </a:rPr>
              <a:t> </a:t>
            </a:r>
            <a:r>
              <a:rPr lang="en-US" altLang="en-US" sz="2800" dirty="0" err="1">
                <a:cs typeface="Arial" panose="020B0604020202020204" pitchFamily="34" charset="0"/>
              </a:rPr>
              <a:t>bài</a:t>
            </a:r>
            <a:r>
              <a:rPr lang="en-US" altLang="en-US" sz="2800" dirty="0">
                <a:cs typeface="Arial" panose="020B0604020202020204" pitchFamily="34" charset="0"/>
              </a:rPr>
              <a:t> </a:t>
            </a:r>
            <a:r>
              <a:rPr lang="en-US" altLang="en-US" sz="2800" dirty="0" err="1">
                <a:cs typeface="Arial" panose="020B0604020202020204" pitchFamily="34" charset="0"/>
              </a:rPr>
              <a:t>học</a:t>
            </a:r>
            <a:r>
              <a:rPr lang="en-US" altLang="en-US" sz="2800" dirty="0">
                <a:cs typeface="Arial" panose="020B0604020202020204" pitchFamily="34" charset="0"/>
              </a:rPr>
              <a:t> </a:t>
            </a:r>
            <a:r>
              <a:rPr lang="en-US" altLang="en-US" sz="2800" dirty="0" err="1">
                <a:cs typeface="Arial" panose="020B0604020202020204" pitchFamily="34" charset="0"/>
              </a:rPr>
              <a:t>bằng</a:t>
            </a:r>
            <a:r>
              <a:rPr lang="en-US" altLang="en-US" sz="2800" dirty="0">
                <a:cs typeface="Arial" panose="020B0604020202020204" pitchFamily="34" charset="0"/>
              </a:rPr>
              <a:t> </a:t>
            </a:r>
            <a:r>
              <a:rPr lang="en-US" altLang="en-US" sz="2800" dirty="0" err="1">
                <a:cs typeface="Arial" panose="020B0604020202020204" pitchFamily="34" charset="0"/>
              </a:rPr>
              <a:t>sơ</a:t>
            </a:r>
            <a:r>
              <a:rPr lang="en-US" altLang="en-US" sz="2800" dirty="0">
                <a:cs typeface="Arial" panose="020B0604020202020204" pitchFamily="34" charset="0"/>
              </a:rPr>
              <a:t> </a:t>
            </a:r>
            <a:r>
              <a:rPr lang="en-US" altLang="en-US" sz="2800" dirty="0" err="1">
                <a:cs typeface="Arial" panose="020B0604020202020204" pitchFamily="34" charset="0"/>
              </a:rPr>
              <a:t>đồ</a:t>
            </a:r>
            <a:r>
              <a:rPr lang="en-US" altLang="en-US" sz="2800" dirty="0">
                <a:cs typeface="Arial" panose="020B0604020202020204" pitchFamily="34" charset="0"/>
              </a:rPr>
              <a:t> </a:t>
            </a:r>
            <a:r>
              <a:rPr lang="en-US" altLang="en-US" sz="2800" dirty="0" err="1">
                <a:cs typeface="Arial" panose="020B0604020202020204" pitchFamily="34" charset="0"/>
              </a:rPr>
              <a:t>tư</a:t>
            </a:r>
            <a:r>
              <a:rPr lang="en-US" altLang="en-US" sz="2800" dirty="0">
                <a:cs typeface="Arial" panose="020B0604020202020204" pitchFamily="34" charset="0"/>
              </a:rPr>
              <a:t> </a:t>
            </a:r>
            <a:r>
              <a:rPr lang="en-US" altLang="en-US" sz="2800" dirty="0" err="1">
                <a:cs typeface="Arial" panose="020B0604020202020204" pitchFamily="34" charset="0"/>
              </a:rPr>
              <a:t>duy</a:t>
            </a:r>
            <a:r>
              <a:rPr lang="en-US" altLang="en-US" sz="2800" dirty="0">
                <a:cs typeface="Arial" panose="020B0604020202020204" pitchFamily="34" charset="0"/>
              </a:rPr>
              <a:t> </a:t>
            </a:r>
            <a:r>
              <a:rPr lang="en-US" altLang="en-US" sz="2800" dirty="0" err="1">
                <a:cs typeface="Arial" panose="020B0604020202020204" pitchFamily="34" charset="0"/>
              </a:rPr>
              <a:t>vào</a:t>
            </a:r>
            <a:r>
              <a:rPr lang="en-US" altLang="en-US" sz="2800" dirty="0">
                <a:cs typeface="Arial" panose="020B0604020202020204" pitchFamily="34" charset="0"/>
              </a:rPr>
              <a:t> </a:t>
            </a:r>
            <a:r>
              <a:rPr lang="en-US" altLang="en-US" sz="2800" dirty="0" err="1">
                <a:cs typeface="Arial" panose="020B0604020202020204" pitchFamily="34" charset="0"/>
              </a:rPr>
              <a:t>vở</a:t>
            </a:r>
            <a:r>
              <a:rPr lang="en-US" altLang="en-US" sz="2800" dirty="0">
                <a:cs typeface="Arial" panose="020B0604020202020204" pitchFamily="34" charset="0"/>
              </a:rPr>
              <a:t> </a:t>
            </a:r>
            <a:r>
              <a:rPr lang="en-US" altLang="en-US" sz="2800" dirty="0" err="1">
                <a:cs typeface="Arial" panose="020B0604020202020204" pitchFamily="34" charset="0"/>
              </a:rPr>
              <a:t>ghi</a:t>
            </a:r>
            <a:r>
              <a:rPr lang="en-US" altLang="en-US" sz="2800" dirty="0">
                <a:cs typeface="Arial" panose="020B0604020202020204" pitchFamily="34" charset="0"/>
              </a:rPr>
              <a:t> </a:t>
            </a:r>
            <a:r>
              <a:rPr lang="en-US" altLang="en-US" sz="2800" dirty="0" err="1">
                <a:cs typeface="Arial" panose="020B0604020202020204" pitchFamily="34" charset="0"/>
              </a:rPr>
              <a:t>bài</a:t>
            </a:r>
            <a:r>
              <a:rPr lang="en-US" altLang="en-US" sz="2800" dirty="0">
                <a:cs typeface="Arial" panose="020B0604020202020204" pitchFamily="34" charset="0"/>
              </a:rPr>
              <a:t>.</a:t>
            </a:r>
          </a:p>
          <a:p>
            <a:pPr>
              <a:lnSpc>
                <a:spcPct val="90000"/>
              </a:lnSpc>
            </a:pPr>
            <a:r>
              <a:rPr lang="en-US" altLang="en-US" sz="2800" dirty="0">
                <a:cs typeface="Arial" panose="020B0604020202020204" pitchFamily="34" charset="0"/>
              </a:rPr>
              <a:t>* </a:t>
            </a:r>
            <a:r>
              <a:rPr lang="en-US" altLang="en-US" sz="2800" dirty="0" err="1">
                <a:cs typeface="Arial" panose="020B0604020202020204" pitchFamily="34" charset="0"/>
              </a:rPr>
              <a:t>Đọc</a:t>
            </a:r>
            <a:r>
              <a:rPr lang="en-US" altLang="en-US" sz="2800" dirty="0">
                <a:cs typeface="Arial" panose="020B0604020202020204" pitchFamily="34" charset="0"/>
              </a:rPr>
              <a:t> </a:t>
            </a:r>
            <a:r>
              <a:rPr lang="en-US" altLang="en-US" sz="2800" dirty="0" err="1">
                <a:cs typeface="Arial" panose="020B0604020202020204" pitchFamily="34" charset="0"/>
              </a:rPr>
              <a:t>phần</a:t>
            </a:r>
            <a:r>
              <a:rPr lang="en-US" altLang="en-US" sz="2800" dirty="0">
                <a:cs typeface="Arial" panose="020B0604020202020204" pitchFamily="34" charset="0"/>
              </a:rPr>
              <a:t> “</a:t>
            </a:r>
            <a:r>
              <a:rPr lang="en-US" altLang="en-US" sz="2800" dirty="0" err="1">
                <a:cs typeface="Arial" panose="020B0604020202020204" pitchFamily="34" charset="0"/>
              </a:rPr>
              <a:t>hiện</a:t>
            </a:r>
            <a:r>
              <a:rPr lang="en-US" altLang="en-US" sz="2800" dirty="0">
                <a:cs typeface="Arial" panose="020B0604020202020204" pitchFamily="34" charset="0"/>
              </a:rPr>
              <a:t> </a:t>
            </a:r>
            <a:r>
              <a:rPr lang="en-US" altLang="en-US" sz="2800" dirty="0" err="1">
                <a:cs typeface="Arial" panose="020B0604020202020204" pitchFamily="34" charset="0"/>
              </a:rPr>
              <a:t>tượng</a:t>
            </a:r>
            <a:r>
              <a:rPr lang="en-US" altLang="en-US" sz="2800" dirty="0">
                <a:cs typeface="Arial" panose="020B0604020202020204" pitchFamily="34" charset="0"/>
              </a:rPr>
              <a:t> </a:t>
            </a:r>
            <a:r>
              <a:rPr lang="en-US" altLang="en-US" sz="2800" dirty="0" err="1">
                <a:cs typeface="Arial" panose="020B0604020202020204" pitchFamily="34" charset="0"/>
              </a:rPr>
              <a:t>sấm</a:t>
            </a:r>
            <a:r>
              <a:rPr lang="en-US" altLang="en-US" sz="2800" dirty="0">
                <a:cs typeface="Arial" panose="020B0604020202020204" pitchFamily="34" charset="0"/>
              </a:rPr>
              <a:t> </a:t>
            </a:r>
            <a:r>
              <a:rPr lang="en-US" altLang="en-US" sz="2800" dirty="0" err="1">
                <a:cs typeface="Arial" panose="020B0604020202020204" pitchFamily="34" charset="0"/>
              </a:rPr>
              <a:t>sét</a:t>
            </a:r>
            <a:r>
              <a:rPr lang="en-US" altLang="en-US" sz="2800" dirty="0">
                <a:cs typeface="Arial" panose="020B0604020202020204" pitchFamily="34" charset="0"/>
              </a:rPr>
              <a:t> </a:t>
            </a:r>
            <a:r>
              <a:rPr lang="en-US" altLang="en-US" sz="2800" dirty="0" err="1">
                <a:cs typeface="Arial" panose="020B0604020202020204" pitchFamily="34" charset="0"/>
              </a:rPr>
              <a:t>lúc</a:t>
            </a:r>
            <a:r>
              <a:rPr lang="en-US" altLang="en-US" sz="2800" dirty="0">
                <a:cs typeface="Arial" panose="020B0604020202020204" pitchFamily="34" charset="0"/>
              </a:rPr>
              <a:t> </a:t>
            </a:r>
            <a:r>
              <a:rPr lang="en-US" altLang="en-US" sz="2800" dirty="0" err="1">
                <a:cs typeface="Arial" panose="020B0604020202020204" pitchFamily="34" charset="0"/>
              </a:rPr>
              <a:t>trời</a:t>
            </a:r>
            <a:r>
              <a:rPr lang="en-US" altLang="en-US" sz="2800" dirty="0">
                <a:cs typeface="Arial" panose="020B0604020202020204" pitchFamily="34" charset="0"/>
              </a:rPr>
              <a:t> </a:t>
            </a:r>
            <a:r>
              <a:rPr lang="en-US" altLang="en-US" sz="2800" dirty="0" err="1">
                <a:cs typeface="Arial" panose="020B0604020202020204" pitchFamily="34" charset="0"/>
              </a:rPr>
              <a:t>mưa</a:t>
            </a:r>
            <a:r>
              <a:rPr lang="en-US" altLang="en-US" sz="2800" dirty="0">
                <a:cs typeface="Arial" panose="020B0604020202020204" pitchFamily="34" charset="0"/>
              </a:rPr>
              <a:t> </a:t>
            </a:r>
            <a:r>
              <a:rPr lang="en-US" altLang="en-US" sz="2800" dirty="0" err="1">
                <a:cs typeface="Arial" panose="020B0604020202020204" pitchFamily="34" charset="0"/>
              </a:rPr>
              <a:t>dông</a:t>
            </a:r>
            <a:r>
              <a:rPr lang="en-US" altLang="en-US" sz="2800" dirty="0">
                <a:cs typeface="Arial" panose="020B0604020202020204" pitchFamily="34" charset="0"/>
              </a:rPr>
              <a:t>” </a:t>
            </a:r>
            <a:r>
              <a:rPr lang="en-US" altLang="en-US" sz="2800" dirty="0" err="1">
                <a:cs typeface="Arial" panose="020B0604020202020204" pitchFamily="34" charset="0"/>
              </a:rPr>
              <a:t>và</a:t>
            </a:r>
            <a:r>
              <a:rPr lang="en-US" altLang="en-US" sz="2800" dirty="0">
                <a:cs typeface="Arial" panose="020B0604020202020204" pitchFamily="34" charset="0"/>
              </a:rPr>
              <a:t> “</a:t>
            </a:r>
            <a:r>
              <a:rPr lang="en-US" altLang="en-US" sz="2800" dirty="0" err="1">
                <a:cs typeface="Arial" panose="020B0604020202020204" pitchFamily="34" charset="0"/>
              </a:rPr>
              <a:t>điện</a:t>
            </a:r>
            <a:r>
              <a:rPr lang="en-US" altLang="en-US" sz="2800" dirty="0">
                <a:cs typeface="Arial" panose="020B0604020202020204" pitchFamily="34" charset="0"/>
              </a:rPr>
              <a:t> </a:t>
            </a:r>
            <a:r>
              <a:rPr lang="en-US" altLang="en-US" sz="2800" dirty="0" err="1">
                <a:cs typeface="Arial" panose="020B0604020202020204" pitchFamily="34" charset="0"/>
              </a:rPr>
              <a:t>nghiệm</a:t>
            </a:r>
            <a:r>
              <a:rPr lang="en-US" altLang="en-US" sz="2800" dirty="0">
                <a:cs typeface="Arial" panose="020B0604020202020204" pitchFamily="34" charset="0"/>
              </a:rPr>
              <a:t>” </a:t>
            </a:r>
            <a:r>
              <a:rPr lang="en-US" altLang="en-US" sz="2800" dirty="0" err="1">
                <a:cs typeface="Arial" panose="020B0604020202020204" pitchFamily="34" charset="0"/>
              </a:rPr>
              <a:t>trong</a:t>
            </a:r>
            <a:r>
              <a:rPr lang="en-US" altLang="en-US" sz="2800" dirty="0">
                <a:cs typeface="Arial" panose="020B0604020202020204" pitchFamily="34" charset="0"/>
              </a:rPr>
              <a:t> SGK.</a:t>
            </a:r>
          </a:p>
          <a:p>
            <a:pPr>
              <a:lnSpc>
                <a:spcPct val="90000"/>
              </a:lnSpc>
            </a:pPr>
            <a:r>
              <a:rPr lang="en-US" altLang="en-US" sz="2800" dirty="0">
                <a:cs typeface="Arial" panose="020B0604020202020204" pitchFamily="34" charset="0"/>
              </a:rPr>
              <a:t>* </a:t>
            </a:r>
            <a:r>
              <a:rPr lang="en-US" altLang="en-US" sz="2800" dirty="0" err="1">
                <a:cs typeface="Arial" panose="020B0604020202020204" pitchFamily="34" charset="0"/>
              </a:rPr>
              <a:t>Đọc</a:t>
            </a:r>
            <a:r>
              <a:rPr lang="en-US" altLang="en-US" sz="2800" dirty="0">
                <a:cs typeface="Arial" panose="020B0604020202020204" pitchFamily="34" charset="0"/>
              </a:rPr>
              <a:t> </a:t>
            </a:r>
            <a:r>
              <a:rPr lang="en-US" altLang="en-US" sz="2800" dirty="0" err="1">
                <a:cs typeface="Arial" panose="020B0604020202020204" pitchFamily="34" charset="0"/>
              </a:rPr>
              <a:t>và</a:t>
            </a:r>
            <a:r>
              <a:rPr lang="en-US" altLang="en-US" sz="2800" dirty="0">
                <a:cs typeface="Arial" panose="020B0604020202020204" pitchFamily="34" charset="0"/>
              </a:rPr>
              <a:t> </a:t>
            </a:r>
            <a:r>
              <a:rPr lang="en-US" altLang="en-US" sz="2800" dirty="0" err="1">
                <a:cs typeface="Arial" panose="020B0604020202020204" pitchFamily="34" charset="0"/>
              </a:rPr>
              <a:t>tìm</a:t>
            </a:r>
            <a:r>
              <a:rPr lang="en-US" altLang="en-US" sz="2800" dirty="0">
                <a:cs typeface="Arial" panose="020B0604020202020204" pitchFamily="34" charset="0"/>
              </a:rPr>
              <a:t> </a:t>
            </a:r>
            <a:r>
              <a:rPr lang="en-US" altLang="en-US" sz="2800" dirty="0" err="1">
                <a:cs typeface="Arial" panose="020B0604020202020204" pitchFamily="34" charset="0"/>
              </a:rPr>
              <a:t>hiểu</a:t>
            </a:r>
            <a:r>
              <a:rPr lang="en-US" altLang="en-US" sz="2800" dirty="0">
                <a:cs typeface="Arial" panose="020B0604020202020204" pitchFamily="34" charset="0"/>
              </a:rPr>
              <a:t> </a:t>
            </a:r>
            <a:r>
              <a:rPr lang="en-US" altLang="en-US" sz="2800" dirty="0" err="1">
                <a:cs typeface="Arial" panose="020B0604020202020204" pitchFamily="34" charset="0"/>
              </a:rPr>
              <a:t>thí</a:t>
            </a:r>
            <a:r>
              <a:rPr lang="en-US" altLang="en-US" sz="2800" dirty="0">
                <a:cs typeface="Arial" panose="020B0604020202020204" pitchFamily="34" charset="0"/>
              </a:rPr>
              <a:t> </a:t>
            </a:r>
            <a:r>
              <a:rPr lang="en-US" altLang="en-US" sz="2800" dirty="0" err="1">
                <a:cs typeface="Arial" panose="020B0604020202020204" pitchFamily="34" charset="0"/>
              </a:rPr>
              <a:t>nghiệm</a:t>
            </a:r>
            <a:r>
              <a:rPr lang="en-US" altLang="en-US" sz="2800" dirty="0">
                <a:cs typeface="Arial" panose="020B0604020202020204" pitchFamily="34" charset="0"/>
              </a:rPr>
              <a:t> </a:t>
            </a:r>
            <a:r>
              <a:rPr lang="en-US" altLang="en-US" sz="2800" dirty="0" err="1">
                <a:cs typeface="Arial" panose="020B0604020202020204" pitchFamily="34" charset="0"/>
              </a:rPr>
              <a:t>bài</a:t>
            </a:r>
            <a:r>
              <a:rPr lang="en-US" altLang="en-US" sz="2800" dirty="0">
                <a:cs typeface="Arial" panose="020B0604020202020204" pitchFamily="34" charset="0"/>
              </a:rPr>
              <a:t> 21/SGK.</a:t>
            </a:r>
          </a:p>
        </p:txBody>
      </p:sp>
    </p:spTree>
    <p:custDataLst>
      <p:tags r:id="rId1"/>
    </p:custDataLst>
    <p:extLst>
      <p:ext uri="{BB962C8B-B14F-4D97-AF65-F5344CB8AC3E}">
        <p14:creationId xmlns:p14="http://schemas.microsoft.com/office/powerpoint/2010/main" val="10566828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0"/>
                                        </p:tgtEl>
                                      </p:cBhvr>
                                    </p:cmd>
                                  </p:childTnLst>
                                </p:cTn>
                              </p:par>
                              <p:par>
                                <p:cTn id="7" presetID="16" presetClass="entr" presetSubtype="21"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barn(inVertical)">
                                      <p:cBhvr>
                                        <p:cTn id="9" dur="750"/>
                                        <p:tgtEl>
                                          <p:spTgt spid="4"/>
                                        </p:tgtEl>
                                      </p:cBhvr>
                                    </p:animEffect>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750"/>
                            </p:stCondLst>
                            <p:childTnLst>
                              <p:par>
                                <p:cTn id="17" presetID="22" presetClass="entr" presetSubtype="2"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right)">
                                      <p:cBhvr>
                                        <p:cTn id="19" dur="750"/>
                                        <p:tgtEl>
                                          <p:spTgt spid="6"/>
                                        </p:tgtEl>
                                      </p:cBhvr>
                                    </p:animEffect>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2" presetClass="entr" presetSubtype="4"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par>
                          <p:cTn id="31" fill="hold">
                            <p:stCondLst>
                              <p:cond delay="4000"/>
                            </p:stCondLst>
                            <p:childTnLst>
                              <p:par>
                                <p:cTn id="32" presetID="2" presetClass="entr" presetSubtype="9"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1000" fill="hold"/>
                                        <p:tgtEl>
                                          <p:spTgt spid="8"/>
                                        </p:tgtEl>
                                        <p:attrNameLst>
                                          <p:attrName>ppt_x</p:attrName>
                                        </p:attrNameLst>
                                      </p:cBhvr>
                                      <p:tavLst>
                                        <p:tav tm="0">
                                          <p:val>
                                            <p:strVal val="0-#ppt_w/2"/>
                                          </p:val>
                                        </p:tav>
                                        <p:tav tm="100000">
                                          <p:val>
                                            <p:strVal val="#ppt_x"/>
                                          </p:val>
                                        </p:tav>
                                      </p:tavLst>
                                    </p:anim>
                                    <p:anim calcmode="lin" valueType="num">
                                      <p:cBhvr additive="base">
                                        <p:cTn id="35" dur="1000" fill="hold"/>
                                        <p:tgtEl>
                                          <p:spTgt spid="8"/>
                                        </p:tgtEl>
                                        <p:attrNameLst>
                                          <p:attrName>ppt_y</p:attrName>
                                        </p:attrNameLst>
                                      </p:cBhvr>
                                      <p:tavLst>
                                        <p:tav tm="0">
                                          <p:val>
                                            <p:strVal val="0-#ppt_h/2"/>
                                          </p:val>
                                        </p:tav>
                                        <p:tav tm="100000">
                                          <p:val>
                                            <p:strVal val="#ppt_y"/>
                                          </p:val>
                                        </p:tav>
                                      </p:tavLst>
                                    </p:anim>
                                  </p:childTnLst>
                                </p:cTn>
                              </p:par>
                            </p:childTnLst>
                          </p:cTn>
                        </p:par>
                        <p:par>
                          <p:cTn id="36" fill="hold">
                            <p:stCondLst>
                              <p:cond delay="5000"/>
                            </p:stCondLst>
                            <p:childTnLst>
                              <p:par>
                                <p:cTn id="37" presetID="12" presetClass="entr" presetSubtype="8"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750"/>
                                        <p:tgtEl>
                                          <p:spTgt spid="11"/>
                                        </p:tgtEl>
                                        <p:attrNameLst>
                                          <p:attrName>ppt_x</p:attrName>
                                        </p:attrNameLst>
                                      </p:cBhvr>
                                      <p:tavLst>
                                        <p:tav tm="0">
                                          <p:val>
                                            <p:strVal val="#ppt_x-#ppt_w*1.125000"/>
                                          </p:val>
                                        </p:tav>
                                        <p:tav tm="100000">
                                          <p:val>
                                            <p:strVal val="#ppt_x"/>
                                          </p:val>
                                        </p:tav>
                                      </p:tavLst>
                                    </p:anim>
                                    <p:animEffect transition="in" filter="wipe(right)">
                                      <p:cBhvr>
                                        <p:cTn id="40" dur="750"/>
                                        <p:tgtEl>
                                          <p:spTgt spid="11"/>
                                        </p:tgtEl>
                                      </p:cBhvr>
                                    </p:animEffect>
                                  </p:childTnLst>
                                </p:cTn>
                              </p:par>
                              <p:par>
                                <p:cTn id="41" presetID="12" presetClass="entr" presetSubtype="2"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750"/>
                                        <p:tgtEl>
                                          <p:spTgt spid="12"/>
                                        </p:tgtEl>
                                        <p:attrNameLst>
                                          <p:attrName>ppt_x</p:attrName>
                                        </p:attrNameLst>
                                      </p:cBhvr>
                                      <p:tavLst>
                                        <p:tav tm="0">
                                          <p:val>
                                            <p:strVal val="#ppt_x+#ppt_w*1.125000"/>
                                          </p:val>
                                        </p:tav>
                                        <p:tav tm="100000">
                                          <p:val>
                                            <p:strVal val="#ppt_x"/>
                                          </p:val>
                                        </p:tav>
                                      </p:tavLst>
                                    </p:anim>
                                    <p:animEffect transition="in" filter="wipe(left)">
                                      <p:cBhvr>
                                        <p:cTn id="44" dur="750"/>
                                        <p:tgtEl>
                                          <p:spTgt spid="12"/>
                                        </p:tgtEl>
                                      </p:cBhvr>
                                    </p:animEffect>
                                  </p:childTnLst>
                                </p:cTn>
                              </p:par>
                            </p:childTnLst>
                          </p:cTn>
                        </p:par>
                        <p:par>
                          <p:cTn id="45" fill="hold">
                            <p:stCondLst>
                              <p:cond delay="5750"/>
                            </p:stCondLst>
                            <p:childTnLst>
                              <p:par>
                                <p:cTn id="46" presetID="2" presetClass="entr" presetSubtype="4" fill="hold" grpId="0" nodeType="afterEffect">
                                  <p:stCondLst>
                                    <p:cond delay="1500"/>
                                  </p:stCondLst>
                                  <p:childTnLst>
                                    <p:set>
                                      <p:cBhvr>
                                        <p:cTn id="47" dur="1" fill="hold">
                                          <p:stCondLst>
                                            <p:cond delay="0"/>
                                          </p:stCondLst>
                                        </p:cTn>
                                        <p:tgtEl>
                                          <p:spTgt spid="3"/>
                                        </p:tgtEl>
                                        <p:attrNameLst>
                                          <p:attrName>style.visibility</p:attrName>
                                        </p:attrNameLst>
                                      </p:cBhvr>
                                      <p:to>
                                        <p:strVal val="visible"/>
                                      </p:to>
                                    </p:set>
                                    <p:anim calcmode="lin" valueType="num">
                                      <p:cBhvr additive="base">
                                        <p:cTn id="48" dur="1000" fill="hold"/>
                                        <p:tgtEl>
                                          <p:spTgt spid="3"/>
                                        </p:tgtEl>
                                        <p:attrNameLst>
                                          <p:attrName>ppt_x</p:attrName>
                                        </p:attrNameLst>
                                      </p:cBhvr>
                                      <p:tavLst>
                                        <p:tav tm="0">
                                          <p:val>
                                            <p:strVal val="#ppt_x"/>
                                          </p:val>
                                        </p:tav>
                                        <p:tav tm="100000">
                                          <p:val>
                                            <p:strVal val="#ppt_x"/>
                                          </p:val>
                                        </p:tav>
                                      </p:tavLst>
                                    </p:anim>
                                    <p:anim calcmode="lin" valueType="num">
                                      <p:cBhvr additive="base">
                                        <p:cTn id="49"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0" repeatCount="indefinite" fill="hold" display="0">
                  <p:stCondLst>
                    <p:cond delay="indefinite"/>
                  </p:stCondLst>
                  <p:endCondLst>
                    <p:cond evt="onStopAudio" delay="0">
                      <p:tgtEl>
                        <p:sldTgt/>
                      </p:tgtEl>
                    </p:cond>
                  </p:endCondLst>
                </p:cTn>
                <p:tgtEl>
                  <p:spTgt spid="10"/>
                </p:tgtEl>
              </p:cMediaNode>
            </p:audio>
          </p:childTnLst>
        </p:cTn>
      </p:par>
    </p:tnLst>
    <p:bldLst>
      <p:bldP spid="6" grpId="0" animBg="1"/>
      <p:bldP spid="11" grpId="0" animBg="1"/>
      <p:bldP spid="1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5" y="0"/>
            <a:ext cx="9177487" cy="5159584"/>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7554">
            <a:off x="2220862" y="223010"/>
            <a:ext cx="6735524" cy="2518050"/>
          </a:xfrm>
          <a:prstGeom prst="rect">
            <a:avLst/>
          </a:prstGeom>
        </p:spPr>
      </p:pic>
      <p:sp>
        <p:nvSpPr>
          <p:cNvPr id="6" name="矩形 7"/>
          <p:cNvSpPr/>
          <p:nvPr/>
        </p:nvSpPr>
        <p:spPr bwMode="auto">
          <a:xfrm>
            <a:off x="130705" y="1342987"/>
            <a:ext cx="8882591" cy="3817566"/>
          </a:xfrm>
          <a:custGeom>
            <a:avLst/>
            <a:gdLst>
              <a:gd name="connsiteX0" fmla="*/ 0 w 5791048"/>
              <a:gd name="connsiteY0" fmla="*/ 0 h 2296826"/>
              <a:gd name="connsiteX1" fmla="*/ 5791048 w 5791048"/>
              <a:gd name="connsiteY1" fmla="*/ 0 h 2296826"/>
              <a:gd name="connsiteX2" fmla="*/ 5791048 w 5791048"/>
              <a:gd name="connsiteY2" fmla="*/ 2296826 h 2296826"/>
              <a:gd name="connsiteX3" fmla="*/ 0 w 5791048"/>
              <a:gd name="connsiteY3" fmla="*/ 2296826 h 2296826"/>
              <a:gd name="connsiteX4" fmla="*/ 0 w 5791048"/>
              <a:gd name="connsiteY4" fmla="*/ 0 h 2296826"/>
              <a:gd name="connsiteX0" fmla="*/ 72572 w 5791048"/>
              <a:gd name="connsiteY0" fmla="*/ 0 h 3008026"/>
              <a:gd name="connsiteX1" fmla="*/ 5791048 w 5791048"/>
              <a:gd name="connsiteY1" fmla="*/ 711200 h 3008026"/>
              <a:gd name="connsiteX2" fmla="*/ 5791048 w 5791048"/>
              <a:gd name="connsiteY2" fmla="*/ 3008026 h 3008026"/>
              <a:gd name="connsiteX3" fmla="*/ 0 w 5791048"/>
              <a:gd name="connsiteY3" fmla="*/ 3008026 h 3008026"/>
              <a:gd name="connsiteX4" fmla="*/ 72572 w 5791048"/>
              <a:gd name="connsiteY4" fmla="*/ 0 h 3008026"/>
              <a:gd name="connsiteX0" fmla="*/ 696686 w 6415162"/>
              <a:gd name="connsiteY0" fmla="*/ 0 h 4241740"/>
              <a:gd name="connsiteX1" fmla="*/ 6415162 w 6415162"/>
              <a:gd name="connsiteY1" fmla="*/ 711200 h 4241740"/>
              <a:gd name="connsiteX2" fmla="*/ 6415162 w 6415162"/>
              <a:gd name="connsiteY2" fmla="*/ 3008026 h 4241740"/>
              <a:gd name="connsiteX3" fmla="*/ 0 w 6415162"/>
              <a:gd name="connsiteY3" fmla="*/ 4241740 h 4241740"/>
              <a:gd name="connsiteX4" fmla="*/ 696686 w 6415162"/>
              <a:gd name="connsiteY4" fmla="*/ 0 h 4241740"/>
              <a:gd name="connsiteX0" fmla="*/ 696686 w 8360076"/>
              <a:gd name="connsiteY0" fmla="*/ 0 h 4241740"/>
              <a:gd name="connsiteX1" fmla="*/ 6415162 w 8360076"/>
              <a:gd name="connsiteY1" fmla="*/ 711200 h 4241740"/>
              <a:gd name="connsiteX2" fmla="*/ 8360076 w 8360076"/>
              <a:gd name="connsiteY2" fmla="*/ 4241740 h 4241740"/>
              <a:gd name="connsiteX3" fmla="*/ 0 w 8360076"/>
              <a:gd name="connsiteY3" fmla="*/ 4241740 h 4241740"/>
              <a:gd name="connsiteX4" fmla="*/ 696686 w 8360076"/>
              <a:gd name="connsiteY4" fmla="*/ 0 h 4241740"/>
              <a:gd name="connsiteX0" fmla="*/ 696686 w 8882591"/>
              <a:gd name="connsiteY0" fmla="*/ 0 h 4241740"/>
              <a:gd name="connsiteX1" fmla="*/ 8882591 w 8882591"/>
              <a:gd name="connsiteY1" fmla="*/ 1451428 h 4241740"/>
              <a:gd name="connsiteX2" fmla="*/ 8360076 w 8882591"/>
              <a:gd name="connsiteY2" fmla="*/ 4241740 h 4241740"/>
              <a:gd name="connsiteX3" fmla="*/ 0 w 8882591"/>
              <a:gd name="connsiteY3" fmla="*/ 4241740 h 4241740"/>
              <a:gd name="connsiteX4" fmla="*/ 696686 w 8882591"/>
              <a:gd name="connsiteY4" fmla="*/ 0 h 4241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2591" h="4241740">
                <a:moveTo>
                  <a:pt x="696686" y="0"/>
                </a:moveTo>
                <a:lnTo>
                  <a:pt x="8882591" y="1451428"/>
                </a:lnTo>
                <a:lnTo>
                  <a:pt x="8360076" y="4241740"/>
                </a:lnTo>
                <a:lnTo>
                  <a:pt x="0" y="4241740"/>
                </a:lnTo>
                <a:lnTo>
                  <a:pt x="696686"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bg1"/>
              </a:solidFill>
              <a:effectLst/>
              <a:latin typeface="Arial" pitchFamily="34" charset="0"/>
              <a:ea typeface="宋体" pitchFamily="2" charset="-122"/>
            </a:endParaRPr>
          </a:p>
        </p:txBody>
      </p:sp>
      <p:sp>
        <p:nvSpPr>
          <p:cNvPr id="11" name="TextBox 10"/>
          <p:cNvSpPr txBox="1">
            <a:spLocks noChangeArrowheads="1"/>
          </p:cNvSpPr>
          <p:nvPr/>
        </p:nvSpPr>
        <p:spPr bwMode="auto">
          <a:xfrm>
            <a:off x="586393" y="2357313"/>
            <a:ext cx="7511017" cy="15696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zh-CN" sz="4800" u="sng" dirty="0" err="1">
                <a:solidFill>
                  <a:srgbClr val="FF0000"/>
                </a:solidFill>
                <a:ea typeface="方正大黑简体" pitchFamily="65" charset="-122"/>
                <a:cs typeface="Arial" panose="020B0604020202020204" pitchFamily="34" charset="0"/>
              </a:rPr>
              <a:t>Bài</a:t>
            </a:r>
            <a:r>
              <a:rPr lang="en-US" altLang="zh-CN" sz="4800" u="sng" dirty="0">
                <a:solidFill>
                  <a:srgbClr val="FF0000"/>
                </a:solidFill>
                <a:ea typeface="方正大黑简体" pitchFamily="65" charset="-122"/>
                <a:cs typeface="Arial" panose="020B0604020202020204" pitchFamily="34" charset="0"/>
              </a:rPr>
              <a:t> 20. </a:t>
            </a:r>
            <a:r>
              <a:rPr lang="en-US" altLang="zh-CN" sz="4800" dirty="0">
                <a:solidFill>
                  <a:schemeClr val="accent1">
                    <a:lumMod val="75000"/>
                  </a:schemeClr>
                </a:solidFill>
                <a:ea typeface="方正大黑简体" pitchFamily="65" charset="-122"/>
                <a:cs typeface="Arial" panose="020B0604020202020204" pitchFamily="34" charset="0"/>
              </a:rPr>
              <a:t>HIỆN TƯỢNG NHIỄM ĐIỆN DO CỌ XÁT</a:t>
            </a:r>
            <a:endParaRPr lang="zh-CN" altLang="en-US" sz="4800" dirty="0">
              <a:solidFill>
                <a:schemeClr val="accent1">
                  <a:lumMod val="75000"/>
                </a:schemeClr>
              </a:solidFill>
              <a:ea typeface="方正大黑简体" pitchFamily="65" charset="-122"/>
              <a:cs typeface="Arial" panose="020B0604020202020204" pitchFamily="34" charset="0"/>
            </a:endParaRPr>
          </a:p>
        </p:txBody>
      </p:sp>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85" y="4019512"/>
            <a:ext cx="1173729" cy="1154054"/>
          </a:xfrm>
          <a:prstGeom prst="rect">
            <a:avLst/>
          </a:prstGeom>
        </p:spPr>
      </p:pic>
      <p:pic>
        <p:nvPicPr>
          <p:cNvPr id="8" name="图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585" y="551105"/>
            <a:ext cx="1980121" cy="1267150"/>
          </a:xfrm>
          <a:prstGeom prst="rect">
            <a:avLst/>
          </a:prstGeom>
        </p:spPr>
      </p:pic>
      <p:pic>
        <p:nvPicPr>
          <p:cNvPr id="9" name="图片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43722" y="3585941"/>
            <a:ext cx="1600278" cy="156966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75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22" presetClass="entr" presetSubtype="2"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750"/>
                                        <p:tgtEl>
                                          <p:spTgt spid="6"/>
                                        </p:tgtEl>
                                      </p:cBhvr>
                                    </p:animEffect>
                                  </p:childTnLst>
                                </p:cTn>
                              </p:par>
                              <p:par>
                                <p:cTn id="16" presetID="42"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9"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000" fill="hold"/>
                                        <p:tgtEl>
                                          <p:spTgt spid="8"/>
                                        </p:tgtEl>
                                        <p:attrNameLst>
                                          <p:attrName>ppt_x</p:attrName>
                                        </p:attrNameLst>
                                      </p:cBhvr>
                                      <p:tavLst>
                                        <p:tav tm="0">
                                          <p:val>
                                            <p:strVal val="0-#ppt_w/2"/>
                                          </p:val>
                                        </p:tav>
                                        <p:tav tm="100000">
                                          <p:val>
                                            <p:strVal val="#ppt_x"/>
                                          </p:val>
                                        </p:tav>
                                      </p:tavLst>
                                    </p:anim>
                                    <p:anim calcmode="lin" valueType="num">
                                      <p:cBhvr additive="base">
                                        <p:cTn id="28" dur="1000" fill="hold"/>
                                        <p:tgtEl>
                                          <p:spTgt spid="8"/>
                                        </p:tgtEl>
                                        <p:attrNameLst>
                                          <p:attrName>ppt_y</p:attrName>
                                        </p:attrNameLst>
                                      </p:cBhvr>
                                      <p:tavLst>
                                        <p:tav tm="0">
                                          <p:val>
                                            <p:strVal val="0-#ppt_h/2"/>
                                          </p:val>
                                        </p:tav>
                                        <p:tav tm="100000">
                                          <p:val>
                                            <p:strVal val="#ppt_y"/>
                                          </p:val>
                                        </p:tav>
                                      </p:tavLst>
                                    </p:anim>
                                  </p:childTnLst>
                                </p:cTn>
                              </p:par>
                            </p:childTnLst>
                          </p:cTn>
                        </p:par>
                        <p:par>
                          <p:cTn id="29" fill="hold">
                            <p:stCondLst>
                              <p:cond delay="1000"/>
                            </p:stCondLst>
                            <p:childTnLst>
                              <p:par>
                                <p:cTn id="30" presetID="1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750"/>
                                        <p:tgtEl>
                                          <p:spTgt spid="11"/>
                                        </p:tgtEl>
                                        <p:attrNameLst>
                                          <p:attrName>ppt_x</p:attrName>
                                        </p:attrNameLst>
                                      </p:cBhvr>
                                      <p:tavLst>
                                        <p:tav tm="0">
                                          <p:val>
                                            <p:strVal val="#ppt_x-#ppt_w*1.125000"/>
                                          </p:val>
                                        </p:tav>
                                        <p:tav tm="100000">
                                          <p:val>
                                            <p:strVal val="#ppt_x"/>
                                          </p:val>
                                        </p:tav>
                                      </p:tavLst>
                                    </p:anim>
                                    <p:animEffect transition="in" filter="wipe(right)">
                                      <p:cBhvr>
                                        <p:cTn id="33"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图片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3" y="47631"/>
            <a:ext cx="9177487" cy="5159584"/>
          </a:xfrm>
          <a:prstGeom prst="rect">
            <a:avLst/>
          </a:prstGeom>
        </p:spPr>
      </p:pic>
      <p:pic>
        <p:nvPicPr>
          <p:cNvPr id="41" name="图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0447" y="14982"/>
            <a:ext cx="2874198" cy="1592000"/>
          </a:xfrm>
          <a:prstGeom prst="rect">
            <a:avLst/>
          </a:prstGeom>
        </p:spPr>
      </p:pic>
      <p:pic>
        <p:nvPicPr>
          <p:cNvPr id="43" name="图片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3" y="4190634"/>
            <a:ext cx="901284" cy="983693"/>
          </a:xfrm>
          <a:prstGeom prst="rect">
            <a:avLst/>
          </a:prstGeom>
        </p:spPr>
      </p:pic>
      <p:pic>
        <p:nvPicPr>
          <p:cNvPr id="44" name="图片 4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680" y="15278"/>
            <a:ext cx="1980121" cy="1267150"/>
          </a:xfrm>
          <a:prstGeom prst="rect">
            <a:avLst/>
          </a:prstGeom>
        </p:spPr>
      </p:pic>
      <p:pic>
        <p:nvPicPr>
          <p:cNvPr id="45" name="图片 4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94828" y="3888513"/>
            <a:ext cx="1449352" cy="1285813"/>
          </a:xfrm>
          <a:prstGeom prst="rect">
            <a:avLst/>
          </a:prstGeom>
        </p:spPr>
      </p:pic>
      <p:grpSp>
        <p:nvGrpSpPr>
          <p:cNvPr id="7" name="组合 6"/>
          <p:cNvGrpSpPr/>
          <p:nvPr/>
        </p:nvGrpSpPr>
        <p:grpSpPr>
          <a:xfrm>
            <a:off x="76318" y="1580352"/>
            <a:ext cx="2012267" cy="1981972"/>
            <a:chOff x="1480037" y="1954657"/>
            <a:chExt cx="2012267" cy="1981972"/>
          </a:xfrm>
        </p:grpSpPr>
        <p:sp>
          <p:nvSpPr>
            <p:cNvPr id="74" name="任意多边形 73"/>
            <p:cNvSpPr/>
            <p:nvPr/>
          </p:nvSpPr>
          <p:spPr>
            <a:xfrm>
              <a:off x="1480037" y="1954657"/>
              <a:ext cx="1989600" cy="1981972"/>
            </a:xfrm>
            <a:custGeom>
              <a:avLst/>
              <a:gdLst>
                <a:gd name="connsiteX0" fmla="*/ 0 w 2388565"/>
                <a:gd name="connsiteY0" fmla="*/ 1194283 h 2388565"/>
                <a:gd name="connsiteX1" fmla="*/ 1194283 w 2388565"/>
                <a:gd name="connsiteY1" fmla="*/ 0 h 2388565"/>
                <a:gd name="connsiteX2" fmla="*/ 2388566 w 2388565"/>
                <a:gd name="connsiteY2" fmla="*/ 1194283 h 2388565"/>
                <a:gd name="connsiteX3" fmla="*/ 1194283 w 2388565"/>
                <a:gd name="connsiteY3" fmla="*/ 2388566 h 2388565"/>
                <a:gd name="connsiteX4" fmla="*/ 0 w 2388565"/>
                <a:gd name="connsiteY4" fmla="*/ 1194283 h 238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565" h="2388565">
                  <a:moveTo>
                    <a:pt x="0" y="1194283"/>
                  </a:moveTo>
                  <a:cubicBezTo>
                    <a:pt x="0" y="534699"/>
                    <a:pt x="534699" y="0"/>
                    <a:pt x="1194283" y="0"/>
                  </a:cubicBezTo>
                  <a:cubicBezTo>
                    <a:pt x="1853867" y="0"/>
                    <a:pt x="2388566" y="534699"/>
                    <a:pt x="2388566" y="1194283"/>
                  </a:cubicBezTo>
                  <a:cubicBezTo>
                    <a:pt x="2388566" y="1853867"/>
                    <a:pt x="1853867" y="2388566"/>
                    <a:pt x="1194283" y="2388566"/>
                  </a:cubicBezTo>
                  <a:cubicBezTo>
                    <a:pt x="534699" y="2388566"/>
                    <a:pt x="0" y="1853867"/>
                    <a:pt x="0" y="1194283"/>
                  </a:cubicBezTo>
                  <a:close/>
                </a:path>
              </a:pathLst>
            </a:custGeom>
            <a:solidFill>
              <a:srgbClr val="E71F3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pl-PL"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78" name="Freeform 8"/>
            <p:cNvSpPr>
              <a:spLocks noEditPoints="1"/>
            </p:cNvSpPr>
            <p:nvPr/>
          </p:nvSpPr>
          <p:spPr bwMode="auto">
            <a:xfrm>
              <a:off x="2304557" y="2191159"/>
              <a:ext cx="315378" cy="296011"/>
            </a:xfrm>
            <a:custGeom>
              <a:avLst/>
              <a:gdLst>
                <a:gd name="T0" fmla="*/ 214 w 236"/>
                <a:gd name="T1" fmla="*/ 0 h 221"/>
                <a:gd name="T2" fmla="*/ 22 w 236"/>
                <a:gd name="T3" fmla="*/ 0 h 221"/>
                <a:gd name="T4" fmla="*/ 0 w 236"/>
                <a:gd name="T5" fmla="*/ 22 h 221"/>
                <a:gd name="T6" fmla="*/ 0 w 236"/>
                <a:gd name="T7" fmla="*/ 170 h 221"/>
                <a:gd name="T8" fmla="*/ 22 w 236"/>
                <a:gd name="T9" fmla="*/ 192 h 221"/>
                <a:gd name="T10" fmla="*/ 96 w 236"/>
                <a:gd name="T11" fmla="*/ 192 h 221"/>
                <a:gd name="T12" fmla="*/ 96 w 236"/>
                <a:gd name="T13" fmla="*/ 201 h 221"/>
                <a:gd name="T14" fmla="*/ 50 w 236"/>
                <a:gd name="T15" fmla="*/ 207 h 221"/>
                <a:gd name="T16" fmla="*/ 44 w 236"/>
                <a:gd name="T17" fmla="*/ 214 h 221"/>
                <a:gd name="T18" fmla="*/ 51 w 236"/>
                <a:gd name="T19" fmla="*/ 221 h 221"/>
                <a:gd name="T20" fmla="*/ 184 w 236"/>
                <a:gd name="T21" fmla="*/ 221 h 221"/>
                <a:gd name="T22" fmla="*/ 192 w 236"/>
                <a:gd name="T23" fmla="*/ 214 h 221"/>
                <a:gd name="T24" fmla="*/ 186 w 236"/>
                <a:gd name="T25" fmla="*/ 207 h 221"/>
                <a:gd name="T26" fmla="*/ 140 w 236"/>
                <a:gd name="T27" fmla="*/ 201 h 221"/>
                <a:gd name="T28" fmla="*/ 140 w 236"/>
                <a:gd name="T29" fmla="*/ 192 h 221"/>
                <a:gd name="T30" fmla="*/ 214 w 236"/>
                <a:gd name="T31" fmla="*/ 192 h 221"/>
                <a:gd name="T32" fmla="*/ 236 w 236"/>
                <a:gd name="T33" fmla="*/ 170 h 221"/>
                <a:gd name="T34" fmla="*/ 236 w 236"/>
                <a:gd name="T35" fmla="*/ 22 h 221"/>
                <a:gd name="T36" fmla="*/ 214 w 236"/>
                <a:gd name="T37" fmla="*/ 0 h 221"/>
                <a:gd name="T38" fmla="*/ 221 w 236"/>
                <a:gd name="T39" fmla="*/ 170 h 221"/>
                <a:gd name="T40" fmla="*/ 214 w 236"/>
                <a:gd name="T41" fmla="*/ 177 h 221"/>
                <a:gd name="T42" fmla="*/ 147 w 236"/>
                <a:gd name="T43" fmla="*/ 177 h 221"/>
                <a:gd name="T44" fmla="*/ 88 w 236"/>
                <a:gd name="T45" fmla="*/ 177 h 221"/>
                <a:gd name="T46" fmla="*/ 22 w 236"/>
                <a:gd name="T47" fmla="*/ 177 h 221"/>
                <a:gd name="T48" fmla="*/ 15 w 236"/>
                <a:gd name="T49" fmla="*/ 170 h 221"/>
                <a:gd name="T50" fmla="*/ 15 w 236"/>
                <a:gd name="T51" fmla="*/ 22 h 221"/>
                <a:gd name="T52" fmla="*/ 22 w 236"/>
                <a:gd name="T53" fmla="*/ 15 h 221"/>
                <a:gd name="T54" fmla="*/ 214 w 236"/>
                <a:gd name="T55" fmla="*/ 15 h 221"/>
                <a:gd name="T56" fmla="*/ 221 w 236"/>
                <a:gd name="T57" fmla="*/ 22 h 221"/>
                <a:gd name="T58" fmla="*/ 221 w 236"/>
                <a:gd name="T59" fmla="*/ 17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6" h="221">
                  <a:moveTo>
                    <a:pt x="214" y="0"/>
                  </a:moveTo>
                  <a:cubicBezTo>
                    <a:pt x="22" y="0"/>
                    <a:pt x="22" y="0"/>
                    <a:pt x="22" y="0"/>
                  </a:cubicBezTo>
                  <a:cubicBezTo>
                    <a:pt x="10" y="0"/>
                    <a:pt x="0" y="10"/>
                    <a:pt x="0" y="22"/>
                  </a:cubicBezTo>
                  <a:cubicBezTo>
                    <a:pt x="0" y="170"/>
                    <a:pt x="0" y="170"/>
                    <a:pt x="0" y="170"/>
                  </a:cubicBezTo>
                  <a:cubicBezTo>
                    <a:pt x="0" y="182"/>
                    <a:pt x="10" y="192"/>
                    <a:pt x="22" y="192"/>
                  </a:cubicBezTo>
                  <a:cubicBezTo>
                    <a:pt x="96" y="192"/>
                    <a:pt x="96" y="192"/>
                    <a:pt x="96" y="192"/>
                  </a:cubicBezTo>
                  <a:cubicBezTo>
                    <a:pt x="96" y="201"/>
                    <a:pt x="96" y="201"/>
                    <a:pt x="96" y="201"/>
                  </a:cubicBezTo>
                  <a:cubicBezTo>
                    <a:pt x="50" y="207"/>
                    <a:pt x="50" y="207"/>
                    <a:pt x="50" y="207"/>
                  </a:cubicBezTo>
                  <a:cubicBezTo>
                    <a:pt x="46" y="207"/>
                    <a:pt x="44" y="210"/>
                    <a:pt x="44" y="214"/>
                  </a:cubicBezTo>
                  <a:cubicBezTo>
                    <a:pt x="44" y="218"/>
                    <a:pt x="47" y="221"/>
                    <a:pt x="51" y="221"/>
                  </a:cubicBezTo>
                  <a:cubicBezTo>
                    <a:pt x="184" y="221"/>
                    <a:pt x="184" y="221"/>
                    <a:pt x="184" y="221"/>
                  </a:cubicBezTo>
                  <a:cubicBezTo>
                    <a:pt x="188" y="221"/>
                    <a:pt x="192" y="218"/>
                    <a:pt x="192" y="214"/>
                  </a:cubicBezTo>
                  <a:cubicBezTo>
                    <a:pt x="192" y="210"/>
                    <a:pt x="189" y="207"/>
                    <a:pt x="186" y="207"/>
                  </a:cubicBezTo>
                  <a:cubicBezTo>
                    <a:pt x="140" y="201"/>
                    <a:pt x="140" y="201"/>
                    <a:pt x="140" y="201"/>
                  </a:cubicBezTo>
                  <a:cubicBezTo>
                    <a:pt x="140" y="192"/>
                    <a:pt x="140" y="192"/>
                    <a:pt x="140" y="192"/>
                  </a:cubicBezTo>
                  <a:cubicBezTo>
                    <a:pt x="214" y="192"/>
                    <a:pt x="214" y="192"/>
                    <a:pt x="214" y="192"/>
                  </a:cubicBezTo>
                  <a:cubicBezTo>
                    <a:pt x="226" y="192"/>
                    <a:pt x="236" y="182"/>
                    <a:pt x="236" y="170"/>
                  </a:cubicBezTo>
                  <a:cubicBezTo>
                    <a:pt x="236" y="22"/>
                    <a:pt x="236" y="22"/>
                    <a:pt x="236" y="22"/>
                  </a:cubicBezTo>
                  <a:cubicBezTo>
                    <a:pt x="236" y="10"/>
                    <a:pt x="226" y="0"/>
                    <a:pt x="214" y="0"/>
                  </a:cubicBezTo>
                  <a:close/>
                  <a:moveTo>
                    <a:pt x="221" y="170"/>
                  </a:moveTo>
                  <a:cubicBezTo>
                    <a:pt x="221" y="174"/>
                    <a:pt x="218" y="177"/>
                    <a:pt x="214" y="177"/>
                  </a:cubicBezTo>
                  <a:cubicBezTo>
                    <a:pt x="147" y="177"/>
                    <a:pt x="147" y="177"/>
                    <a:pt x="147" y="177"/>
                  </a:cubicBezTo>
                  <a:cubicBezTo>
                    <a:pt x="88" y="177"/>
                    <a:pt x="88" y="177"/>
                    <a:pt x="88" y="177"/>
                  </a:cubicBezTo>
                  <a:cubicBezTo>
                    <a:pt x="22" y="177"/>
                    <a:pt x="22" y="177"/>
                    <a:pt x="22" y="177"/>
                  </a:cubicBezTo>
                  <a:cubicBezTo>
                    <a:pt x="18" y="177"/>
                    <a:pt x="15" y="174"/>
                    <a:pt x="15" y="170"/>
                  </a:cubicBezTo>
                  <a:cubicBezTo>
                    <a:pt x="15" y="22"/>
                    <a:pt x="15" y="22"/>
                    <a:pt x="15" y="22"/>
                  </a:cubicBezTo>
                  <a:cubicBezTo>
                    <a:pt x="15" y="18"/>
                    <a:pt x="18" y="15"/>
                    <a:pt x="22" y="15"/>
                  </a:cubicBezTo>
                  <a:cubicBezTo>
                    <a:pt x="214" y="15"/>
                    <a:pt x="214" y="15"/>
                    <a:pt x="214" y="15"/>
                  </a:cubicBezTo>
                  <a:cubicBezTo>
                    <a:pt x="218" y="15"/>
                    <a:pt x="221" y="18"/>
                    <a:pt x="221" y="22"/>
                  </a:cubicBezTo>
                  <a:lnTo>
                    <a:pt x="221" y="170"/>
                  </a:lnTo>
                  <a:close/>
                </a:path>
              </a:pathLst>
            </a:custGeom>
            <a:solidFill>
              <a:schemeClr val="bg1"/>
            </a:solidFill>
            <a:ln>
              <a:noFill/>
            </a:ln>
          </p:spPr>
          <p:txBody>
            <a:bodyPr vert="horz" wrap="square" lIns="121888" tIns="60944" rIns="121888" bIns="60944"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2" name="文本框 81"/>
            <p:cNvSpPr txBox="1"/>
            <p:nvPr/>
          </p:nvSpPr>
          <p:spPr>
            <a:xfrm>
              <a:off x="2155424" y="2575399"/>
              <a:ext cx="68565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01</a:t>
              </a:r>
              <a:endParaRPr kumimoji="0" lang="zh-CN" altLang="en-US" sz="16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3" name="矩形 82"/>
            <p:cNvSpPr/>
            <p:nvPr/>
          </p:nvSpPr>
          <p:spPr>
            <a:xfrm>
              <a:off x="2081162" y="3002771"/>
              <a:ext cx="991105" cy="253916"/>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 name="文本框 2"/>
            <p:cNvSpPr txBox="1"/>
            <p:nvPr/>
          </p:nvSpPr>
          <p:spPr>
            <a:xfrm>
              <a:off x="1485023" y="3022253"/>
              <a:ext cx="2007281" cy="400110"/>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Vật</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nhiễm</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điện</a:t>
              </a:r>
              <a:endParaRPr kumimoji="0" lang="zh-CN" altLang="en-US" sz="2000" b="1" i="0" u="none" strike="noStrike" kern="1200" cap="none" spc="0" normalizeH="0" baseline="0" noProof="0" dirty="0">
                <a:ln>
                  <a:noFill/>
                </a:ln>
                <a:effectLst/>
                <a:uLnTx/>
                <a:uFillTx/>
                <a:ea typeface="微软雅黑"/>
                <a:cs typeface="Arial" panose="020B0604020202020204" pitchFamily="34" charset="0"/>
              </a:endParaRPr>
            </a:p>
          </p:txBody>
        </p:sp>
      </p:grpSp>
      <p:grpSp>
        <p:nvGrpSpPr>
          <p:cNvPr id="6" name="组合 5"/>
          <p:cNvGrpSpPr/>
          <p:nvPr/>
        </p:nvGrpSpPr>
        <p:grpSpPr>
          <a:xfrm>
            <a:off x="2129656" y="1579309"/>
            <a:ext cx="2739853" cy="2134368"/>
            <a:chOff x="2479289" y="1953614"/>
            <a:chExt cx="2739853" cy="2134368"/>
          </a:xfrm>
        </p:grpSpPr>
        <p:sp>
          <p:nvSpPr>
            <p:cNvPr id="75" name="任意多边形 74"/>
            <p:cNvSpPr/>
            <p:nvPr/>
          </p:nvSpPr>
          <p:spPr>
            <a:xfrm>
              <a:off x="2781475" y="1953614"/>
              <a:ext cx="2098642" cy="2134368"/>
            </a:xfrm>
            <a:custGeom>
              <a:avLst/>
              <a:gdLst>
                <a:gd name="connsiteX0" fmla="*/ 0 w 2388565"/>
                <a:gd name="connsiteY0" fmla="*/ 1194283 h 2388565"/>
                <a:gd name="connsiteX1" fmla="*/ 1194283 w 2388565"/>
                <a:gd name="connsiteY1" fmla="*/ 0 h 2388565"/>
                <a:gd name="connsiteX2" fmla="*/ 2388566 w 2388565"/>
                <a:gd name="connsiteY2" fmla="*/ 1194283 h 2388565"/>
                <a:gd name="connsiteX3" fmla="*/ 1194283 w 2388565"/>
                <a:gd name="connsiteY3" fmla="*/ 2388566 h 2388565"/>
                <a:gd name="connsiteX4" fmla="*/ 0 w 2388565"/>
                <a:gd name="connsiteY4" fmla="*/ 1194283 h 238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565" h="2388565">
                  <a:moveTo>
                    <a:pt x="0" y="1194283"/>
                  </a:moveTo>
                  <a:cubicBezTo>
                    <a:pt x="0" y="534699"/>
                    <a:pt x="534699" y="0"/>
                    <a:pt x="1194283" y="0"/>
                  </a:cubicBezTo>
                  <a:cubicBezTo>
                    <a:pt x="1853867" y="0"/>
                    <a:pt x="2388566" y="534699"/>
                    <a:pt x="2388566" y="1194283"/>
                  </a:cubicBezTo>
                  <a:cubicBezTo>
                    <a:pt x="2388566" y="1853867"/>
                    <a:pt x="1853867" y="2388566"/>
                    <a:pt x="1194283" y="2388566"/>
                  </a:cubicBezTo>
                  <a:cubicBezTo>
                    <a:pt x="534699" y="2388566"/>
                    <a:pt x="0" y="1853867"/>
                    <a:pt x="0" y="1194283"/>
                  </a:cubicBezTo>
                  <a:close/>
                </a:path>
              </a:pathLst>
            </a:custGeom>
            <a:solidFill>
              <a:srgbClr val="FCC72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0" tIns="609442" rIns="76201" bIns="609441" numCol="1" spcCol="1270" anchor="t"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pl-PL" sz="11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79" name="Freeform 11"/>
            <p:cNvSpPr>
              <a:spLocks noEditPoints="1"/>
            </p:cNvSpPr>
            <p:nvPr/>
          </p:nvSpPr>
          <p:spPr bwMode="auto">
            <a:xfrm>
              <a:off x="3703056" y="2173110"/>
              <a:ext cx="190210" cy="276747"/>
            </a:xfrm>
            <a:custGeom>
              <a:avLst/>
              <a:gdLst>
                <a:gd name="T0" fmla="*/ 132 w 153"/>
                <a:gd name="T1" fmla="*/ 0 h 222"/>
                <a:gd name="T2" fmla="*/ 21 w 153"/>
                <a:gd name="T3" fmla="*/ 0 h 222"/>
                <a:gd name="T4" fmla="*/ 0 w 153"/>
                <a:gd name="T5" fmla="*/ 21 h 222"/>
                <a:gd name="T6" fmla="*/ 0 w 153"/>
                <a:gd name="T7" fmla="*/ 202 h 222"/>
                <a:gd name="T8" fmla="*/ 21 w 153"/>
                <a:gd name="T9" fmla="*/ 222 h 222"/>
                <a:gd name="T10" fmla="*/ 132 w 153"/>
                <a:gd name="T11" fmla="*/ 222 h 222"/>
                <a:gd name="T12" fmla="*/ 153 w 153"/>
                <a:gd name="T13" fmla="*/ 202 h 222"/>
                <a:gd name="T14" fmla="*/ 153 w 153"/>
                <a:gd name="T15" fmla="*/ 21 h 222"/>
                <a:gd name="T16" fmla="*/ 132 w 153"/>
                <a:gd name="T17" fmla="*/ 0 h 222"/>
                <a:gd name="T18" fmla="*/ 139 w 153"/>
                <a:gd name="T19" fmla="*/ 202 h 222"/>
                <a:gd name="T20" fmla="*/ 132 w 153"/>
                <a:gd name="T21" fmla="*/ 208 h 222"/>
                <a:gd name="T22" fmla="*/ 21 w 153"/>
                <a:gd name="T23" fmla="*/ 208 h 222"/>
                <a:gd name="T24" fmla="*/ 14 w 153"/>
                <a:gd name="T25" fmla="*/ 202 h 222"/>
                <a:gd name="T26" fmla="*/ 14 w 153"/>
                <a:gd name="T27" fmla="*/ 188 h 222"/>
                <a:gd name="T28" fmla="*/ 139 w 153"/>
                <a:gd name="T29" fmla="*/ 188 h 222"/>
                <a:gd name="T30" fmla="*/ 139 w 153"/>
                <a:gd name="T31" fmla="*/ 202 h 222"/>
                <a:gd name="T32" fmla="*/ 139 w 153"/>
                <a:gd name="T33" fmla="*/ 181 h 222"/>
                <a:gd name="T34" fmla="*/ 14 w 153"/>
                <a:gd name="T35" fmla="*/ 181 h 222"/>
                <a:gd name="T36" fmla="*/ 14 w 153"/>
                <a:gd name="T37" fmla="*/ 41 h 222"/>
                <a:gd name="T38" fmla="*/ 139 w 153"/>
                <a:gd name="T39" fmla="*/ 41 h 222"/>
                <a:gd name="T40" fmla="*/ 139 w 153"/>
                <a:gd name="T41" fmla="*/ 181 h 222"/>
                <a:gd name="T42" fmla="*/ 139 w 153"/>
                <a:gd name="T43" fmla="*/ 34 h 222"/>
                <a:gd name="T44" fmla="*/ 14 w 153"/>
                <a:gd name="T45" fmla="*/ 34 h 222"/>
                <a:gd name="T46" fmla="*/ 14 w 153"/>
                <a:gd name="T47" fmla="*/ 21 h 222"/>
                <a:gd name="T48" fmla="*/ 21 w 153"/>
                <a:gd name="T49" fmla="*/ 14 h 222"/>
                <a:gd name="T50" fmla="*/ 132 w 153"/>
                <a:gd name="T51" fmla="*/ 14 h 222"/>
                <a:gd name="T52" fmla="*/ 139 w 153"/>
                <a:gd name="T53" fmla="*/ 21 h 222"/>
                <a:gd name="T54" fmla="*/ 139 w 153"/>
                <a:gd name="T55" fmla="*/ 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3" h="222">
                  <a:moveTo>
                    <a:pt x="132" y="0"/>
                  </a:moveTo>
                  <a:cubicBezTo>
                    <a:pt x="21" y="0"/>
                    <a:pt x="21" y="0"/>
                    <a:pt x="21" y="0"/>
                  </a:cubicBezTo>
                  <a:cubicBezTo>
                    <a:pt x="9" y="0"/>
                    <a:pt x="0" y="9"/>
                    <a:pt x="0" y="21"/>
                  </a:cubicBezTo>
                  <a:cubicBezTo>
                    <a:pt x="0" y="202"/>
                    <a:pt x="0" y="202"/>
                    <a:pt x="0" y="202"/>
                  </a:cubicBezTo>
                  <a:cubicBezTo>
                    <a:pt x="0" y="213"/>
                    <a:pt x="9" y="222"/>
                    <a:pt x="21" y="222"/>
                  </a:cubicBezTo>
                  <a:cubicBezTo>
                    <a:pt x="132" y="222"/>
                    <a:pt x="132" y="222"/>
                    <a:pt x="132" y="222"/>
                  </a:cubicBezTo>
                  <a:cubicBezTo>
                    <a:pt x="143" y="222"/>
                    <a:pt x="153" y="213"/>
                    <a:pt x="153" y="202"/>
                  </a:cubicBezTo>
                  <a:cubicBezTo>
                    <a:pt x="153" y="21"/>
                    <a:pt x="153" y="21"/>
                    <a:pt x="153" y="21"/>
                  </a:cubicBezTo>
                  <a:cubicBezTo>
                    <a:pt x="153" y="9"/>
                    <a:pt x="143" y="0"/>
                    <a:pt x="132" y="0"/>
                  </a:cubicBezTo>
                  <a:close/>
                  <a:moveTo>
                    <a:pt x="139" y="202"/>
                  </a:moveTo>
                  <a:cubicBezTo>
                    <a:pt x="139" y="205"/>
                    <a:pt x="136" y="208"/>
                    <a:pt x="132" y="208"/>
                  </a:cubicBezTo>
                  <a:cubicBezTo>
                    <a:pt x="21" y="208"/>
                    <a:pt x="21" y="208"/>
                    <a:pt x="21" y="208"/>
                  </a:cubicBezTo>
                  <a:cubicBezTo>
                    <a:pt x="17" y="208"/>
                    <a:pt x="14" y="205"/>
                    <a:pt x="14" y="202"/>
                  </a:cubicBezTo>
                  <a:cubicBezTo>
                    <a:pt x="14" y="188"/>
                    <a:pt x="14" y="188"/>
                    <a:pt x="14" y="188"/>
                  </a:cubicBezTo>
                  <a:cubicBezTo>
                    <a:pt x="139" y="188"/>
                    <a:pt x="139" y="188"/>
                    <a:pt x="139" y="188"/>
                  </a:cubicBezTo>
                  <a:lnTo>
                    <a:pt x="139" y="202"/>
                  </a:lnTo>
                  <a:close/>
                  <a:moveTo>
                    <a:pt x="139" y="181"/>
                  </a:moveTo>
                  <a:cubicBezTo>
                    <a:pt x="14" y="181"/>
                    <a:pt x="14" y="181"/>
                    <a:pt x="14" y="181"/>
                  </a:cubicBezTo>
                  <a:cubicBezTo>
                    <a:pt x="14" y="41"/>
                    <a:pt x="14" y="41"/>
                    <a:pt x="14" y="41"/>
                  </a:cubicBezTo>
                  <a:cubicBezTo>
                    <a:pt x="139" y="41"/>
                    <a:pt x="139" y="41"/>
                    <a:pt x="139" y="41"/>
                  </a:cubicBezTo>
                  <a:lnTo>
                    <a:pt x="139" y="181"/>
                  </a:lnTo>
                  <a:close/>
                  <a:moveTo>
                    <a:pt x="139" y="34"/>
                  </a:moveTo>
                  <a:cubicBezTo>
                    <a:pt x="14" y="34"/>
                    <a:pt x="14" y="34"/>
                    <a:pt x="14" y="34"/>
                  </a:cubicBezTo>
                  <a:cubicBezTo>
                    <a:pt x="14" y="21"/>
                    <a:pt x="14" y="21"/>
                    <a:pt x="14" y="21"/>
                  </a:cubicBezTo>
                  <a:cubicBezTo>
                    <a:pt x="14" y="17"/>
                    <a:pt x="17" y="14"/>
                    <a:pt x="21" y="14"/>
                  </a:cubicBezTo>
                  <a:cubicBezTo>
                    <a:pt x="132" y="14"/>
                    <a:pt x="132" y="14"/>
                    <a:pt x="132" y="14"/>
                  </a:cubicBezTo>
                  <a:cubicBezTo>
                    <a:pt x="136" y="14"/>
                    <a:pt x="139" y="17"/>
                    <a:pt x="139" y="21"/>
                  </a:cubicBezTo>
                  <a:lnTo>
                    <a:pt x="139" y="34"/>
                  </a:lnTo>
                  <a:close/>
                </a:path>
              </a:pathLst>
            </a:custGeom>
            <a:solidFill>
              <a:schemeClr val="bg1"/>
            </a:solidFill>
            <a:ln>
              <a:noFill/>
            </a:ln>
          </p:spPr>
          <p:txBody>
            <a:bodyPr vert="horz" wrap="square" lIns="121888" tIns="60944" rIns="121888" bIns="60944"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4" name="文本框 83"/>
            <p:cNvSpPr txBox="1"/>
            <p:nvPr/>
          </p:nvSpPr>
          <p:spPr>
            <a:xfrm>
              <a:off x="3605661" y="2448813"/>
              <a:ext cx="68565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02</a:t>
              </a:r>
              <a:endParaRPr kumimoji="0" lang="zh-CN" altLang="en-US" sz="16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5" name="矩形 84"/>
            <p:cNvSpPr/>
            <p:nvPr/>
          </p:nvSpPr>
          <p:spPr>
            <a:xfrm>
              <a:off x="3375787" y="3002771"/>
              <a:ext cx="991105" cy="253916"/>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90" name="文本框 89"/>
            <p:cNvSpPr txBox="1"/>
            <p:nvPr/>
          </p:nvSpPr>
          <p:spPr>
            <a:xfrm>
              <a:off x="2479289" y="2813914"/>
              <a:ext cx="2739853" cy="1015663"/>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Giải</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thích</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sơ</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lược</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về</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sự</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nhiễm</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điện</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effectLst/>
                  <a:uLnTx/>
                  <a:uFillTx/>
                  <a:ea typeface="微软雅黑"/>
                  <a:cs typeface="Arial" panose="020B0604020202020204" pitchFamily="34" charset="0"/>
                </a:rPr>
                <a:t>do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cọ</a:t>
              </a:r>
              <a:r>
                <a:rPr kumimoji="0" lang="en-US" altLang="zh-CN" sz="20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effectLst/>
                  <a:uLnTx/>
                  <a:uFillTx/>
                  <a:ea typeface="微软雅黑"/>
                  <a:cs typeface="Arial" panose="020B0604020202020204" pitchFamily="34" charset="0"/>
                </a:rPr>
                <a:t>xát</a:t>
              </a:r>
              <a:endParaRPr kumimoji="0" lang="zh-CN" altLang="en-US" sz="2000" b="1" i="0" u="none" strike="noStrike" kern="1200" cap="none" spc="0" normalizeH="0" baseline="0" noProof="0" dirty="0">
                <a:ln>
                  <a:noFill/>
                </a:ln>
                <a:effectLst/>
                <a:uLnTx/>
                <a:uFillTx/>
                <a:ea typeface="微软雅黑"/>
                <a:cs typeface="Arial" panose="020B0604020202020204" pitchFamily="34" charset="0"/>
              </a:endParaRPr>
            </a:p>
          </p:txBody>
        </p:sp>
      </p:grpSp>
      <p:grpSp>
        <p:nvGrpSpPr>
          <p:cNvPr id="5" name="组合 4"/>
          <p:cNvGrpSpPr/>
          <p:nvPr/>
        </p:nvGrpSpPr>
        <p:grpSpPr>
          <a:xfrm>
            <a:off x="4896409" y="1539072"/>
            <a:ext cx="2000146" cy="1981972"/>
            <a:chOff x="4257951" y="1954657"/>
            <a:chExt cx="1635805" cy="1613805"/>
          </a:xfrm>
        </p:grpSpPr>
        <p:sp>
          <p:nvSpPr>
            <p:cNvPr id="76" name="任意多边形 75"/>
            <p:cNvSpPr/>
            <p:nvPr/>
          </p:nvSpPr>
          <p:spPr>
            <a:xfrm>
              <a:off x="4257951" y="1954657"/>
              <a:ext cx="1613805" cy="1613805"/>
            </a:xfrm>
            <a:custGeom>
              <a:avLst/>
              <a:gdLst>
                <a:gd name="connsiteX0" fmla="*/ 0 w 2388565"/>
                <a:gd name="connsiteY0" fmla="*/ 1194283 h 2388565"/>
                <a:gd name="connsiteX1" fmla="*/ 1194283 w 2388565"/>
                <a:gd name="connsiteY1" fmla="*/ 0 h 2388565"/>
                <a:gd name="connsiteX2" fmla="*/ 2388566 w 2388565"/>
                <a:gd name="connsiteY2" fmla="*/ 1194283 h 2388565"/>
                <a:gd name="connsiteX3" fmla="*/ 1194283 w 2388565"/>
                <a:gd name="connsiteY3" fmla="*/ 2388566 h 2388565"/>
                <a:gd name="connsiteX4" fmla="*/ 0 w 2388565"/>
                <a:gd name="connsiteY4" fmla="*/ 1194283 h 238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565" h="2388565">
                  <a:moveTo>
                    <a:pt x="0" y="1194283"/>
                  </a:moveTo>
                  <a:cubicBezTo>
                    <a:pt x="0" y="534699"/>
                    <a:pt x="534699" y="0"/>
                    <a:pt x="1194283" y="0"/>
                  </a:cubicBezTo>
                  <a:cubicBezTo>
                    <a:pt x="1853867" y="0"/>
                    <a:pt x="2388566" y="534699"/>
                    <a:pt x="2388566" y="1194283"/>
                  </a:cubicBezTo>
                  <a:cubicBezTo>
                    <a:pt x="2388566" y="1853867"/>
                    <a:pt x="1853867" y="2388566"/>
                    <a:pt x="1194283" y="2388566"/>
                  </a:cubicBezTo>
                  <a:cubicBezTo>
                    <a:pt x="534699" y="2388566"/>
                    <a:pt x="0" y="1853867"/>
                    <a:pt x="0" y="1194283"/>
                  </a:cubicBezTo>
                  <a:close/>
                </a:path>
              </a:pathLst>
            </a:custGeom>
            <a:solidFill>
              <a:srgbClr val="1C8E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pl-PL"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80" name="Freeform 10"/>
            <p:cNvSpPr>
              <a:spLocks noEditPoints="1"/>
            </p:cNvSpPr>
            <p:nvPr/>
          </p:nvSpPr>
          <p:spPr bwMode="auto">
            <a:xfrm>
              <a:off x="4918287" y="2203790"/>
              <a:ext cx="328455" cy="215328"/>
            </a:xfrm>
            <a:custGeom>
              <a:avLst/>
              <a:gdLst>
                <a:gd name="T0" fmla="*/ 254 w 290"/>
                <a:gd name="T1" fmla="*/ 0 h 190"/>
                <a:gd name="T2" fmla="*/ 36 w 290"/>
                <a:gd name="T3" fmla="*/ 0 h 190"/>
                <a:gd name="T4" fmla="*/ 0 w 290"/>
                <a:gd name="T5" fmla="*/ 36 h 190"/>
                <a:gd name="T6" fmla="*/ 0 w 290"/>
                <a:gd name="T7" fmla="*/ 154 h 190"/>
                <a:gd name="T8" fmla="*/ 36 w 290"/>
                <a:gd name="T9" fmla="*/ 190 h 190"/>
                <a:gd name="T10" fmla="*/ 254 w 290"/>
                <a:gd name="T11" fmla="*/ 190 h 190"/>
                <a:gd name="T12" fmla="*/ 290 w 290"/>
                <a:gd name="T13" fmla="*/ 154 h 190"/>
                <a:gd name="T14" fmla="*/ 290 w 290"/>
                <a:gd name="T15" fmla="*/ 36 h 190"/>
                <a:gd name="T16" fmla="*/ 254 w 290"/>
                <a:gd name="T17" fmla="*/ 0 h 190"/>
                <a:gd name="T18" fmla="*/ 18 w 290"/>
                <a:gd name="T19" fmla="*/ 47 h 190"/>
                <a:gd name="T20" fmla="*/ 81 w 290"/>
                <a:gd name="T21" fmla="*/ 95 h 190"/>
                <a:gd name="T22" fmla="*/ 18 w 290"/>
                <a:gd name="T23" fmla="*/ 143 h 190"/>
                <a:gd name="T24" fmla="*/ 18 w 290"/>
                <a:gd name="T25" fmla="*/ 47 h 190"/>
                <a:gd name="T26" fmla="*/ 272 w 290"/>
                <a:gd name="T27" fmla="*/ 154 h 190"/>
                <a:gd name="T28" fmla="*/ 254 w 290"/>
                <a:gd name="T29" fmla="*/ 172 h 190"/>
                <a:gd name="T30" fmla="*/ 36 w 290"/>
                <a:gd name="T31" fmla="*/ 172 h 190"/>
                <a:gd name="T32" fmla="*/ 18 w 290"/>
                <a:gd name="T33" fmla="*/ 154 h 190"/>
                <a:gd name="T34" fmla="*/ 89 w 290"/>
                <a:gd name="T35" fmla="*/ 101 h 190"/>
                <a:gd name="T36" fmla="*/ 129 w 290"/>
                <a:gd name="T37" fmla="*/ 131 h 190"/>
                <a:gd name="T38" fmla="*/ 145 w 290"/>
                <a:gd name="T39" fmla="*/ 136 h 190"/>
                <a:gd name="T40" fmla="*/ 161 w 290"/>
                <a:gd name="T41" fmla="*/ 131 h 190"/>
                <a:gd name="T42" fmla="*/ 201 w 290"/>
                <a:gd name="T43" fmla="*/ 101 h 190"/>
                <a:gd name="T44" fmla="*/ 272 w 290"/>
                <a:gd name="T45" fmla="*/ 154 h 190"/>
                <a:gd name="T46" fmla="*/ 272 w 290"/>
                <a:gd name="T47" fmla="*/ 143 h 190"/>
                <a:gd name="T48" fmla="*/ 209 w 290"/>
                <a:gd name="T49" fmla="*/ 95 h 190"/>
                <a:gd name="T50" fmla="*/ 272 w 290"/>
                <a:gd name="T51" fmla="*/ 47 h 190"/>
                <a:gd name="T52" fmla="*/ 272 w 290"/>
                <a:gd name="T53" fmla="*/ 143 h 190"/>
                <a:gd name="T54" fmla="*/ 156 w 290"/>
                <a:gd name="T55" fmla="*/ 123 h 190"/>
                <a:gd name="T56" fmla="*/ 145 w 290"/>
                <a:gd name="T57" fmla="*/ 127 h 190"/>
                <a:gd name="T58" fmla="*/ 134 w 290"/>
                <a:gd name="T59" fmla="*/ 123 h 190"/>
                <a:gd name="T60" fmla="*/ 97 w 290"/>
                <a:gd name="T61" fmla="*/ 95 h 190"/>
                <a:gd name="T62" fmla="*/ 89 w 290"/>
                <a:gd name="T63" fmla="*/ 89 h 190"/>
                <a:gd name="T64" fmla="*/ 18 w 290"/>
                <a:gd name="T65" fmla="*/ 36 h 190"/>
                <a:gd name="T66" fmla="*/ 18 w 290"/>
                <a:gd name="T67" fmla="*/ 36 h 190"/>
                <a:gd name="T68" fmla="*/ 36 w 290"/>
                <a:gd name="T69" fmla="*/ 18 h 190"/>
                <a:gd name="T70" fmla="*/ 254 w 290"/>
                <a:gd name="T71" fmla="*/ 18 h 190"/>
                <a:gd name="T72" fmla="*/ 272 w 290"/>
                <a:gd name="T73" fmla="*/ 36 h 190"/>
                <a:gd name="T74" fmla="*/ 156 w 290"/>
                <a:gd name="T75" fmla="*/ 12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0" h="190">
                  <a:moveTo>
                    <a:pt x="254" y="0"/>
                  </a:moveTo>
                  <a:cubicBezTo>
                    <a:pt x="36" y="0"/>
                    <a:pt x="36" y="0"/>
                    <a:pt x="36" y="0"/>
                  </a:cubicBezTo>
                  <a:cubicBezTo>
                    <a:pt x="16" y="0"/>
                    <a:pt x="0" y="16"/>
                    <a:pt x="0" y="36"/>
                  </a:cubicBezTo>
                  <a:cubicBezTo>
                    <a:pt x="0" y="154"/>
                    <a:pt x="0" y="154"/>
                    <a:pt x="0" y="154"/>
                  </a:cubicBezTo>
                  <a:cubicBezTo>
                    <a:pt x="0" y="174"/>
                    <a:pt x="16" y="190"/>
                    <a:pt x="36" y="190"/>
                  </a:cubicBezTo>
                  <a:cubicBezTo>
                    <a:pt x="254" y="190"/>
                    <a:pt x="254" y="190"/>
                    <a:pt x="254" y="190"/>
                  </a:cubicBezTo>
                  <a:cubicBezTo>
                    <a:pt x="274" y="190"/>
                    <a:pt x="290" y="174"/>
                    <a:pt x="290" y="154"/>
                  </a:cubicBezTo>
                  <a:cubicBezTo>
                    <a:pt x="290" y="36"/>
                    <a:pt x="290" y="36"/>
                    <a:pt x="290" y="36"/>
                  </a:cubicBezTo>
                  <a:cubicBezTo>
                    <a:pt x="290" y="16"/>
                    <a:pt x="274" y="0"/>
                    <a:pt x="254" y="0"/>
                  </a:cubicBezTo>
                  <a:close/>
                  <a:moveTo>
                    <a:pt x="18" y="47"/>
                  </a:moveTo>
                  <a:cubicBezTo>
                    <a:pt x="81" y="95"/>
                    <a:pt x="81" y="95"/>
                    <a:pt x="81" y="95"/>
                  </a:cubicBezTo>
                  <a:cubicBezTo>
                    <a:pt x="18" y="143"/>
                    <a:pt x="18" y="143"/>
                    <a:pt x="18" y="143"/>
                  </a:cubicBezTo>
                  <a:lnTo>
                    <a:pt x="18" y="47"/>
                  </a:lnTo>
                  <a:close/>
                  <a:moveTo>
                    <a:pt x="272" y="154"/>
                  </a:moveTo>
                  <a:cubicBezTo>
                    <a:pt x="272" y="164"/>
                    <a:pt x="264" y="172"/>
                    <a:pt x="254" y="172"/>
                  </a:cubicBezTo>
                  <a:cubicBezTo>
                    <a:pt x="36" y="172"/>
                    <a:pt x="36" y="172"/>
                    <a:pt x="36" y="172"/>
                  </a:cubicBezTo>
                  <a:cubicBezTo>
                    <a:pt x="26" y="172"/>
                    <a:pt x="18" y="164"/>
                    <a:pt x="18" y="154"/>
                  </a:cubicBezTo>
                  <a:cubicBezTo>
                    <a:pt x="89" y="101"/>
                    <a:pt x="89" y="101"/>
                    <a:pt x="89" y="101"/>
                  </a:cubicBezTo>
                  <a:cubicBezTo>
                    <a:pt x="129" y="131"/>
                    <a:pt x="129" y="131"/>
                    <a:pt x="129" y="131"/>
                  </a:cubicBezTo>
                  <a:cubicBezTo>
                    <a:pt x="134" y="134"/>
                    <a:pt x="139" y="136"/>
                    <a:pt x="145" y="136"/>
                  </a:cubicBezTo>
                  <a:cubicBezTo>
                    <a:pt x="151" y="136"/>
                    <a:pt x="157" y="134"/>
                    <a:pt x="161" y="131"/>
                  </a:cubicBezTo>
                  <a:cubicBezTo>
                    <a:pt x="201" y="101"/>
                    <a:pt x="201" y="101"/>
                    <a:pt x="201" y="101"/>
                  </a:cubicBezTo>
                  <a:cubicBezTo>
                    <a:pt x="272" y="154"/>
                    <a:pt x="272" y="154"/>
                    <a:pt x="272" y="154"/>
                  </a:cubicBezTo>
                  <a:close/>
                  <a:moveTo>
                    <a:pt x="272" y="143"/>
                  </a:moveTo>
                  <a:cubicBezTo>
                    <a:pt x="209" y="95"/>
                    <a:pt x="209" y="95"/>
                    <a:pt x="209" y="95"/>
                  </a:cubicBezTo>
                  <a:cubicBezTo>
                    <a:pt x="272" y="47"/>
                    <a:pt x="272" y="47"/>
                    <a:pt x="272" y="47"/>
                  </a:cubicBezTo>
                  <a:lnTo>
                    <a:pt x="272" y="143"/>
                  </a:lnTo>
                  <a:close/>
                  <a:moveTo>
                    <a:pt x="156" y="123"/>
                  </a:moveTo>
                  <a:cubicBezTo>
                    <a:pt x="153" y="126"/>
                    <a:pt x="149" y="127"/>
                    <a:pt x="145" y="127"/>
                  </a:cubicBezTo>
                  <a:cubicBezTo>
                    <a:pt x="141" y="127"/>
                    <a:pt x="137" y="126"/>
                    <a:pt x="134" y="123"/>
                  </a:cubicBezTo>
                  <a:cubicBezTo>
                    <a:pt x="97" y="95"/>
                    <a:pt x="97" y="95"/>
                    <a:pt x="97" y="95"/>
                  </a:cubicBezTo>
                  <a:cubicBezTo>
                    <a:pt x="89" y="89"/>
                    <a:pt x="89" y="89"/>
                    <a:pt x="89" y="89"/>
                  </a:cubicBezTo>
                  <a:cubicBezTo>
                    <a:pt x="18" y="36"/>
                    <a:pt x="18" y="36"/>
                    <a:pt x="18" y="36"/>
                  </a:cubicBezTo>
                  <a:cubicBezTo>
                    <a:pt x="18" y="36"/>
                    <a:pt x="18" y="36"/>
                    <a:pt x="18" y="36"/>
                  </a:cubicBezTo>
                  <a:cubicBezTo>
                    <a:pt x="18" y="26"/>
                    <a:pt x="26" y="18"/>
                    <a:pt x="36" y="18"/>
                  </a:cubicBezTo>
                  <a:cubicBezTo>
                    <a:pt x="254" y="18"/>
                    <a:pt x="254" y="18"/>
                    <a:pt x="254" y="18"/>
                  </a:cubicBezTo>
                  <a:cubicBezTo>
                    <a:pt x="264" y="18"/>
                    <a:pt x="272" y="26"/>
                    <a:pt x="272" y="36"/>
                  </a:cubicBezTo>
                  <a:lnTo>
                    <a:pt x="156" y="123"/>
                  </a:lnTo>
                  <a:close/>
                </a:path>
              </a:pathLst>
            </a:custGeom>
            <a:solidFill>
              <a:schemeClr val="bg1"/>
            </a:solidFill>
            <a:ln>
              <a:noFill/>
            </a:ln>
          </p:spPr>
          <p:txBody>
            <a:bodyPr vert="horz" wrap="square" lIns="121888" tIns="60944" rIns="121888" bIns="60944"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6" name="文本框 85"/>
            <p:cNvSpPr txBox="1"/>
            <p:nvPr/>
          </p:nvSpPr>
          <p:spPr>
            <a:xfrm>
              <a:off x="4770282" y="2573814"/>
              <a:ext cx="68565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03</a:t>
              </a:r>
              <a:endParaRPr kumimoji="0" lang="zh-CN" altLang="en-US" sz="16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7" name="矩形 86"/>
            <p:cNvSpPr/>
            <p:nvPr/>
          </p:nvSpPr>
          <p:spPr>
            <a:xfrm>
              <a:off x="4706544" y="3002771"/>
              <a:ext cx="991105" cy="253916"/>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91" name="文本框 90"/>
            <p:cNvSpPr txBox="1"/>
            <p:nvPr/>
          </p:nvSpPr>
          <p:spPr>
            <a:xfrm>
              <a:off x="4497220" y="2905539"/>
              <a:ext cx="1396536" cy="400110"/>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err="1">
                  <a:ln>
                    <a:noFill/>
                  </a:ln>
                  <a:solidFill>
                    <a:schemeClr val="bg1"/>
                  </a:solidFill>
                  <a:effectLst/>
                  <a:uLnTx/>
                  <a:uFillTx/>
                  <a:ea typeface="微软雅黑"/>
                  <a:cs typeface="Arial" panose="020B0604020202020204" pitchFamily="34" charset="0"/>
                </a:rPr>
                <a:t>Luyện</a:t>
              </a:r>
              <a:r>
                <a:rPr kumimoji="0" lang="en-US" altLang="zh-CN" sz="2000" b="1" i="0" u="none" strike="noStrike" kern="1200" cap="none" spc="0" normalizeH="0" baseline="0" noProof="0" dirty="0">
                  <a:ln>
                    <a:noFill/>
                  </a:ln>
                  <a:solidFill>
                    <a:schemeClr val="bg1"/>
                  </a:solidFill>
                  <a:effectLst/>
                  <a:uLnTx/>
                  <a:uFillTx/>
                  <a:ea typeface="微软雅黑"/>
                  <a:cs typeface="Arial" panose="020B0604020202020204" pitchFamily="34" charset="0"/>
                </a:rPr>
                <a:t> </a:t>
              </a:r>
              <a:r>
                <a:rPr kumimoji="0" lang="en-US" altLang="zh-CN" sz="2000" b="1" i="0" u="none" strike="noStrike" kern="1200" cap="none" spc="0" normalizeH="0" baseline="0" noProof="0" dirty="0" err="1">
                  <a:ln>
                    <a:noFill/>
                  </a:ln>
                  <a:solidFill>
                    <a:schemeClr val="bg1"/>
                  </a:solidFill>
                  <a:effectLst/>
                  <a:uLnTx/>
                  <a:uFillTx/>
                  <a:ea typeface="微软雅黑"/>
                  <a:cs typeface="Arial" panose="020B0604020202020204" pitchFamily="34" charset="0"/>
                </a:rPr>
                <a:t>tập</a:t>
              </a:r>
              <a:endParaRPr kumimoji="0" lang="zh-CN" altLang="en-US" sz="2000" b="1" i="0" u="none" strike="noStrike" kern="1200" cap="none" spc="0" normalizeH="0" baseline="0" noProof="0" dirty="0">
                <a:ln>
                  <a:noFill/>
                </a:ln>
                <a:solidFill>
                  <a:schemeClr val="bg1"/>
                </a:solidFill>
                <a:effectLst/>
                <a:uLnTx/>
                <a:uFillTx/>
                <a:ea typeface="微软雅黑"/>
                <a:cs typeface="Arial" panose="020B0604020202020204" pitchFamily="34" charset="0"/>
              </a:endParaRPr>
            </a:p>
          </p:txBody>
        </p:sp>
      </p:grpSp>
      <p:grpSp>
        <p:nvGrpSpPr>
          <p:cNvPr id="4" name="组合 3"/>
          <p:cNvGrpSpPr/>
          <p:nvPr/>
        </p:nvGrpSpPr>
        <p:grpSpPr>
          <a:xfrm>
            <a:off x="7213768" y="1579309"/>
            <a:ext cx="1968151" cy="1981972"/>
            <a:chOff x="5548995" y="1954657"/>
            <a:chExt cx="1645609" cy="1613805"/>
          </a:xfrm>
        </p:grpSpPr>
        <p:sp>
          <p:nvSpPr>
            <p:cNvPr id="77" name="任意多边形 76"/>
            <p:cNvSpPr/>
            <p:nvPr/>
          </p:nvSpPr>
          <p:spPr>
            <a:xfrm>
              <a:off x="5548995" y="1954657"/>
              <a:ext cx="1613805" cy="1613805"/>
            </a:xfrm>
            <a:custGeom>
              <a:avLst/>
              <a:gdLst>
                <a:gd name="connsiteX0" fmla="*/ 0 w 2388565"/>
                <a:gd name="connsiteY0" fmla="*/ 1194283 h 2388565"/>
                <a:gd name="connsiteX1" fmla="*/ 1194283 w 2388565"/>
                <a:gd name="connsiteY1" fmla="*/ 0 h 2388565"/>
                <a:gd name="connsiteX2" fmla="*/ 2388566 w 2388565"/>
                <a:gd name="connsiteY2" fmla="*/ 1194283 h 2388565"/>
                <a:gd name="connsiteX3" fmla="*/ 1194283 w 2388565"/>
                <a:gd name="connsiteY3" fmla="*/ 2388566 h 2388565"/>
                <a:gd name="connsiteX4" fmla="*/ 0 w 2388565"/>
                <a:gd name="connsiteY4" fmla="*/ 1194283 h 238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565" h="2388565">
                  <a:moveTo>
                    <a:pt x="0" y="1194283"/>
                  </a:moveTo>
                  <a:cubicBezTo>
                    <a:pt x="0" y="534699"/>
                    <a:pt x="534699" y="0"/>
                    <a:pt x="1194283" y="0"/>
                  </a:cubicBezTo>
                  <a:cubicBezTo>
                    <a:pt x="1853867" y="0"/>
                    <a:pt x="2388566" y="534699"/>
                    <a:pt x="2388566" y="1194283"/>
                  </a:cubicBezTo>
                  <a:cubicBezTo>
                    <a:pt x="2388566" y="1853867"/>
                    <a:pt x="1853867" y="2388566"/>
                    <a:pt x="1194283" y="2388566"/>
                  </a:cubicBezTo>
                  <a:cubicBezTo>
                    <a:pt x="534699" y="2388566"/>
                    <a:pt x="0" y="1853867"/>
                    <a:pt x="0" y="1194283"/>
                  </a:cubicBezTo>
                  <a:close/>
                </a:path>
              </a:pathLst>
            </a:custGeom>
            <a:solidFill>
              <a:srgbClr val="73446C"/>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6200" tIns="609442" rIns="76201" bIns="609441" numCol="1" spcCol="1270" anchor="t" anchorCtr="0">
              <a:noAutofit/>
            </a:bodyPr>
            <a:lstStyle/>
            <a:p>
              <a:pPr marL="0" marR="0" lvl="0" indent="0" algn="l" defTabSz="533400" rtl="0" eaLnBrk="1" fontAlgn="auto" latinLnBrk="0" hangingPunct="1">
                <a:lnSpc>
                  <a:spcPct val="90000"/>
                </a:lnSpc>
                <a:spcBef>
                  <a:spcPct val="0"/>
                </a:spcBef>
                <a:spcAft>
                  <a:spcPct val="35000"/>
                </a:spcAft>
                <a:buClrTx/>
                <a:buSzTx/>
                <a:buFontTx/>
                <a:buNone/>
                <a:tabLst/>
                <a:defRPr/>
              </a:pPr>
              <a:r>
                <a:rPr kumimoji="0" lang="pl-PL" sz="11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81" name="Freeform 9"/>
            <p:cNvSpPr>
              <a:spLocks noEditPoints="1"/>
            </p:cNvSpPr>
            <p:nvPr/>
          </p:nvSpPr>
          <p:spPr bwMode="auto">
            <a:xfrm>
              <a:off x="6267737" y="2163635"/>
              <a:ext cx="285797" cy="286221"/>
            </a:xfrm>
            <a:custGeom>
              <a:avLst/>
              <a:gdLst>
                <a:gd name="T0" fmla="*/ 0 w 222"/>
                <a:gd name="T1" fmla="*/ 111 h 222"/>
                <a:gd name="T2" fmla="*/ 222 w 222"/>
                <a:gd name="T3" fmla="*/ 111 h 222"/>
                <a:gd name="T4" fmla="*/ 207 w 222"/>
                <a:gd name="T5" fmla="*/ 107 h 222"/>
                <a:gd name="T6" fmla="*/ 156 w 222"/>
                <a:gd name="T7" fmla="*/ 62 h 222"/>
                <a:gd name="T8" fmla="*/ 207 w 222"/>
                <a:gd name="T9" fmla="*/ 107 h 222"/>
                <a:gd name="T10" fmla="*/ 78 w 222"/>
                <a:gd name="T11" fmla="*/ 170 h 222"/>
                <a:gd name="T12" fmla="*/ 107 w 222"/>
                <a:gd name="T13" fmla="*/ 207 h 222"/>
                <a:gd name="T14" fmla="*/ 115 w 222"/>
                <a:gd name="T15" fmla="*/ 14 h 222"/>
                <a:gd name="T16" fmla="*/ 114 w 222"/>
                <a:gd name="T17" fmla="*/ 64 h 222"/>
                <a:gd name="T18" fmla="*/ 115 w 222"/>
                <a:gd name="T19" fmla="*/ 14 h 222"/>
                <a:gd name="T20" fmla="*/ 178 w 222"/>
                <a:gd name="T21" fmla="*/ 41 h 222"/>
                <a:gd name="T22" fmla="*/ 127 w 222"/>
                <a:gd name="T23" fmla="*/ 15 h 222"/>
                <a:gd name="T24" fmla="*/ 107 w 222"/>
                <a:gd name="T25" fmla="*/ 64 h 222"/>
                <a:gd name="T26" fmla="*/ 107 w 222"/>
                <a:gd name="T27" fmla="*/ 14 h 222"/>
                <a:gd name="T28" fmla="*/ 68 w 222"/>
                <a:gd name="T29" fmla="*/ 56 h 222"/>
                <a:gd name="T30" fmla="*/ 95 w 222"/>
                <a:gd name="T31" fmla="*/ 15 h 222"/>
                <a:gd name="T32" fmla="*/ 72 w 222"/>
                <a:gd name="T33" fmla="*/ 65 h 222"/>
                <a:gd name="T34" fmla="*/ 107 w 222"/>
                <a:gd name="T35" fmla="*/ 107 h 222"/>
                <a:gd name="T36" fmla="*/ 72 w 222"/>
                <a:gd name="T37" fmla="*/ 65 h 222"/>
                <a:gd name="T38" fmla="*/ 107 w 222"/>
                <a:gd name="T39" fmla="*/ 157 h 222"/>
                <a:gd name="T40" fmla="*/ 64 w 222"/>
                <a:gd name="T41" fmla="*/ 114 h 222"/>
                <a:gd name="T42" fmla="*/ 95 w 222"/>
                <a:gd name="T43" fmla="*/ 206 h 222"/>
                <a:gd name="T44" fmla="*/ 71 w 222"/>
                <a:gd name="T45" fmla="*/ 172 h 222"/>
                <a:gd name="T46" fmla="*/ 114 w 222"/>
                <a:gd name="T47" fmla="*/ 207 h 222"/>
                <a:gd name="T48" fmla="*/ 144 w 222"/>
                <a:gd name="T49" fmla="*/ 170 h 222"/>
                <a:gd name="T50" fmla="*/ 114 w 222"/>
                <a:gd name="T51" fmla="*/ 207 h 222"/>
                <a:gd name="T52" fmla="*/ 174 w 222"/>
                <a:gd name="T53" fmla="*/ 184 h 222"/>
                <a:gd name="T54" fmla="*/ 151 w 222"/>
                <a:gd name="T55" fmla="*/ 172 h 222"/>
                <a:gd name="T56" fmla="*/ 114 w 222"/>
                <a:gd name="T57" fmla="*/ 157 h 222"/>
                <a:gd name="T58" fmla="*/ 157 w 222"/>
                <a:gd name="T59" fmla="*/ 114 h 222"/>
                <a:gd name="T60" fmla="*/ 114 w 222"/>
                <a:gd name="T61" fmla="*/ 107 h 222"/>
                <a:gd name="T62" fmla="*/ 149 w 222"/>
                <a:gd name="T63" fmla="*/ 65 h 222"/>
                <a:gd name="T64" fmla="*/ 114 w 222"/>
                <a:gd name="T65" fmla="*/ 107 h 222"/>
                <a:gd name="T66" fmla="*/ 65 w 222"/>
                <a:gd name="T67" fmla="*/ 62 h 222"/>
                <a:gd name="T68" fmla="*/ 14 w 222"/>
                <a:gd name="T69" fmla="*/ 107 h 222"/>
                <a:gd name="T70" fmla="*/ 14 w 222"/>
                <a:gd name="T71" fmla="*/ 114 h 222"/>
                <a:gd name="T72" fmla="*/ 68 w 222"/>
                <a:gd name="T73" fmla="*/ 165 h 222"/>
                <a:gd name="T74" fmla="*/ 14 w 222"/>
                <a:gd name="T75" fmla="*/ 114 h 222"/>
                <a:gd name="T76" fmla="*/ 154 w 222"/>
                <a:gd name="T77" fmla="*/ 165 h 222"/>
                <a:gd name="T78" fmla="*/ 207 w 222"/>
                <a:gd name="T79" fmla="*/ 11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2" h="222">
                  <a:moveTo>
                    <a:pt x="111" y="0"/>
                  </a:moveTo>
                  <a:cubicBezTo>
                    <a:pt x="49" y="0"/>
                    <a:pt x="0" y="49"/>
                    <a:pt x="0" y="111"/>
                  </a:cubicBezTo>
                  <a:cubicBezTo>
                    <a:pt x="0" y="172"/>
                    <a:pt x="49" y="222"/>
                    <a:pt x="111" y="222"/>
                  </a:cubicBezTo>
                  <a:cubicBezTo>
                    <a:pt x="172" y="222"/>
                    <a:pt x="222" y="172"/>
                    <a:pt x="222" y="111"/>
                  </a:cubicBezTo>
                  <a:cubicBezTo>
                    <a:pt x="222" y="49"/>
                    <a:pt x="172" y="0"/>
                    <a:pt x="111" y="0"/>
                  </a:cubicBezTo>
                  <a:close/>
                  <a:moveTo>
                    <a:pt x="207" y="107"/>
                  </a:moveTo>
                  <a:cubicBezTo>
                    <a:pt x="164" y="107"/>
                    <a:pt x="164" y="107"/>
                    <a:pt x="164" y="107"/>
                  </a:cubicBezTo>
                  <a:cubicBezTo>
                    <a:pt x="164" y="91"/>
                    <a:pt x="161" y="76"/>
                    <a:pt x="156" y="62"/>
                  </a:cubicBezTo>
                  <a:cubicBezTo>
                    <a:pt x="166" y="58"/>
                    <a:pt x="175" y="53"/>
                    <a:pt x="183" y="46"/>
                  </a:cubicBezTo>
                  <a:cubicBezTo>
                    <a:pt x="197" y="63"/>
                    <a:pt x="206" y="84"/>
                    <a:pt x="207" y="107"/>
                  </a:cubicBezTo>
                  <a:close/>
                  <a:moveTo>
                    <a:pt x="107" y="207"/>
                  </a:moveTo>
                  <a:cubicBezTo>
                    <a:pt x="95" y="197"/>
                    <a:pt x="85" y="184"/>
                    <a:pt x="78" y="170"/>
                  </a:cubicBezTo>
                  <a:cubicBezTo>
                    <a:pt x="87" y="167"/>
                    <a:pt x="97" y="165"/>
                    <a:pt x="107" y="165"/>
                  </a:cubicBezTo>
                  <a:cubicBezTo>
                    <a:pt x="107" y="207"/>
                    <a:pt x="107" y="207"/>
                    <a:pt x="107" y="207"/>
                  </a:cubicBezTo>
                  <a:cubicBezTo>
                    <a:pt x="107" y="207"/>
                    <a:pt x="107" y="207"/>
                    <a:pt x="107" y="207"/>
                  </a:cubicBezTo>
                  <a:close/>
                  <a:moveTo>
                    <a:pt x="115" y="14"/>
                  </a:moveTo>
                  <a:cubicBezTo>
                    <a:pt x="128" y="25"/>
                    <a:pt x="139" y="40"/>
                    <a:pt x="147" y="58"/>
                  </a:cubicBezTo>
                  <a:cubicBezTo>
                    <a:pt x="136" y="62"/>
                    <a:pt x="126" y="64"/>
                    <a:pt x="114" y="64"/>
                  </a:cubicBezTo>
                  <a:cubicBezTo>
                    <a:pt x="114" y="14"/>
                    <a:pt x="114" y="14"/>
                    <a:pt x="114" y="14"/>
                  </a:cubicBezTo>
                  <a:cubicBezTo>
                    <a:pt x="114" y="14"/>
                    <a:pt x="115" y="14"/>
                    <a:pt x="115" y="14"/>
                  </a:cubicBezTo>
                  <a:close/>
                  <a:moveTo>
                    <a:pt x="127" y="15"/>
                  </a:moveTo>
                  <a:cubicBezTo>
                    <a:pt x="146" y="19"/>
                    <a:pt x="164" y="28"/>
                    <a:pt x="178" y="41"/>
                  </a:cubicBezTo>
                  <a:cubicBezTo>
                    <a:pt x="170" y="47"/>
                    <a:pt x="162" y="52"/>
                    <a:pt x="153" y="56"/>
                  </a:cubicBezTo>
                  <a:cubicBezTo>
                    <a:pt x="147" y="40"/>
                    <a:pt x="138" y="26"/>
                    <a:pt x="127" y="15"/>
                  </a:cubicBezTo>
                  <a:close/>
                  <a:moveTo>
                    <a:pt x="107" y="14"/>
                  </a:moveTo>
                  <a:cubicBezTo>
                    <a:pt x="107" y="64"/>
                    <a:pt x="107" y="64"/>
                    <a:pt x="107" y="64"/>
                  </a:cubicBezTo>
                  <a:cubicBezTo>
                    <a:pt x="96" y="64"/>
                    <a:pt x="85" y="62"/>
                    <a:pt x="75" y="58"/>
                  </a:cubicBezTo>
                  <a:cubicBezTo>
                    <a:pt x="82" y="40"/>
                    <a:pt x="93" y="25"/>
                    <a:pt x="107" y="14"/>
                  </a:cubicBezTo>
                  <a:cubicBezTo>
                    <a:pt x="107" y="14"/>
                    <a:pt x="107" y="14"/>
                    <a:pt x="107" y="14"/>
                  </a:cubicBezTo>
                  <a:close/>
                  <a:moveTo>
                    <a:pt x="68" y="56"/>
                  </a:moveTo>
                  <a:cubicBezTo>
                    <a:pt x="59" y="52"/>
                    <a:pt x="51" y="47"/>
                    <a:pt x="43" y="41"/>
                  </a:cubicBezTo>
                  <a:cubicBezTo>
                    <a:pt x="57" y="28"/>
                    <a:pt x="75" y="19"/>
                    <a:pt x="95" y="15"/>
                  </a:cubicBezTo>
                  <a:cubicBezTo>
                    <a:pt x="84" y="26"/>
                    <a:pt x="75" y="40"/>
                    <a:pt x="68" y="56"/>
                  </a:cubicBezTo>
                  <a:close/>
                  <a:moveTo>
                    <a:pt x="72" y="65"/>
                  </a:moveTo>
                  <a:cubicBezTo>
                    <a:pt x="83" y="68"/>
                    <a:pt x="95" y="71"/>
                    <a:pt x="107" y="71"/>
                  </a:cubicBezTo>
                  <a:cubicBezTo>
                    <a:pt x="107" y="107"/>
                    <a:pt x="107" y="107"/>
                    <a:pt x="107" y="107"/>
                  </a:cubicBezTo>
                  <a:cubicBezTo>
                    <a:pt x="64" y="107"/>
                    <a:pt x="64" y="107"/>
                    <a:pt x="64" y="107"/>
                  </a:cubicBezTo>
                  <a:cubicBezTo>
                    <a:pt x="65" y="92"/>
                    <a:pt x="67" y="78"/>
                    <a:pt x="72" y="65"/>
                  </a:cubicBezTo>
                  <a:close/>
                  <a:moveTo>
                    <a:pt x="107" y="114"/>
                  </a:moveTo>
                  <a:cubicBezTo>
                    <a:pt x="107" y="157"/>
                    <a:pt x="107" y="157"/>
                    <a:pt x="107" y="157"/>
                  </a:cubicBezTo>
                  <a:cubicBezTo>
                    <a:pt x="96" y="158"/>
                    <a:pt x="85" y="160"/>
                    <a:pt x="75" y="163"/>
                  </a:cubicBezTo>
                  <a:cubicBezTo>
                    <a:pt x="68" y="148"/>
                    <a:pt x="65" y="132"/>
                    <a:pt x="64" y="114"/>
                  </a:cubicBezTo>
                  <a:lnTo>
                    <a:pt x="107" y="114"/>
                  </a:lnTo>
                  <a:close/>
                  <a:moveTo>
                    <a:pt x="95" y="206"/>
                  </a:moveTo>
                  <a:cubicBezTo>
                    <a:pt x="77" y="203"/>
                    <a:pt x="61" y="195"/>
                    <a:pt x="48" y="184"/>
                  </a:cubicBezTo>
                  <a:cubicBezTo>
                    <a:pt x="55" y="179"/>
                    <a:pt x="63" y="175"/>
                    <a:pt x="71" y="172"/>
                  </a:cubicBezTo>
                  <a:cubicBezTo>
                    <a:pt x="77" y="185"/>
                    <a:pt x="85" y="196"/>
                    <a:pt x="95" y="206"/>
                  </a:cubicBezTo>
                  <a:close/>
                  <a:moveTo>
                    <a:pt x="114" y="207"/>
                  </a:moveTo>
                  <a:cubicBezTo>
                    <a:pt x="114" y="165"/>
                    <a:pt x="114" y="165"/>
                    <a:pt x="114" y="165"/>
                  </a:cubicBezTo>
                  <a:cubicBezTo>
                    <a:pt x="125" y="165"/>
                    <a:pt x="135" y="167"/>
                    <a:pt x="144" y="170"/>
                  </a:cubicBezTo>
                  <a:cubicBezTo>
                    <a:pt x="137" y="184"/>
                    <a:pt x="127" y="197"/>
                    <a:pt x="115" y="207"/>
                  </a:cubicBezTo>
                  <a:cubicBezTo>
                    <a:pt x="115" y="207"/>
                    <a:pt x="114" y="207"/>
                    <a:pt x="114" y="207"/>
                  </a:cubicBezTo>
                  <a:close/>
                  <a:moveTo>
                    <a:pt x="151" y="172"/>
                  </a:moveTo>
                  <a:cubicBezTo>
                    <a:pt x="159" y="175"/>
                    <a:pt x="166" y="179"/>
                    <a:pt x="174" y="184"/>
                  </a:cubicBezTo>
                  <a:cubicBezTo>
                    <a:pt x="160" y="195"/>
                    <a:pt x="144" y="203"/>
                    <a:pt x="127" y="206"/>
                  </a:cubicBezTo>
                  <a:cubicBezTo>
                    <a:pt x="136" y="196"/>
                    <a:pt x="144" y="185"/>
                    <a:pt x="151" y="172"/>
                  </a:cubicBezTo>
                  <a:close/>
                  <a:moveTo>
                    <a:pt x="147" y="163"/>
                  </a:moveTo>
                  <a:cubicBezTo>
                    <a:pt x="137" y="160"/>
                    <a:pt x="126" y="158"/>
                    <a:pt x="114" y="157"/>
                  </a:cubicBezTo>
                  <a:cubicBezTo>
                    <a:pt x="114" y="114"/>
                    <a:pt x="114" y="114"/>
                    <a:pt x="114" y="114"/>
                  </a:cubicBezTo>
                  <a:cubicBezTo>
                    <a:pt x="157" y="114"/>
                    <a:pt x="157" y="114"/>
                    <a:pt x="157" y="114"/>
                  </a:cubicBezTo>
                  <a:cubicBezTo>
                    <a:pt x="157" y="132"/>
                    <a:pt x="153" y="148"/>
                    <a:pt x="147" y="163"/>
                  </a:cubicBezTo>
                  <a:close/>
                  <a:moveTo>
                    <a:pt x="114" y="107"/>
                  </a:moveTo>
                  <a:cubicBezTo>
                    <a:pt x="114" y="71"/>
                    <a:pt x="114" y="71"/>
                    <a:pt x="114" y="71"/>
                  </a:cubicBezTo>
                  <a:cubicBezTo>
                    <a:pt x="127" y="71"/>
                    <a:pt x="138" y="69"/>
                    <a:pt x="149" y="65"/>
                  </a:cubicBezTo>
                  <a:cubicBezTo>
                    <a:pt x="154" y="78"/>
                    <a:pt x="157" y="92"/>
                    <a:pt x="157" y="107"/>
                  </a:cubicBezTo>
                  <a:cubicBezTo>
                    <a:pt x="114" y="107"/>
                    <a:pt x="114" y="107"/>
                    <a:pt x="114" y="107"/>
                  </a:cubicBezTo>
                  <a:close/>
                  <a:moveTo>
                    <a:pt x="39" y="46"/>
                  </a:moveTo>
                  <a:cubicBezTo>
                    <a:pt x="47" y="53"/>
                    <a:pt x="56" y="58"/>
                    <a:pt x="65" y="62"/>
                  </a:cubicBezTo>
                  <a:cubicBezTo>
                    <a:pt x="60" y="76"/>
                    <a:pt x="57" y="91"/>
                    <a:pt x="57" y="107"/>
                  </a:cubicBezTo>
                  <a:cubicBezTo>
                    <a:pt x="14" y="107"/>
                    <a:pt x="14" y="107"/>
                    <a:pt x="14" y="107"/>
                  </a:cubicBezTo>
                  <a:cubicBezTo>
                    <a:pt x="15" y="84"/>
                    <a:pt x="24" y="63"/>
                    <a:pt x="39" y="46"/>
                  </a:cubicBezTo>
                  <a:close/>
                  <a:moveTo>
                    <a:pt x="14" y="114"/>
                  </a:moveTo>
                  <a:cubicBezTo>
                    <a:pt x="57" y="114"/>
                    <a:pt x="57" y="114"/>
                    <a:pt x="57" y="114"/>
                  </a:cubicBezTo>
                  <a:cubicBezTo>
                    <a:pt x="58" y="133"/>
                    <a:pt x="61" y="150"/>
                    <a:pt x="68" y="165"/>
                  </a:cubicBezTo>
                  <a:cubicBezTo>
                    <a:pt x="59" y="169"/>
                    <a:pt x="50" y="174"/>
                    <a:pt x="42" y="179"/>
                  </a:cubicBezTo>
                  <a:cubicBezTo>
                    <a:pt x="26" y="163"/>
                    <a:pt x="15" y="140"/>
                    <a:pt x="14" y="114"/>
                  </a:cubicBezTo>
                  <a:close/>
                  <a:moveTo>
                    <a:pt x="179" y="179"/>
                  </a:moveTo>
                  <a:cubicBezTo>
                    <a:pt x="171" y="174"/>
                    <a:pt x="163" y="169"/>
                    <a:pt x="154" y="165"/>
                  </a:cubicBezTo>
                  <a:cubicBezTo>
                    <a:pt x="160" y="150"/>
                    <a:pt x="164" y="133"/>
                    <a:pt x="164" y="114"/>
                  </a:cubicBezTo>
                  <a:cubicBezTo>
                    <a:pt x="207" y="114"/>
                    <a:pt x="207" y="114"/>
                    <a:pt x="207" y="114"/>
                  </a:cubicBezTo>
                  <a:cubicBezTo>
                    <a:pt x="206" y="140"/>
                    <a:pt x="196" y="163"/>
                    <a:pt x="179" y="179"/>
                  </a:cubicBezTo>
                  <a:close/>
                </a:path>
              </a:pathLst>
            </a:custGeom>
            <a:solidFill>
              <a:schemeClr val="bg1"/>
            </a:solidFill>
            <a:ln>
              <a:noFill/>
            </a:ln>
          </p:spPr>
          <p:txBody>
            <a:bodyPr vert="horz" wrap="square" lIns="121888" tIns="60944" rIns="121888" bIns="60944"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8" name="文本框 87"/>
            <p:cNvSpPr txBox="1"/>
            <p:nvPr/>
          </p:nvSpPr>
          <p:spPr>
            <a:xfrm>
              <a:off x="6124333" y="2573814"/>
              <a:ext cx="68565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04</a:t>
              </a:r>
              <a:endParaRPr kumimoji="0" lang="zh-CN" altLang="en-US" sz="16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9" name="矩形 88"/>
            <p:cNvSpPr/>
            <p:nvPr/>
          </p:nvSpPr>
          <p:spPr>
            <a:xfrm>
              <a:off x="6021725" y="3002771"/>
              <a:ext cx="991105" cy="253916"/>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92" name="文本框 91"/>
            <p:cNvSpPr txBox="1"/>
            <p:nvPr/>
          </p:nvSpPr>
          <p:spPr>
            <a:xfrm>
              <a:off x="5839746" y="2896911"/>
              <a:ext cx="1354858" cy="400110"/>
            </a:xfrm>
            <a:prstGeom prst="rect">
              <a:avLst/>
            </a:prstGeom>
            <a:noFill/>
          </p:spPr>
          <p:txBody>
            <a:bodyPr wrap="none" rtlCol="0">
              <a:spAutoFit/>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altLang="zh-CN" sz="2000" b="1" dirty="0" err="1">
                  <a:solidFill>
                    <a:schemeClr val="bg1"/>
                  </a:solidFill>
                  <a:ea typeface="微软雅黑"/>
                  <a:cs typeface="Arial" panose="020B0604020202020204" pitchFamily="34" charset="0"/>
                </a:rPr>
                <a:t>Vận</a:t>
              </a:r>
              <a:r>
                <a:rPr lang="en-US" altLang="zh-CN" sz="2000" b="1" dirty="0">
                  <a:solidFill>
                    <a:schemeClr val="bg1"/>
                  </a:solidFill>
                  <a:ea typeface="微软雅黑"/>
                  <a:cs typeface="Arial" panose="020B0604020202020204" pitchFamily="34" charset="0"/>
                </a:rPr>
                <a:t> </a:t>
              </a:r>
              <a:r>
                <a:rPr lang="en-US" altLang="zh-CN" sz="2000" b="1" dirty="0" err="1">
                  <a:solidFill>
                    <a:schemeClr val="bg1"/>
                  </a:solidFill>
                  <a:ea typeface="微软雅黑"/>
                  <a:cs typeface="Arial" panose="020B0604020202020204" pitchFamily="34" charset="0"/>
                </a:rPr>
                <a:t>dụng</a:t>
              </a:r>
              <a:endParaRPr kumimoji="0" lang="zh-CN" altLang="en-US" sz="2000" b="1" i="0" u="none" strike="noStrike" kern="1200" cap="none" spc="0" normalizeH="0" baseline="0" noProof="0" dirty="0">
                <a:ln>
                  <a:noFill/>
                </a:ln>
                <a:solidFill>
                  <a:schemeClr val="bg1"/>
                </a:solidFill>
                <a:effectLst/>
                <a:uLnTx/>
                <a:uFillTx/>
                <a:ea typeface="微软雅黑"/>
                <a:cs typeface="Arial" panose="020B0604020202020204" pitchFamily="34" charset="0"/>
              </a:endParaRPr>
            </a:p>
          </p:txBody>
        </p:sp>
      </p:grpSp>
    </p:spTree>
    <p:extLst>
      <p:ext uri="{BB962C8B-B14F-4D97-AF65-F5344CB8AC3E}">
        <p14:creationId xmlns:p14="http://schemas.microsoft.com/office/powerpoint/2010/main" val="4333106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0" y="0"/>
            <a:ext cx="9177487" cy="5173566"/>
            <a:chOff x="-33456" y="6006960"/>
            <a:chExt cx="9177487" cy="5173566"/>
          </a:xfrm>
        </p:grpSpPr>
        <p:pic>
          <p:nvPicPr>
            <p:cNvPr id="21" name="图片 2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6" y="6006960"/>
              <a:ext cx="9177487" cy="5159584"/>
            </a:xfrm>
            <a:prstGeom prst="rect">
              <a:avLst/>
            </a:prstGeom>
          </p:spPr>
        </p:pic>
        <p:pic>
          <p:nvPicPr>
            <p:cNvPr id="22" name="图片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7554">
              <a:off x="2194491" y="6229970"/>
              <a:ext cx="6735524" cy="2518050"/>
            </a:xfrm>
            <a:prstGeom prst="rect">
              <a:avLst/>
            </a:prstGeom>
          </p:spPr>
        </p:pic>
        <p:sp>
          <p:nvSpPr>
            <p:cNvPr id="23" name="矩形 7"/>
            <p:cNvSpPr/>
            <p:nvPr/>
          </p:nvSpPr>
          <p:spPr bwMode="auto">
            <a:xfrm>
              <a:off x="104334" y="7349947"/>
              <a:ext cx="8882591" cy="3817566"/>
            </a:xfrm>
            <a:custGeom>
              <a:avLst/>
              <a:gdLst>
                <a:gd name="connsiteX0" fmla="*/ 0 w 5791048"/>
                <a:gd name="connsiteY0" fmla="*/ 0 h 2296826"/>
                <a:gd name="connsiteX1" fmla="*/ 5791048 w 5791048"/>
                <a:gd name="connsiteY1" fmla="*/ 0 h 2296826"/>
                <a:gd name="connsiteX2" fmla="*/ 5791048 w 5791048"/>
                <a:gd name="connsiteY2" fmla="*/ 2296826 h 2296826"/>
                <a:gd name="connsiteX3" fmla="*/ 0 w 5791048"/>
                <a:gd name="connsiteY3" fmla="*/ 2296826 h 2296826"/>
                <a:gd name="connsiteX4" fmla="*/ 0 w 5791048"/>
                <a:gd name="connsiteY4" fmla="*/ 0 h 2296826"/>
                <a:gd name="connsiteX0" fmla="*/ 72572 w 5791048"/>
                <a:gd name="connsiteY0" fmla="*/ 0 h 3008026"/>
                <a:gd name="connsiteX1" fmla="*/ 5791048 w 5791048"/>
                <a:gd name="connsiteY1" fmla="*/ 711200 h 3008026"/>
                <a:gd name="connsiteX2" fmla="*/ 5791048 w 5791048"/>
                <a:gd name="connsiteY2" fmla="*/ 3008026 h 3008026"/>
                <a:gd name="connsiteX3" fmla="*/ 0 w 5791048"/>
                <a:gd name="connsiteY3" fmla="*/ 3008026 h 3008026"/>
                <a:gd name="connsiteX4" fmla="*/ 72572 w 5791048"/>
                <a:gd name="connsiteY4" fmla="*/ 0 h 3008026"/>
                <a:gd name="connsiteX0" fmla="*/ 696686 w 6415162"/>
                <a:gd name="connsiteY0" fmla="*/ 0 h 4241740"/>
                <a:gd name="connsiteX1" fmla="*/ 6415162 w 6415162"/>
                <a:gd name="connsiteY1" fmla="*/ 711200 h 4241740"/>
                <a:gd name="connsiteX2" fmla="*/ 6415162 w 6415162"/>
                <a:gd name="connsiteY2" fmla="*/ 3008026 h 4241740"/>
                <a:gd name="connsiteX3" fmla="*/ 0 w 6415162"/>
                <a:gd name="connsiteY3" fmla="*/ 4241740 h 4241740"/>
                <a:gd name="connsiteX4" fmla="*/ 696686 w 6415162"/>
                <a:gd name="connsiteY4" fmla="*/ 0 h 4241740"/>
                <a:gd name="connsiteX0" fmla="*/ 696686 w 8360076"/>
                <a:gd name="connsiteY0" fmla="*/ 0 h 4241740"/>
                <a:gd name="connsiteX1" fmla="*/ 6415162 w 8360076"/>
                <a:gd name="connsiteY1" fmla="*/ 711200 h 4241740"/>
                <a:gd name="connsiteX2" fmla="*/ 8360076 w 8360076"/>
                <a:gd name="connsiteY2" fmla="*/ 4241740 h 4241740"/>
                <a:gd name="connsiteX3" fmla="*/ 0 w 8360076"/>
                <a:gd name="connsiteY3" fmla="*/ 4241740 h 4241740"/>
                <a:gd name="connsiteX4" fmla="*/ 696686 w 8360076"/>
                <a:gd name="connsiteY4" fmla="*/ 0 h 4241740"/>
                <a:gd name="connsiteX0" fmla="*/ 696686 w 8882591"/>
                <a:gd name="connsiteY0" fmla="*/ 0 h 4241740"/>
                <a:gd name="connsiteX1" fmla="*/ 8882591 w 8882591"/>
                <a:gd name="connsiteY1" fmla="*/ 1451428 h 4241740"/>
                <a:gd name="connsiteX2" fmla="*/ 8360076 w 8882591"/>
                <a:gd name="connsiteY2" fmla="*/ 4241740 h 4241740"/>
                <a:gd name="connsiteX3" fmla="*/ 0 w 8882591"/>
                <a:gd name="connsiteY3" fmla="*/ 4241740 h 4241740"/>
                <a:gd name="connsiteX4" fmla="*/ 696686 w 8882591"/>
                <a:gd name="connsiteY4" fmla="*/ 0 h 4241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2591" h="4241740">
                  <a:moveTo>
                    <a:pt x="696686" y="0"/>
                  </a:moveTo>
                  <a:lnTo>
                    <a:pt x="8882591" y="1451428"/>
                  </a:lnTo>
                  <a:lnTo>
                    <a:pt x="8360076" y="4241740"/>
                  </a:lnTo>
                  <a:lnTo>
                    <a:pt x="0" y="4241740"/>
                  </a:lnTo>
                  <a:lnTo>
                    <a:pt x="696686" y="0"/>
                  </a:lnTo>
                  <a:close/>
                </a:path>
              </a:pathLst>
            </a:cu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0" u="none" strike="noStrike" cap="none" normalizeH="0" baseline="0">
                <a:ln>
                  <a:noFill/>
                </a:ln>
                <a:solidFill>
                  <a:schemeClr val="bg1"/>
                </a:solidFill>
                <a:effectLst/>
                <a:latin typeface="Arial" pitchFamily="34" charset="0"/>
                <a:ea typeface="宋体" pitchFamily="2" charset="-122"/>
              </a:endParaRPr>
            </a:p>
          </p:txBody>
        </p:sp>
        <p:pic>
          <p:nvPicPr>
            <p:cNvPr id="24" name="图片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56" y="8942259"/>
              <a:ext cx="2261429" cy="2238267"/>
            </a:xfrm>
            <a:prstGeom prst="rect">
              <a:avLst/>
            </a:prstGeom>
          </p:spPr>
        </p:pic>
        <p:pic>
          <p:nvPicPr>
            <p:cNvPr id="25" name="图片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214" y="6558065"/>
              <a:ext cx="1980121" cy="1267150"/>
            </a:xfrm>
            <a:prstGeom prst="rect">
              <a:avLst/>
            </a:prstGeom>
          </p:spPr>
        </p:pic>
        <p:pic>
          <p:nvPicPr>
            <p:cNvPr id="26" name="图片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84205" y="9494833"/>
              <a:ext cx="2133424" cy="1667728"/>
            </a:xfrm>
            <a:prstGeom prst="rect">
              <a:avLst/>
            </a:prstGeom>
          </p:spPr>
        </p:pic>
      </p:grpSp>
      <p:sp>
        <p:nvSpPr>
          <p:cNvPr id="8" name="文本框 7"/>
          <p:cNvSpPr txBox="1"/>
          <p:nvPr/>
        </p:nvSpPr>
        <p:spPr>
          <a:xfrm>
            <a:off x="3077948" y="3937016"/>
            <a:ext cx="2845651" cy="954107"/>
          </a:xfrm>
          <a:prstGeom prst="rect">
            <a:avLst/>
          </a:prstGeom>
          <a:noFill/>
        </p:spPr>
        <p:txBody>
          <a:bodyPr wrap="non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black"/>
                </a:solidFill>
                <a:effectLst/>
                <a:uLnTx/>
                <a:uFillTx/>
                <a:ea typeface="微软雅黑"/>
                <a:cs typeface="Arial" panose="020B0604020202020204" pitchFamily="34" charset="0"/>
              </a:rPr>
              <a:t>THÍ</a:t>
            </a:r>
            <a:r>
              <a:rPr kumimoji="0" lang="en-US" altLang="zh-CN" sz="2800" b="1" i="0" u="none" strike="noStrike" kern="1200" cap="none" spc="0" normalizeH="0" noProof="0" dirty="0">
                <a:ln>
                  <a:noFill/>
                </a:ln>
                <a:solidFill>
                  <a:prstClr val="black"/>
                </a:solidFill>
                <a:effectLst/>
                <a:uLnTx/>
                <a:uFillTx/>
                <a:ea typeface="微软雅黑"/>
                <a:cs typeface="Arial" panose="020B0604020202020204" pitchFamily="34" charset="0"/>
              </a:rPr>
              <a:t> NGHIỆM</a:t>
            </a:r>
            <a:endParaRPr kumimoji="0" lang="en-US" altLang="zh-CN" sz="2800" b="1" i="0" u="none" strike="noStrike" kern="1200" cap="none" spc="0" normalizeH="0" baseline="0" noProof="0" dirty="0">
              <a:ln>
                <a:noFill/>
              </a:ln>
              <a:solidFill>
                <a:prstClr val="black"/>
              </a:solidFill>
              <a:effectLst/>
              <a:uLnTx/>
              <a:uFillTx/>
              <a:ea typeface="微软雅黑"/>
              <a:cs typeface="Arial" panose="020B0604020202020204" pitchFamily="34"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prstClr val="black"/>
                </a:solidFill>
                <a:effectLst/>
                <a:uLnTx/>
                <a:uFillTx/>
                <a:ea typeface="微软雅黑"/>
                <a:cs typeface="Arial" panose="020B0604020202020204" pitchFamily="34" charset="0"/>
              </a:rPr>
              <a:t>Hoạt</a:t>
            </a:r>
            <a:r>
              <a:rPr kumimoji="0" lang="en-US" altLang="zh-CN" sz="28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800" b="0" i="0" u="none" strike="noStrike" kern="1200" cap="none" spc="0" normalizeH="0" noProof="0" dirty="0" err="1">
                <a:ln>
                  <a:noFill/>
                </a:ln>
                <a:solidFill>
                  <a:prstClr val="black"/>
                </a:solidFill>
                <a:effectLst/>
                <a:uLnTx/>
                <a:uFillTx/>
                <a:ea typeface="微软雅黑"/>
                <a:cs typeface="Arial" panose="020B0604020202020204" pitchFamily="34" charset="0"/>
              </a:rPr>
              <a:t>động</a:t>
            </a:r>
            <a:r>
              <a:rPr kumimoji="0" lang="en-US" altLang="zh-CN" sz="2800" b="0" i="0" u="none" strike="noStrike" kern="1200" cap="none" spc="0" normalizeH="0" noProof="0" dirty="0">
                <a:ln>
                  <a:noFill/>
                </a:ln>
                <a:solidFill>
                  <a:prstClr val="black"/>
                </a:solidFill>
                <a:effectLst/>
                <a:uLnTx/>
                <a:uFillTx/>
                <a:ea typeface="微软雅黑"/>
                <a:cs typeface="Arial" panose="020B0604020202020204" pitchFamily="34" charset="0"/>
              </a:rPr>
              <a:t> </a:t>
            </a:r>
            <a:r>
              <a:rPr kumimoji="0" lang="en-US" altLang="zh-CN" sz="2800" b="0" i="0" u="none" strike="noStrike" kern="1200" cap="none" spc="0" normalizeH="0" noProof="0" dirty="0" err="1">
                <a:ln>
                  <a:noFill/>
                </a:ln>
                <a:solidFill>
                  <a:prstClr val="black"/>
                </a:solidFill>
                <a:effectLst/>
                <a:uLnTx/>
                <a:uFillTx/>
                <a:ea typeface="微软雅黑"/>
                <a:cs typeface="Arial" panose="020B0604020202020204" pitchFamily="34" charset="0"/>
              </a:rPr>
              <a:t>nhóm</a:t>
            </a:r>
            <a:endParaRPr kumimoji="0" lang="zh-CN" altLang="en-US" sz="2800" b="0" i="0" u="none" strike="noStrike" kern="1200" cap="none" spc="0" normalizeH="0" baseline="0" noProof="0" dirty="0">
              <a:ln>
                <a:noFill/>
              </a:ln>
              <a:solidFill>
                <a:prstClr val="black"/>
              </a:solidFill>
              <a:effectLst/>
              <a:uLnTx/>
              <a:uFillTx/>
              <a:ea typeface="微软雅黑"/>
              <a:cs typeface="Arial" panose="020B0604020202020204" pitchFamily="34" charset="0"/>
            </a:endParaRPr>
          </a:p>
        </p:txBody>
      </p:sp>
      <p:grpSp>
        <p:nvGrpSpPr>
          <p:cNvPr id="2" name="组合 6">
            <a:extLst>
              <a:ext uri="{FF2B5EF4-FFF2-40B4-BE49-F238E27FC236}">
                <a16:creationId xmlns:a16="http://schemas.microsoft.com/office/drawing/2014/main" id="{DCEB744A-2E03-68CF-12BC-14B5864BBDF5}"/>
              </a:ext>
            </a:extLst>
          </p:cNvPr>
          <p:cNvGrpSpPr/>
          <p:nvPr/>
        </p:nvGrpSpPr>
        <p:grpSpPr>
          <a:xfrm>
            <a:off x="3481444" y="2057182"/>
            <a:ext cx="4391469" cy="1613805"/>
            <a:chOff x="1675863" y="1954657"/>
            <a:chExt cx="4391469" cy="1613805"/>
          </a:xfrm>
        </p:grpSpPr>
        <p:sp>
          <p:nvSpPr>
            <p:cNvPr id="4" name="任意多边形 73">
              <a:extLst>
                <a:ext uri="{FF2B5EF4-FFF2-40B4-BE49-F238E27FC236}">
                  <a16:creationId xmlns:a16="http://schemas.microsoft.com/office/drawing/2014/main" id="{25B0BE5E-8FE7-3D3E-3FC6-402CD44AC78D}"/>
                </a:ext>
              </a:extLst>
            </p:cNvPr>
            <p:cNvSpPr/>
            <p:nvPr/>
          </p:nvSpPr>
          <p:spPr>
            <a:xfrm>
              <a:off x="1675863" y="1954657"/>
              <a:ext cx="1613805" cy="1613805"/>
            </a:xfrm>
            <a:custGeom>
              <a:avLst/>
              <a:gdLst>
                <a:gd name="connsiteX0" fmla="*/ 0 w 2388565"/>
                <a:gd name="connsiteY0" fmla="*/ 1194283 h 2388565"/>
                <a:gd name="connsiteX1" fmla="*/ 1194283 w 2388565"/>
                <a:gd name="connsiteY1" fmla="*/ 0 h 2388565"/>
                <a:gd name="connsiteX2" fmla="*/ 2388566 w 2388565"/>
                <a:gd name="connsiteY2" fmla="*/ 1194283 h 2388565"/>
                <a:gd name="connsiteX3" fmla="*/ 1194283 w 2388565"/>
                <a:gd name="connsiteY3" fmla="*/ 2388566 h 2388565"/>
                <a:gd name="connsiteX4" fmla="*/ 0 w 2388565"/>
                <a:gd name="connsiteY4" fmla="*/ 1194283 h 23885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8565" h="2388565">
                  <a:moveTo>
                    <a:pt x="0" y="1194283"/>
                  </a:moveTo>
                  <a:cubicBezTo>
                    <a:pt x="0" y="534699"/>
                    <a:pt x="534699" y="0"/>
                    <a:pt x="1194283" y="0"/>
                  </a:cubicBezTo>
                  <a:cubicBezTo>
                    <a:pt x="1853867" y="0"/>
                    <a:pt x="2388566" y="534699"/>
                    <a:pt x="2388566" y="1194283"/>
                  </a:cubicBezTo>
                  <a:cubicBezTo>
                    <a:pt x="2388566" y="1853867"/>
                    <a:pt x="1853867" y="2388566"/>
                    <a:pt x="1194283" y="2388566"/>
                  </a:cubicBezTo>
                  <a:cubicBezTo>
                    <a:pt x="534699" y="2388566"/>
                    <a:pt x="0" y="1853867"/>
                    <a:pt x="0" y="1194283"/>
                  </a:cubicBezTo>
                  <a:close/>
                </a:path>
              </a:pathLst>
            </a:custGeom>
            <a:solidFill>
              <a:srgbClr val="E71F3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pl-PL" sz="20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 </a:t>
              </a:r>
            </a:p>
          </p:txBody>
        </p:sp>
        <p:sp>
          <p:nvSpPr>
            <p:cNvPr id="5" name="Freeform 8">
              <a:extLst>
                <a:ext uri="{FF2B5EF4-FFF2-40B4-BE49-F238E27FC236}">
                  <a16:creationId xmlns:a16="http://schemas.microsoft.com/office/drawing/2014/main" id="{B1D3F71D-BAA4-333D-7B37-625BDBDA36A6}"/>
                </a:ext>
              </a:extLst>
            </p:cNvPr>
            <p:cNvSpPr>
              <a:spLocks noEditPoints="1"/>
            </p:cNvSpPr>
            <p:nvPr/>
          </p:nvSpPr>
          <p:spPr bwMode="auto">
            <a:xfrm>
              <a:off x="2304557" y="2191159"/>
              <a:ext cx="315378" cy="296011"/>
            </a:xfrm>
            <a:custGeom>
              <a:avLst/>
              <a:gdLst>
                <a:gd name="T0" fmla="*/ 214 w 236"/>
                <a:gd name="T1" fmla="*/ 0 h 221"/>
                <a:gd name="T2" fmla="*/ 22 w 236"/>
                <a:gd name="T3" fmla="*/ 0 h 221"/>
                <a:gd name="T4" fmla="*/ 0 w 236"/>
                <a:gd name="T5" fmla="*/ 22 h 221"/>
                <a:gd name="T6" fmla="*/ 0 w 236"/>
                <a:gd name="T7" fmla="*/ 170 h 221"/>
                <a:gd name="T8" fmla="*/ 22 w 236"/>
                <a:gd name="T9" fmla="*/ 192 h 221"/>
                <a:gd name="T10" fmla="*/ 96 w 236"/>
                <a:gd name="T11" fmla="*/ 192 h 221"/>
                <a:gd name="T12" fmla="*/ 96 w 236"/>
                <a:gd name="T13" fmla="*/ 201 h 221"/>
                <a:gd name="T14" fmla="*/ 50 w 236"/>
                <a:gd name="T15" fmla="*/ 207 h 221"/>
                <a:gd name="T16" fmla="*/ 44 w 236"/>
                <a:gd name="T17" fmla="*/ 214 h 221"/>
                <a:gd name="T18" fmla="*/ 51 w 236"/>
                <a:gd name="T19" fmla="*/ 221 h 221"/>
                <a:gd name="T20" fmla="*/ 184 w 236"/>
                <a:gd name="T21" fmla="*/ 221 h 221"/>
                <a:gd name="T22" fmla="*/ 192 w 236"/>
                <a:gd name="T23" fmla="*/ 214 h 221"/>
                <a:gd name="T24" fmla="*/ 186 w 236"/>
                <a:gd name="T25" fmla="*/ 207 h 221"/>
                <a:gd name="T26" fmla="*/ 140 w 236"/>
                <a:gd name="T27" fmla="*/ 201 h 221"/>
                <a:gd name="T28" fmla="*/ 140 w 236"/>
                <a:gd name="T29" fmla="*/ 192 h 221"/>
                <a:gd name="T30" fmla="*/ 214 w 236"/>
                <a:gd name="T31" fmla="*/ 192 h 221"/>
                <a:gd name="T32" fmla="*/ 236 w 236"/>
                <a:gd name="T33" fmla="*/ 170 h 221"/>
                <a:gd name="T34" fmla="*/ 236 w 236"/>
                <a:gd name="T35" fmla="*/ 22 h 221"/>
                <a:gd name="T36" fmla="*/ 214 w 236"/>
                <a:gd name="T37" fmla="*/ 0 h 221"/>
                <a:gd name="T38" fmla="*/ 221 w 236"/>
                <a:gd name="T39" fmla="*/ 170 h 221"/>
                <a:gd name="T40" fmla="*/ 214 w 236"/>
                <a:gd name="T41" fmla="*/ 177 h 221"/>
                <a:gd name="T42" fmla="*/ 147 w 236"/>
                <a:gd name="T43" fmla="*/ 177 h 221"/>
                <a:gd name="T44" fmla="*/ 88 w 236"/>
                <a:gd name="T45" fmla="*/ 177 h 221"/>
                <a:gd name="T46" fmla="*/ 22 w 236"/>
                <a:gd name="T47" fmla="*/ 177 h 221"/>
                <a:gd name="T48" fmla="*/ 15 w 236"/>
                <a:gd name="T49" fmla="*/ 170 h 221"/>
                <a:gd name="T50" fmla="*/ 15 w 236"/>
                <a:gd name="T51" fmla="*/ 22 h 221"/>
                <a:gd name="T52" fmla="*/ 22 w 236"/>
                <a:gd name="T53" fmla="*/ 15 h 221"/>
                <a:gd name="T54" fmla="*/ 214 w 236"/>
                <a:gd name="T55" fmla="*/ 15 h 221"/>
                <a:gd name="T56" fmla="*/ 221 w 236"/>
                <a:gd name="T57" fmla="*/ 22 h 221"/>
                <a:gd name="T58" fmla="*/ 221 w 236"/>
                <a:gd name="T59" fmla="*/ 17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6" h="221">
                  <a:moveTo>
                    <a:pt x="214" y="0"/>
                  </a:moveTo>
                  <a:cubicBezTo>
                    <a:pt x="22" y="0"/>
                    <a:pt x="22" y="0"/>
                    <a:pt x="22" y="0"/>
                  </a:cubicBezTo>
                  <a:cubicBezTo>
                    <a:pt x="10" y="0"/>
                    <a:pt x="0" y="10"/>
                    <a:pt x="0" y="22"/>
                  </a:cubicBezTo>
                  <a:cubicBezTo>
                    <a:pt x="0" y="170"/>
                    <a:pt x="0" y="170"/>
                    <a:pt x="0" y="170"/>
                  </a:cubicBezTo>
                  <a:cubicBezTo>
                    <a:pt x="0" y="182"/>
                    <a:pt x="10" y="192"/>
                    <a:pt x="22" y="192"/>
                  </a:cubicBezTo>
                  <a:cubicBezTo>
                    <a:pt x="96" y="192"/>
                    <a:pt x="96" y="192"/>
                    <a:pt x="96" y="192"/>
                  </a:cubicBezTo>
                  <a:cubicBezTo>
                    <a:pt x="96" y="201"/>
                    <a:pt x="96" y="201"/>
                    <a:pt x="96" y="201"/>
                  </a:cubicBezTo>
                  <a:cubicBezTo>
                    <a:pt x="50" y="207"/>
                    <a:pt x="50" y="207"/>
                    <a:pt x="50" y="207"/>
                  </a:cubicBezTo>
                  <a:cubicBezTo>
                    <a:pt x="46" y="207"/>
                    <a:pt x="44" y="210"/>
                    <a:pt x="44" y="214"/>
                  </a:cubicBezTo>
                  <a:cubicBezTo>
                    <a:pt x="44" y="218"/>
                    <a:pt x="47" y="221"/>
                    <a:pt x="51" y="221"/>
                  </a:cubicBezTo>
                  <a:cubicBezTo>
                    <a:pt x="184" y="221"/>
                    <a:pt x="184" y="221"/>
                    <a:pt x="184" y="221"/>
                  </a:cubicBezTo>
                  <a:cubicBezTo>
                    <a:pt x="188" y="221"/>
                    <a:pt x="192" y="218"/>
                    <a:pt x="192" y="214"/>
                  </a:cubicBezTo>
                  <a:cubicBezTo>
                    <a:pt x="192" y="210"/>
                    <a:pt x="189" y="207"/>
                    <a:pt x="186" y="207"/>
                  </a:cubicBezTo>
                  <a:cubicBezTo>
                    <a:pt x="140" y="201"/>
                    <a:pt x="140" y="201"/>
                    <a:pt x="140" y="201"/>
                  </a:cubicBezTo>
                  <a:cubicBezTo>
                    <a:pt x="140" y="192"/>
                    <a:pt x="140" y="192"/>
                    <a:pt x="140" y="192"/>
                  </a:cubicBezTo>
                  <a:cubicBezTo>
                    <a:pt x="214" y="192"/>
                    <a:pt x="214" y="192"/>
                    <a:pt x="214" y="192"/>
                  </a:cubicBezTo>
                  <a:cubicBezTo>
                    <a:pt x="226" y="192"/>
                    <a:pt x="236" y="182"/>
                    <a:pt x="236" y="170"/>
                  </a:cubicBezTo>
                  <a:cubicBezTo>
                    <a:pt x="236" y="22"/>
                    <a:pt x="236" y="22"/>
                    <a:pt x="236" y="22"/>
                  </a:cubicBezTo>
                  <a:cubicBezTo>
                    <a:pt x="236" y="10"/>
                    <a:pt x="226" y="0"/>
                    <a:pt x="214" y="0"/>
                  </a:cubicBezTo>
                  <a:close/>
                  <a:moveTo>
                    <a:pt x="221" y="170"/>
                  </a:moveTo>
                  <a:cubicBezTo>
                    <a:pt x="221" y="174"/>
                    <a:pt x="218" y="177"/>
                    <a:pt x="214" y="177"/>
                  </a:cubicBezTo>
                  <a:cubicBezTo>
                    <a:pt x="147" y="177"/>
                    <a:pt x="147" y="177"/>
                    <a:pt x="147" y="177"/>
                  </a:cubicBezTo>
                  <a:cubicBezTo>
                    <a:pt x="88" y="177"/>
                    <a:pt x="88" y="177"/>
                    <a:pt x="88" y="177"/>
                  </a:cubicBezTo>
                  <a:cubicBezTo>
                    <a:pt x="22" y="177"/>
                    <a:pt x="22" y="177"/>
                    <a:pt x="22" y="177"/>
                  </a:cubicBezTo>
                  <a:cubicBezTo>
                    <a:pt x="18" y="177"/>
                    <a:pt x="15" y="174"/>
                    <a:pt x="15" y="170"/>
                  </a:cubicBezTo>
                  <a:cubicBezTo>
                    <a:pt x="15" y="22"/>
                    <a:pt x="15" y="22"/>
                    <a:pt x="15" y="22"/>
                  </a:cubicBezTo>
                  <a:cubicBezTo>
                    <a:pt x="15" y="18"/>
                    <a:pt x="18" y="15"/>
                    <a:pt x="22" y="15"/>
                  </a:cubicBezTo>
                  <a:cubicBezTo>
                    <a:pt x="214" y="15"/>
                    <a:pt x="214" y="15"/>
                    <a:pt x="214" y="15"/>
                  </a:cubicBezTo>
                  <a:cubicBezTo>
                    <a:pt x="218" y="15"/>
                    <a:pt x="221" y="18"/>
                    <a:pt x="221" y="22"/>
                  </a:cubicBezTo>
                  <a:lnTo>
                    <a:pt x="221" y="170"/>
                  </a:lnTo>
                  <a:close/>
                </a:path>
              </a:pathLst>
            </a:custGeom>
            <a:solidFill>
              <a:schemeClr val="bg1"/>
            </a:solidFill>
            <a:ln>
              <a:noFill/>
            </a:ln>
          </p:spPr>
          <p:txBody>
            <a:bodyPr vert="horz" wrap="square" lIns="121888" tIns="60944" rIns="121888" bIns="60944" numCol="1" anchor="t" anchorCtr="0" compatLnSpc="1">
              <a:prstTxWarp prst="textNoShape">
                <a:avLst/>
              </a:prstTxWarp>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black"/>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6" name="文本框 81">
              <a:extLst>
                <a:ext uri="{FF2B5EF4-FFF2-40B4-BE49-F238E27FC236}">
                  <a16:creationId xmlns:a16="http://schemas.microsoft.com/office/drawing/2014/main" id="{735803DD-A61B-D7B8-6D13-36BD74942889}"/>
                </a:ext>
              </a:extLst>
            </p:cNvPr>
            <p:cNvSpPr txBox="1"/>
            <p:nvPr/>
          </p:nvSpPr>
          <p:spPr>
            <a:xfrm>
              <a:off x="2155424" y="2575399"/>
              <a:ext cx="685651" cy="523220"/>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rPr>
                <a:t>01</a:t>
              </a:r>
              <a:endParaRPr kumimoji="0" lang="zh-CN" altLang="en-US" sz="160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9" name="矩形 82">
              <a:extLst>
                <a:ext uri="{FF2B5EF4-FFF2-40B4-BE49-F238E27FC236}">
                  <a16:creationId xmlns:a16="http://schemas.microsoft.com/office/drawing/2014/main" id="{6764BB57-F7F4-CD2C-C28C-BF427E60D9A2}"/>
                </a:ext>
              </a:extLst>
            </p:cNvPr>
            <p:cNvSpPr/>
            <p:nvPr/>
          </p:nvSpPr>
          <p:spPr>
            <a:xfrm>
              <a:off x="2081162" y="3002771"/>
              <a:ext cx="991105" cy="253916"/>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zh-CN" altLang="en-US" sz="1050" b="1"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 name="文本框 2">
              <a:extLst>
                <a:ext uri="{FF2B5EF4-FFF2-40B4-BE49-F238E27FC236}">
                  <a16:creationId xmlns:a16="http://schemas.microsoft.com/office/drawing/2014/main" id="{32C71227-2944-4A4E-BB39-B41282479BE1}"/>
                </a:ext>
              </a:extLst>
            </p:cNvPr>
            <p:cNvSpPr txBox="1"/>
            <p:nvPr/>
          </p:nvSpPr>
          <p:spPr>
            <a:xfrm>
              <a:off x="3327479" y="2539217"/>
              <a:ext cx="2739853" cy="523220"/>
            </a:xfrm>
            <a:prstGeom prst="rect">
              <a:avLst/>
            </a:prstGeom>
            <a:noFill/>
          </p:spPr>
          <p:txBody>
            <a:bodyPr wrap="non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effectLst/>
                  <a:uLnTx/>
                  <a:uFillTx/>
                  <a:ea typeface="微软雅黑"/>
                  <a:cs typeface="Arial" panose="020B0604020202020204" pitchFamily="34" charset="0"/>
                </a:rPr>
                <a:t>Vật</a:t>
              </a:r>
              <a:r>
                <a:rPr kumimoji="0" lang="en-US" altLang="zh-CN" sz="28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800" b="1" i="0" u="none" strike="noStrike" kern="1200" cap="none" spc="0" normalizeH="0" baseline="0" noProof="0" dirty="0" err="1">
                  <a:ln>
                    <a:noFill/>
                  </a:ln>
                  <a:effectLst/>
                  <a:uLnTx/>
                  <a:uFillTx/>
                  <a:ea typeface="微软雅黑"/>
                  <a:cs typeface="Arial" panose="020B0604020202020204" pitchFamily="34" charset="0"/>
                </a:rPr>
                <a:t>nhiễm</a:t>
              </a:r>
              <a:r>
                <a:rPr kumimoji="0" lang="en-US" altLang="zh-CN" sz="2800" b="1" i="0" u="none" strike="noStrike" kern="1200" cap="none" spc="0" normalizeH="0" baseline="0" noProof="0" dirty="0">
                  <a:ln>
                    <a:noFill/>
                  </a:ln>
                  <a:effectLst/>
                  <a:uLnTx/>
                  <a:uFillTx/>
                  <a:ea typeface="微软雅黑"/>
                  <a:cs typeface="Arial" panose="020B0604020202020204" pitchFamily="34" charset="0"/>
                </a:rPr>
                <a:t> </a:t>
              </a:r>
              <a:r>
                <a:rPr kumimoji="0" lang="en-US" altLang="zh-CN" sz="2800" b="1" i="0" u="none" strike="noStrike" kern="1200" cap="none" spc="0" normalizeH="0" baseline="0" noProof="0" dirty="0" err="1">
                  <a:ln>
                    <a:noFill/>
                  </a:ln>
                  <a:effectLst/>
                  <a:uLnTx/>
                  <a:uFillTx/>
                  <a:ea typeface="微软雅黑"/>
                  <a:cs typeface="Arial" panose="020B0604020202020204" pitchFamily="34" charset="0"/>
                </a:rPr>
                <a:t>điện</a:t>
              </a:r>
              <a:endParaRPr kumimoji="0" lang="zh-CN" altLang="en-US" sz="2800" b="1" i="0" u="none" strike="noStrike" kern="1200" cap="none" spc="0" normalizeH="0" baseline="0" noProof="0" dirty="0">
                <a:ln>
                  <a:noFill/>
                </a:ln>
                <a:effectLst/>
                <a:uLnTx/>
                <a:uFillTx/>
                <a:ea typeface="微软雅黑"/>
                <a:cs typeface="Arial" panose="020B0604020202020204" pitchFamily="34" charset="0"/>
              </a:endParaRPr>
            </a:p>
          </p:txBody>
        </p:sp>
      </p:grpSp>
    </p:spTree>
    <p:extLst>
      <p:ext uri="{BB962C8B-B14F-4D97-AF65-F5344CB8AC3E}">
        <p14:creationId xmlns:p14="http://schemas.microsoft.com/office/powerpoint/2010/main" val="7212492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Box 11"/>
          <p:cNvSpPr txBox="1">
            <a:spLocks noChangeArrowheads="1"/>
          </p:cNvSpPr>
          <p:nvPr/>
        </p:nvSpPr>
        <p:spPr bwMode="auto">
          <a:xfrm flipH="1">
            <a:off x="205128" y="1160135"/>
            <a:ext cx="3052430" cy="4001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000" dirty="0" err="1">
                <a:ea typeface="微软雅黑" pitchFamily="34" charset="-122"/>
                <a:cs typeface="Arial" panose="020B0604020202020204" pitchFamily="34" charset="0"/>
              </a:rPr>
              <a:t>Một</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thanh</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thước</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nhựa</a:t>
            </a:r>
            <a:r>
              <a:rPr lang="en-US" altLang="zh-CN" sz="2000" dirty="0">
                <a:ea typeface="微软雅黑" pitchFamily="34" charset="-122"/>
                <a:cs typeface="Arial" panose="020B0604020202020204" pitchFamily="34" charset="0"/>
              </a:rPr>
              <a:t> </a:t>
            </a:r>
            <a:endParaRPr lang="zh-CN" altLang="en-US" sz="2000" dirty="0">
              <a:ea typeface="微软雅黑" pitchFamily="34" charset="-122"/>
              <a:cs typeface="Arial" panose="020B0604020202020204" pitchFamily="34" charset="0"/>
            </a:endParaRPr>
          </a:p>
        </p:txBody>
      </p:sp>
      <p:sp>
        <p:nvSpPr>
          <p:cNvPr id="102" name="TextBox 11"/>
          <p:cNvSpPr txBox="1">
            <a:spLocks noChangeArrowheads="1"/>
          </p:cNvSpPr>
          <p:nvPr/>
        </p:nvSpPr>
        <p:spPr bwMode="auto">
          <a:xfrm flipH="1">
            <a:off x="205128" y="3020399"/>
            <a:ext cx="3052431"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000" dirty="0" err="1">
                <a:ea typeface="微软雅黑" pitchFamily="34" charset="-122"/>
                <a:cs typeface="Arial" panose="020B0604020202020204" pitchFamily="34" charset="0"/>
              </a:rPr>
              <a:t>Một</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quả</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cầu</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nhựa</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treo</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trên</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giá</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đỡ</a:t>
            </a:r>
            <a:endParaRPr lang="zh-CN" altLang="en-US" sz="2000" dirty="0">
              <a:ea typeface="微软雅黑" pitchFamily="34" charset="-122"/>
              <a:cs typeface="Arial" panose="020B0604020202020204" pitchFamily="34" charset="0"/>
            </a:endParaRPr>
          </a:p>
        </p:txBody>
      </p:sp>
      <p:sp>
        <p:nvSpPr>
          <p:cNvPr id="103" name="TextBox 11"/>
          <p:cNvSpPr txBox="1">
            <a:spLocks noChangeArrowheads="1"/>
          </p:cNvSpPr>
          <p:nvPr/>
        </p:nvSpPr>
        <p:spPr bwMode="auto">
          <a:xfrm flipH="1">
            <a:off x="205129" y="1582952"/>
            <a:ext cx="3052432"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000" dirty="0" err="1">
                <a:ea typeface="微软雅黑" pitchFamily="34" charset="-122"/>
                <a:cs typeface="Arial" panose="020B0604020202020204" pitchFamily="34" charset="0"/>
              </a:rPr>
              <a:t>Một</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mảnh</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vải</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len</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một</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mảnh</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vải</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lụa</a:t>
            </a:r>
            <a:r>
              <a:rPr lang="zh-CN" altLang="en-US" sz="2000" dirty="0">
                <a:ea typeface="微软雅黑" pitchFamily="34" charset="-122"/>
                <a:cs typeface="Arial" panose="020B0604020202020204" pitchFamily="34" charset="0"/>
              </a:rPr>
              <a:t>    </a:t>
            </a:r>
          </a:p>
        </p:txBody>
      </p:sp>
      <p:grpSp>
        <p:nvGrpSpPr>
          <p:cNvPr id="10" name="Group 9">
            <a:extLst>
              <a:ext uri="{FF2B5EF4-FFF2-40B4-BE49-F238E27FC236}">
                <a16:creationId xmlns:a16="http://schemas.microsoft.com/office/drawing/2014/main" id="{C5D8934A-2869-E1B4-B2FD-886F34CA386C}"/>
              </a:ext>
            </a:extLst>
          </p:cNvPr>
          <p:cNvGrpSpPr/>
          <p:nvPr/>
        </p:nvGrpSpPr>
        <p:grpSpPr>
          <a:xfrm>
            <a:off x="304912" y="60096"/>
            <a:ext cx="2952649" cy="525867"/>
            <a:chOff x="3996682" y="1547723"/>
            <a:chExt cx="2952649" cy="525867"/>
          </a:xfrm>
          <a:solidFill>
            <a:schemeClr val="bg1"/>
          </a:solidFill>
        </p:grpSpPr>
        <p:sp>
          <p:nvSpPr>
            <p:cNvPr id="111" name="TextBox 11"/>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800" b="1" dirty="0" err="1">
                  <a:solidFill>
                    <a:srgbClr val="0070C0"/>
                  </a:solidFill>
                  <a:ea typeface="微软雅黑" pitchFamily="34" charset="-122"/>
                  <a:cs typeface="Arial" panose="020B0604020202020204" pitchFamily="34" charset="0"/>
                </a:rPr>
                <a:t>Thí</a:t>
              </a:r>
              <a:r>
                <a:rPr lang="en-US" altLang="zh-CN" sz="2800" b="1" dirty="0">
                  <a:solidFill>
                    <a:srgbClr val="0070C0"/>
                  </a:solidFill>
                  <a:ea typeface="微软雅黑" pitchFamily="34" charset="-122"/>
                  <a:cs typeface="Arial" panose="020B0604020202020204" pitchFamily="34" charset="0"/>
                </a:rPr>
                <a:t> </a:t>
              </a:r>
              <a:r>
                <a:rPr lang="en-US" altLang="zh-CN" sz="2800" b="1" dirty="0" err="1">
                  <a:solidFill>
                    <a:srgbClr val="0070C0"/>
                  </a:solidFill>
                  <a:ea typeface="微软雅黑" pitchFamily="34" charset="-122"/>
                  <a:cs typeface="Arial" panose="020B0604020202020204" pitchFamily="34" charset="0"/>
                </a:rPr>
                <a:t>nghiệm</a:t>
              </a:r>
              <a:r>
                <a:rPr lang="en-US" altLang="zh-CN" sz="2800" b="1" dirty="0">
                  <a:solidFill>
                    <a:srgbClr val="0070C0"/>
                  </a:solidFill>
                  <a:ea typeface="微软雅黑" pitchFamily="34" charset="-122"/>
                  <a:cs typeface="Arial" panose="020B0604020202020204" pitchFamily="34" charset="0"/>
                </a:rPr>
                <a:t> 1</a:t>
              </a:r>
              <a:r>
                <a:rPr lang="zh-CN" altLang="en-US" sz="2800" b="1" dirty="0">
                  <a:solidFill>
                    <a:srgbClr val="0070C0"/>
                  </a:solidFill>
                  <a:ea typeface="微软雅黑" pitchFamily="34" charset="-122"/>
                  <a:cs typeface="Arial" panose="020B0604020202020204" pitchFamily="34" charset="0"/>
                </a:rPr>
                <a:t>    </a:t>
              </a:r>
            </a:p>
          </p:txBody>
        </p:sp>
        <p:sp>
          <p:nvSpPr>
            <p:cNvPr id="115" name="TextBox 33"/>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US" sz="2800" dirty="0">
                  <a:solidFill>
                    <a:srgbClr val="FF0000"/>
                  </a:solidFill>
                  <a:ea typeface="Dotum" pitchFamily="34" charset="-127"/>
                  <a:cs typeface="Arial" panose="020B0604020202020204" pitchFamily="34" charset="0"/>
                </a:rPr>
                <a:t>A.</a:t>
              </a:r>
              <a:endParaRPr lang="zh-CN" altLang="en-US" sz="2800" dirty="0">
                <a:solidFill>
                  <a:srgbClr val="FF0000"/>
                </a:solidFill>
                <a:ea typeface="Dotum" pitchFamily="34" charset="-127"/>
                <a:cs typeface="Arial" panose="020B0604020202020204" pitchFamily="34" charset="0"/>
              </a:endParaRPr>
            </a:p>
          </p:txBody>
        </p:sp>
      </p:grpSp>
      <p:sp>
        <p:nvSpPr>
          <p:cNvPr id="116" name="矩形 34"/>
          <p:cNvSpPr>
            <a:spLocks noChangeArrowheads="1"/>
          </p:cNvSpPr>
          <p:nvPr/>
        </p:nvSpPr>
        <p:spPr bwMode="auto">
          <a:xfrm>
            <a:off x="443956" y="550737"/>
            <a:ext cx="2529913" cy="46332"/>
          </a:xfrm>
          <a:prstGeom prst="rect">
            <a:avLst/>
          </a:prstGeom>
          <a:solidFill>
            <a:srgbClr val="C73E0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eaLnBrk="0" hangingPunct="0"/>
            <a:endParaRPr lang="zh-CN" altLang="en-US"/>
          </a:p>
        </p:txBody>
      </p:sp>
      <p:pic>
        <p:nvPicPr>
          <p:cNvPr id="120" name="Picture 53" descr="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790917"/>
            <a:ext cx="2286060" cy="13885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TextBox 11">
            <a:extLst>
              <a:ext uri="{FF2B5EF4-FFF2-40B4-BE49-F238E27FC236}">
                <a16:creationId xmlns:a16="http://schemas.microsoft.com/office/drawing/2014/main" id="{2063C92D-34B2-0F94-CEE6-3BDF29425E9C}"/>
              </a:ext>
            </a:extLst>
          </p:cNvPr>
          <p:cNvSpPr txBox="1">
            <a:spLocks noChangeArrowheads="1"/>
          </p:cNvSpPr>
          <p:nvPr/>
        </p:nvSpPr>
        <p:spPr bwMode="auto">
          <a:xfrm flipH="1">
            <a:off x="205129" y="2312513"/>
            <a:ext cx="3052432" cy="707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000" dirty="0" err="1">
                <a:ea typeface="微软雅黑" pitchFamily="34" charset="-122"/>
                <a:cs typeface="Arial" panose="020B0604020202020204" pitchFamily="34" charset="0"/>
              </a:rPr>
              <a:t>Giấy</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vụn</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một</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quả</a:t>
            </a:r>
            <a:r>
              <a:rPr lang="en-US" altLang="zh-CN" sz="2000" dirty="0">
                <a:ea typeface="微软雅黑" pitchFamily="34" charset="-122"/>
                <a:cs typeface="Arial" panose="020B0604020202020204" pitchFamily="34" charset="0"/>
              </a:rPr>
              <a:t> </a:t>
            </a:r>
            <a:r>
              <a:rPr lang="en-US" altLang="zh-CN" sz="2000" dirty="0" err="1">
                <a:ea typeface="微软雅黑" pitchFamily="34" charset="-122"/>
                <a:cs typeface="Arial" panose="020B0604020202020204" pitchFamily="34" charset="0"/>
              </a:rPr>
              <a:t>bóng</a:t>
            </a:r>
            <a:r>
              <a:rPr lang="en-US" altLang="zh-CN" sz="2000" dirty="0">
                <a:ea typeface="微软雅黑" pitchFamily="34" charset="-122"/>
                <a:cs typeface="Arial" panose="020B0604020202020204" pitchFamily="34" charset="0"/>
              </a:rPr>
              <a:t> bay</a:t>
            </a:r>
            <a:endParaRPr lang="zh-CN" altLang="en-US" sz="2000" dirty="0">
              <a:ea typeface="微软雅黑" pitchFamily="34" charset="-122"/>
              <a:cs typeface="Arial" panose="020B0604020202020204" pitchFamily="34" charset="0"/>
            </a:endParaRPr>
          </a:p>
        </p:txBody>
      </p:sp>
      <p:sp>
        <p:nvSpPr>
          <p:cNvPr id="11" name="TextBox 11">
            <a:extLst>
              <a:ext uri="{FF2B5EF4-FFF2-40B4-BE49-F238E27FC236}">
                <a16:creationId xmlns:a16="http://schemas.microsoft.com/office/drawing/2014/main" id="{3808E652-3446-5562-7C71-AD30EAC71ADD}"/>
              </a:ext>
            </a:extLst>
          </p:cNvPr>
          <p:cNvSpPr txBox="1">
            <a:spLocks noChangeArrowheads="1"/>
          </p:cNvSpPr>
          <p:nvPr/>
        </p:nvSpPr>
        <p:spPr bwMode="auto">
          <a:xfrm flipH="1">
            <a:off x="443954" y="669961"/>
            <a:ext cx="1842105"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800" b="1" i="1" dirty="0" err="1">
                <a:ea typeface="微软雅黑" pitchFamily="34" charset="-122"/>
                <a:cs typeface="Arial" panose="020B0604020202020204" pitchFamily="34" charset="0"/>
              </a:rPr>
              <a:t>Chuẩn</a:t>
            </a:r>
            <a:r>
              <a:rPr lang="en-US" altLang="zh-CN" sz="2800" b="1" i="1" dirty="0">
                <a:ea typeface="微软雅黑" pitchFamily="34" charset="-122"/>
                <a:cs typeface="Arial" panose="020B0604020202020204" pitchFamily="34" charset="0"/>
              </a:rPr>
              <a:t> </a:t>
            </a:r>
            <a:r>
              <a:rPr lang="en-US" altLang="zh-CN" sz="2800" b="1" i="1" dirty="0" err="1">
                <a:ea typeface="微软雅黑" pitchFamily="34" charset="-122"/>
                <a:cs typeface="Arial" panose="020B0604020202020204" pitchFamily="34" charset="0"/>
              </a:rPr>
              <a:t>bị</a:t>
            </a:r>
            <a:r>
              <a:rPr lang="en-US" altLang="zh-CN" sz="2800" b="1" i="1" dirty="0">
                <a:ea typeface="微软雅黑" pitchFamily="34" charset="-122"/>
                <a:cs typeface="Arial" panose="020B0604020202020204" pitchFamily="34" charset="0"/>
              </a:rPr>
              <a:t>:</a:t>
            </a:r>
            <a:endParaRPr lang="zh-CN" altLang="en-US" sz="2800" b="1" i="1" dirty="0">
              <a:ea typeface="微软雅黑" pitchFamily="34" charset="-122"/>
              <a:cs typeface="Arial" panose="020B0604020202020204" pitchFamily="34" charset="0"/>
            </a:endParaRPr>
          </a:p>
        </p:txBody>
      </p:sp>
      <p:sp>
        <p:nvSpPr>
          <p:cNvPr id="12" name="TextBox 11">
            <a:extLst>
              <a:ext uri="{FF2B5EF4-FFF2-40B4-BE49-F238E27FC236}">
                <a16:creationId xmlns:a16="http://schemas.microsoft.com/office/drawing/2014/main" id="{C9408E80-8E0D-2B3A-A1B7-8073A55CCE7D}"/>
              </a:ext>
            </a:extLst>
          </p:cNvPr>
          <p:cNvSpPr txBox="1">
            <a:spLocks noChangeArrowheads="1"/>
          </p:cNvSpPr>
          <p:nvPr/>
        </p:nvSpPr>
        <p:spPr bwMode="auto">
          <a:xfrm flipH="1">
            <a:off x="5001595" y="669961"/>
            <a:ext cx="2080929"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a:r>
              <a:rPr lang="en-US" altLang="zh-CN" sz="2800" b="1" i="1" dirty="0" err="1">
                <a:ea typeface="微软雅黑" pitchFamily="34" charset="-122"/>
                <a:cs typeface="Arial" panose="020B0604020202020204" pitchFamily="34" charset="0"/>
              </a:rPr>
              <a:t>Tiến</a:t>
            </a:r>
            <a:r>
              <a:rPr lang="en-US" altLang="zh-CN" sz="2800" b="1" i="1" dirty="0">
                <a:ea typeface="微软雅黑" pitchFamily="34" charset="-122"/>
                <a:cs typeface="Arial" panose="020B0604020202020204" pitchFamily="34" charset="0"/>
              </a:rPr>
              <a:t> </a:t>
            </a:r>
            <a:r>
              <a:rPr lang="en-US" altLang="zh-CN" sz="2800" b="1" i="1" dirty="0" err="1">
                <a:ea typeface="微软雅黑" pitchFamily="34" charset="-122"/>
                <a:cs typeface="Arial" panose="020B0604020202020204" pitchFamily="34" charset="0"/>
              </a:rPr>
              <a:t>hành</a:t>
            </a:r>
            <a:r>
              <a:rPr lang="en-US" altLang="zh-CN" sz="2800" b="1" i="1" dirty="0">
                <a:ea typeface="微软雅黑" pitchFamily="34" charset="-122"/>
                <a:cs typeface="Arial" panose="020B0604020202020204" pitchFamily="34" charset="0"/>
              </a:rPr>
              <a:t>:</a:t>
            </a:r>
            <a:endParaRPr lang="zh-CN" altLang="en-US" sz="2800" b="1" i="1" dirty="0">
              <a:ea typeface="微软雅黑" pitchFamily="34" charset="-122"/>
              <a:cs typeface="Arial" panose="020B0604020202020204" pitchFamily="34" charset="0"/>
            </a:endParaRPr>
          </a:p>
        </p:txBody>
      </p:sp>
      <p:sp>
        <p:nvSpPr>
          <p:cNvPr id="13" name="Text Box 101">
            <a:extLst>
              <a:ext uri="{FF2B5EF4-FFF2-40B4-BE49-F238E27FC236}">
                <a16:creationId xmlns:a16="http://schemas.microsoft.com/office/drawing/2014/main" id="{622F93C2-57BB-236C-EA61-001A546307F8}"/>
              </a:ext>
            </a:extLst>
          </p:cNvPr>
          <p:cNvSpPr txBox="1">
            <a:spLocks noChangeArrowheads="1"/>
          </p:cNvSpPr>
          <p:nvPr/>
        </p:nvSpPr>
        <p:spPr bwMode="auto">
          <a:xfrm>
            <a:off x="3655565" y="1193181"/>
            <a:ext cx="512532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877888" indent="-342900">
              <a:defRPr>
                <a:solidFill>
                  <a:schemeClr val="tx1"/>
                </a:solidFill>
                <a:latin typeface="Arial" panose="020B0604020202020204" pitchFamily="34" charset="0"/>
                <a:cs typeface="Arial" panose="020B0604020202020204" pitchFamily="34" charset="0"/>
              </a:defRPr>
            </a:lvl2pPr>
            <a:lvl3pPr marL="1400175" indent="-342900">
              <a:defRPr>
                <a:solidFill>
                  <a:schemeClr val="tx1"/>
                </a:solidFill>
                <a:latin typeface="Arial" panose="020B0604020202020204" pitchFamily="34" charset="0"/>
                <a:cs typeface="Arial" panose="020B0604020202020204" pitchFamily="34" charset="0"/>
              </a:defRPr>
            </a:lvl3pPr>
            <a:lvl4pPr marL="1922463" indent="-342900">
              <a:defRPr>
                <a:solidFill>
                  <a:schemeClr val="tx1"/>
                </a:solidFill>
                <a:latin typeface="Arial" panose="020B0604020202020204" pitchFamily="34" charset="0"/>
                <a:cs typeface="Arial" panose="020B0604020202020204" pitchFamily="34" charset="0"/>
              </a:defRPr>
            </a:lvl4pPr>
            <a:lvl5pPr marL="2444750" indent="-342900">
              <a:defRPr>
                <a:solidFill>
                  <a:schemeClr val="tx1"/>
                </a:solidFill>
                <a:latin typeface="Arial" panose="020B0604020202020204" pitchFamily="34" charset="0"/>
                <a:cs typeface="Arial" panose="020B0604020202020204" pitchFamily="34" charset="0"/>
              </a:defRPr>
            </a:lvl5pPr>
            <a:lvl6pPr marL="290195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35915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81635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273550" indent="-3429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defTabSz="667421"/>
            <a:r>
              <a:rPr lang="en-US" altLang="en-VN" sz="2000" dirty="0">
                <a:solidFill>
                  <a:srgbClr val="000000"/>
                </a:solidFill>
                <a:ea typeface="+mn-ea"/>
              </a:rPr>
              <a:t>1. </a:t>
            </a:r>
            <a:r>
              <a:rPr lang="en-US" altLang="en-VN" sz="2000" dirty="0" err="1">
                <a:solidFill>
                  <a:srgbClr val="000000"/>
                </a:solidFill>
                <a:ea typeface="+mn-ea"/>
              </a:rPr>
              <a:t>Đưa</a:t>
            </a:r>
            <a:r>
              <a:rPr lang="en-US" altLang="en-VN" sz="2000" dirty="0">
                <a:solidFill>
                  <a:srgbClr val="000000"/>
                </a:solidFill>
                <a:ea typeface="+mn-ea"/>
              </a:rPr>
              <a:t> </a:t>
            </a:r>
            <a:r>
              <a:rPr lang="en-US" altLang="en-VN" sz="2000" dirty="0" err="1">
                <a:solidFill>
                  <a:srgbClr val="000000"/>
                </a:solidFill>
                <a:ea typeface="+mn-ea"/>
              </a:rPr>
              <a:t>một</a:t>
            </a:r>
            <a:r>
              <a:rPr lang="en-US" altLang="en-VN" sz="2000" dirty="0">
                <a:solidFill>
                  <a:srgbClr val="000000"/>
                </a:solidFill>
                <a:ea typeface="+mn-ea"/>
              </a:rPr>
              <a:t> </a:t>
            </a:r>
            <a:r>
              <a:rPr lang="en-US" altLang="en-VN" sz="2000" dirty="0" err="1">
                <a:solidFill>
                  <a:srgbClr val="000000"/>
                </a:solidFill>
                <a:ea typeface="+mn-ea"/>
              </a:rPr>
              <a:t>đầu</a:t>
            </a:r>
            <a:r>
              <a:rPr lang="en-US" altLang="en-VN" sz="2000" dirty="0">
                <a:solidFill>
                  <a:srgbClr val="000000"/>
                </a:solidFill>
                <a:ea typeface="+mn-ea"/>
              </a:rPr>
              <a:t> </a:t>
            </a:r>
            <a:r>
              <a:rPr lang="en-US" altLang="en-VN" sz="2000" dirty="0" err="1">
                <a:solidFill>
                  <a:srgbClr val="000000"/>
                </a:solidFill>
                <a:ea typeface="+mn-ea"/>
              </a:rPr>
              <a:t>thanh</a:t>
            </a:r>
            <a:r>
              <a:rPr lang="en-US" altLang="en-VN" sz="2000" dirty="0">
                <a:solidFill>
                  <a:srgbClr val="000000"/>
                </a:solidFill>
                <a:ea typeface="+mn-ea"/>
              </a:rPr>
              <a:t> </a:t>
            </a:r>
            <a:r>
              <a:rPr lang="en-US" altLang="en-VN" sz="2000" dirty="0" err="1">
                <a:solidFill>
                  <a:srgbClr val="000000"/>
                </a:solidFill>
                <a:ea typeface="+mn-ea"/>
              </a:rPr>
              <a:t>thước</a:t>
            </a:r>
            <a:r>
              <a:rPr lang="en-US" altLang="en-VN" sz="2000" dirty="0">
                <a:solidFill>
                  <a:srgbClr val="000000"/>
                </a:solidFill>
                <a:ea typeface="+mn-ea"/>
              </a:rPr>
              <a:t> </a:t>
            </a:r>
            <a:r>
              <a:rPr lang="en-US" altLang="en-VN" sz="2000" dirty="0" err="1">
                <a:solidFill>
                  <a:srgbClr val="000000"/>
                </a:solidFill>
                <a:ea typeface="+mn-ea"/>
              </a:rPr>
              <a:t>nhựa</a:t>
            </a:r>
            <a:r>
              <a:rPr lang="en-US" altLang="en-VN" sz="2000" dirty="0">
                <a:solidFill>
                  <a:srgbClr val="000000"/>
                </a:solidFill>
                <a:ea typeface="+mn-ea"/>
              </a:rPr>
              <a:t> </a:t>
            </a:r>
            <a:r>
              <a:rPr lang="en-US" altLang="en-VN" sz="2000" dirty="0" err="1">
                <a:solidFill>
                  <a:srgbClr val="000000"/>
                </a:solidFill>
                <a:ea typeface="+mn-ea"/>
              </a:rPr>
              <a:t>lại</a:t>
            </a:r>
            <a:r>
              <a:rPr lang="en-US" altLang="en-VN" sz="2000" dirty="0">
                <a:solidFill>
                  <a:srgbClr val="000000"/>
                </a:solidFill>
                <a:ea typeface="+mn-ea"/>
              </a:rPr>
              <a:t> </a:t>
            </a:r>
            <a:r>
              <a:rPr lang="en-US" altLang="en-VN" sz="2000" dirty="0" err="1">
                <a:solidFill>
                  <a:srgbClr val="000000"/>
                </a:solidFill>
                <a:ea typeface="+mn-ea"/>
              </a:rPr>
              <a:t>gần</a:t>
            </a:r>
            <a:r>
              <a:rPr lang="en-US" altLang="en-VN" sz="2000" dirty="0">
                <a:solidFill>
                  <a:srgbClr val="000000"/>
                </a:solidFill>
                <a:ea typeface="+mn-ea"/>
              </a:rPr>
              <a:t> </a:t>
            </a:r>
            <a:r>
              <a:rPr lang="en-US" altLang="en-VN" sz="2000" dirty="0" err="1">
                <a:solidFill>
                  <a:srgbClr val="000000"/>
                </a:solidFill>
                <a:ea typeface="+mn-ea"/>
              </a:rPr>
              <a:t>các</a:t>
            </a:r>
            <a:r>
              <a:rPr lang="en-US" altLang="en-VN" sz="2000" dirty="0">
                <a:solidFill>
                  <a:srgbClr val="000000"/>
                </a:solidFill>
                <a:ea typeface="+mn-ea"/>
              </a:rPr>
              <a:t> </a:t>
            </a:r>
            <a:r>
              <a:rPr lang="en-US" altLang="en-VN" sz="2000" dirty="0" err="1">
                <a:solidFill>
                  <a:srgbClr val="000000"/>
                </a:solidFill>
                <a:ea typeface="+mn-ea"/>
              </a:rPr>
              <a:t>mẩu</a:t>
            </a:r>
            <a:r>
              <a:rPr lang="en-US" altLang="en-VN" sz="2000" dirty="0">
                <a:solidFill>
                  <a:srgbClr val="000000"/>
                </a:solidFill>
                <a:ea typeface="+mn-ea"/>
              </a:rPr>
              <a:t> </a:t>
            </a:r>
            <a:r>
              <a:rPr lang="en-US" altLang="en-VN" sz="2000" dirty="0" err="1">
                <a:solidFill>
                  <a:srgbClr val="000000"/>
                </a:solidFill>
                <a:ea typeface="+mn-ea"/>
              </a:rPr>
              <a:t>giấy</a:t>
            </a:r>
            <a:r>
              <a:rPr lang="en-US" altLang="en-VN" sz="2000" dirty="0">
                <a:solidFill>
                  <a:srgbClr val="000000"/>
                </a:solidFill>
                <a:ea typeface="+mn-ea"/>
              </a:rPr>
              <a:t> </a:t>
            </a:r>
            <a:r>
              <a:rPr lang="en-US" altLang="en-VN" sz="2000" dirty="0" err="1">
                <a:solidFill>
                  <a:srgbClr val="000000"/>
                </a:solidFill>
                <a:ea typeface="+mn-ea"/>
              </a:rPr>
              <a:t>vụn</a:t>
            </a:r>
            <a:r>
              <a:rPr lang="en-US" altLang="en-VN" sz="2000" dirty="0">
                <a:solidFill>
                  <a:srgbClr val="000000"/>
                </a:solidFill>
                <a:ea typeface="+mn-ea"/>
              </a:rPr>
              <a:t> hay </a:t>
            </a:r>
            <a:r>
              <a:rPr lang="en-US" altLang="en-VN" sz="2000" dirty="0" err="1">
                <a:solidFill>
                  <a:srgbClr val="000000"/>
                </a:solidFill>
                <a:ea typeface="+mn-ea"/>
              </a:rPr>
              <a:t>một</a:t>
            </a:r>
            <a:r>
              <a:rPr lang="en-US" altLang="en-VN" sz="2000" dirty="0">
                <a:solidFill>
                  <a:srgbClr val="000000"/>
                </a:solidFill>
                <a:ea typeface="+mn-ea"/>
              </a:rPr>
              <a:t> </a:t>
            </a:r>
            <a:r>
              <a:rPr lang="en-US" altLang="en-VN" sz="2000" dirty="0" err="1">
                <a:solidFill>
                  <a:srgbClr val="000000"/>
                </a:solidFill>
                <a:ea typeface="+mn-ea"/>
              </a:rPr>
              <a:t>quả</a:t>
            </a:r>
            <a:r>
              <a:rPr lang="en-US" altLang="en-VN" sz="2000" dirty="0">
                <a:solidFill>
                  <a:srgbClr val="000000"/>
                </a:solidFill>
                <a:ea typeface="+mn-ea"/>
              </a:rPr>
              <a:t> </a:t>
            </a:r>
            <a:r>
              <a:rPr lang="en-US" altLang="en-VN" sz="2000" dirty="0" err="1">
                <a:solidFill>
                  <a:srgbClr val="000000"/>
                </a:solidFill>
                <a:ea typeface="+mn-ea"/>
              </a:rPr>
              <a:t>cầu</a:t>
            </a:r>
            <a:r>
              <a:rPr lang="en-US" altLang="en-VN" sz="2000" dirty="0">
                <a:solidFill>
                  <a:srgbClr val="000000"/>
                </a:solidFill>
                <a:ea typeface="+mn-ea"/>
              </a:rPr>
              <a:t> </a:t>
            </a:r>
            <a:r>
              <a:rPr lang="en-US" altLang="en-VN" sz="2000" dirty="0" err="1">
                <a:solidFill>
                  <a:srgbClr val="000000"/>
                </a:solidFill>
                <a:ea typeface="+mn-ea"/>
              </a:rPr>
              <a:t>bằng</a:t>
            </a:r>
            <a:r>
              <a:rPr lang="en-US" altLang="en-VN" sz="2000" dirty="0">
                <a:solidFill>
                  <a:srgbClr val="000000"/>
                </a:solidFill>
                <a:ea typeface="+mn-ea"/>
              </a:rPr>
              <a:t> </a:t>
            </a:r>
            <a:r>
              <a:rPr lang="en-US" altLang="en-VN" sz="2000" dirty="0" err="1">
                <a:solidFill>
                  <a:srgbClr val="000000"/>
                </a:solidFill>
                <a:ea typeface="+mn-ea"/>
              </a:rPr>
              <a:t>nhựa</a:t>
            </a:r>
            <a:r>
              <a:rPr lang="en-US" altLang="en-VN" sz="2000" dirty="0">
                <a:solidFill>
                  <a:srgbClr val="000000"/>
                </a:solidFill>
                <a:ea typeface="+mn-ea"/>
              </a:rPr>
              <a:t> </a:t>
            </a:r>
            <a:r>
              <a:rPr lang="en-US" altLang="en-VN" sz="2000" dirty="0" err="1">
                <a:solidFill>
                  <a:srgbClr val="000000"/>
                </a:solidFill>
                <a:ea typeface="+mn-ea"/>
              </a:rPr>
              <a:t>xốp</a:t>
            </a:r>
            <a:r>
              <a:rPr lang="en-US" altLang="en-VN" sz="2000" dirty="0">
                <a:solidFill>
                  <a:srgbClr val="000000"/>
                </a:solidFill>
                <a:ea typeface="+mn-ea"/>
              </a:rPr>
              <a:t> </a:t>
            </a:r>
            <a:r>
              <a:rPr lang="en-US" altLang="en-VN" sz="2000" dirty="0" err="1">
                <a:solidFill>
                  <a:srgbClr val="000000"/>
                </a:solidFill>
                <a:ea typeface="+mn-ea"/>
              </a:rPr>
              <a:t>nhỏ</a:t>
            </a:r>
            <a:r>
              <a:rPr lang="en-US" altLang="en-VN" sz="2000" dirty="0">
                <a:solidFill>
                  <a:srgbClr val="000000"/>
                </a:solidFill>
                <a:ea typeface="+mn-ea"/>
              </a:rPr>
              <a:t> </a:t>
            </a:r>
            <a:r>
              <a:rPr lang="en-US" altLang="en-VN" sz="2000" dirty="0" err="1">
                <a:solidFill>
                  <a:srgbClr val="000000"/>
                </a:solidFill>
                <a:ea typeface="+mn-ea"/>
              </a:rPr>
              <a:t>treo</a:t>
            </a:r>
            <a:r>
              <a:rPr lang="en-US" altLang="en-VN" sz="2000" dirty="0">
                <a:solidFill>
                  <a:srgbClr val="000000"/>
                </a:solidFill>
                <a:ea typeface="+mn-ea"/>
              </a:rPr>
              <a:t> </a:t>
            </a:r>
            <a:r>
              <a:rPr lang="en-US" altLang="en-VN" sz="2000" dirty="0" err="1">
                <a:solidFill>
                  <a:srgbClr val="000000"/>
                </a:solidFill>
                <a:ea typeface="+mn-ea"/>
              </a:rPr>
              <a:t>trên</a:t>
            </a:r>
            <a:r>
              <a:rPr lang="en-US" altLang="en-VN" sz="2000" dirty="0">
                <a:solidFill>
                  <a:srgbClr val="000000"/>
                </a:solidFill>
                <a:ea typeface="+mn-ea"/>
              </a:rPr>
              <a:t> </a:t>
            </a:r>
            <a:r>
              <a:rPr lang="en-US" altLang="en-VN" sz="2000" dirty="0" err="1">
                <a:solidFill>
                  <a:srgbClr val="000000"/>
                </a:solidFill>
                <a:ea typeface="+mn-ea"/>
              </a:rPr>
              <a:t>giá</a:t>
            </a:r>
            <a:r>
              <a:rPr lang="en-US" altLang="en-VN" sz="2000" dirty="0">
                <a:solidFill>
                  <a:srgbClr val="000000"/>
                </a:solidFill>
                <a:ea typeface="+mn-ea"/>
              </a:rPr>
              <a:t> </a:t>
            </a:r>
            <a:r>
              <a:rPr lang="en-US" altLang="en-VN" sz="2000" dirty="0" err="1">
                <a:solidFill>
                  <a:srgbClr val="000000"/>
                </a:solidFill>
                <a:ea typeface="+mn-ea"/>
              </a:rPr>
              <a:t>đỡ</a:t>
            </a:r>
            <a:r>
              <a:rPr lang="en-US" altLang="en-VN" sz="2000" dirty="0">
                <a:solidFill>
                  <a:srgbClr val="000000"/>
                </a:solidFill>
                <a:ea typeface="+mn-ea"/>
              </a:rPr>
              <a:t>. </a:t>
            </a:r>
            <a:r>
              <a:rPr lang="en-US" altLang="en-VN" sz="2000" dirty="0" err="1">
                <a:solidFill>
                  <a:srgbClr val="000000"/>
                </a:solidFill>
                <a:ea typeface="+mn-ea"/>
              </a:rPr>
              <a:t>Hãy</a:t>
            </a:r>
            <a:r>
              <a:rPr lang="en-US" altLang="en-VN" sz="2000" dirty="0">
                <a:solidFill>
                  <a:srgbClr val="000000"/>
                </a:solidFill>
                <a:ea typeface="+mn-ea"/>
              </a:rPr>
              <a:t> </a:t>
            </a:r>
            <a:r>
              <a:rPr lang="en-US" altLang="en-VN" sz="2000" dirty="0" err="1">
                <a:solidFill>
                  <a:srgbClr val="000000"/>
                </a:solidFill>
                <a:ea typeface="+mn-ea"/>
              </a:rPr>
              <a:t>quan</a:t>
            </a:r>
            <a:r>
              <a:rPr lang="en-US" altLang="en-VN" sz="2000" dirty="0">
                <a:solidFill>
                  <a:srgbClr val="000000"/>
                </a:solidFill>
                <a:ea typeface="+mn-ea"/>
              </a:rPr>
              <a:t> </a:t>
            </a:r>
            <a:r>
              <a:rPr lang="en-US" altLang="en-VN" sz="2000" dirty="0" err="1">
                <a:solidFill>
                  <a:srgbClr val="000000"/>
                </a:solidFill>
                <a:ea typeface="+mn-ea"/>
              </a:rPr>
              <a:t>sát</a:t>
            </a:r>
            <a:r>
              <a:rPr lang="en-US" altLang="en-VN" sz="2000" dirty="0">
                <a:solidFill>
                  <a:srgbClr val="000000"/>
                </a:solidFill>
                <a:ea typeface="+mn-ea"/>
              </a:rPr>
              <a:t> </a:t>
            </a:r>
            <a:r>
              <a:rPr lang="en-US" altLang="en-VN" sz="2000" dirty="0" err="1">
                <a:solidFill>
                  <a:srgbClr val="000000"/>
                </a:solidFill>
                <a:ea typeface="+mn-ea"/>
              </a:rPr>
              <a:t>xem</a:t>
            </a:r>
            <a:r>
              <a:rPr lang="en-US" altLang="en-VN" sz="2000" dirty="0">
                <a:solidFill>
                  <a:srgbClr val="000000"/>
                </a:solidFill>
                <a:ea typeface="+mn-ea"/>
              </a:rPr>
              <a:t> </a:t>
            </a:r>
            <a:r>
              <a:rPr lang="en-US" altLang="en-VN" sz="2000" dirty="0" err="1">
                <a:solidFill>
                  <a:srgbClr val="000000"/>
                </a:solidFill>
                <a:ea typeface="+mn-ea"/>
              </a:rPr>
              <a:t>có</a:t>
            </a:r>
            <a:r>
              <a:rPr lang="en-US" altLang="en-VN" sz="2000" dirty="0">
                <a:solidFill>
                  <a:srgbClr val="000000"/>
                </a:solidFill>
                <a:ea typeface="+mn-ea"/>
              </a:rPr>
              <a:t> </a:t>
            </a:r>
            <a:r>
              <a:rPr lang="en-US" altLang="en-VN" sz="2000" dirty="0" err="1">
                <a:solidFill>
                  <a:srgbClr val="000000"/>
                </a:solidFill>
                <a:ea typeface="+mn-ea"/>
              </a:rPr>
              <a:t>hiện</a:t>
            </a:r>
            <a:r>
              <a:rPr lang="en-US" altLang="en-VN" sz="2000" dirty="0">
                <a:solidFill>
                  <a:srgbClr val="000000"/>
                </a:solidFill>
                <a:ea typeface="+mn-ea"/>
              </a:rPr>
              <a:t> </a:t>
            </a:r>
            <a:r>
              <a:rPr lang="en-US" altLang="en-VN" sz="2000" dirty="0" err="1">
                <a:solidFill>
                  <a:srgbClr val="000000"/>
                </a:solidFill>
                <a:ea typeface="+mn-ea"/>
              </a:rPr>
              <a:t>tượng</a:t>
            </a:r>
            <a:r>
              <a:rPr lang="en-US" altLang="en-VN" sz="2000" dirty="0">
                <a:solidFill>
                  <a:srgbClr val="000000"/>
                </a:solidFill>
                <a:ea typeface="+mn-ea"/>
              </a:rPr>
              <a:t> </a:t>
            </a:r>
            <a:r>
              <a:rPr lang="en-US" altLang="en-VN" sz="2000" dirty="0" err="1">
                <a:solidFill>
                  <a:srgbClr val="000000"/>
                </a:solidFill>
                <a:ea typeface="+mn-ea"/>
              </a:rPr>
              <a:t>gì</a:t>
            </a:r>
            <a:r>
              <a:rPr lang="en-US" altLang="en-VN" sz="2000" dirty="0">
                <a:solidFill>
                  <a:srgbClr val="000000"/>
                </a:solidFill>
                <a:ea typeface="+mn-ea"/>
              </a:rPr>
              <a:t> </a:t>
            </a:r>
            <a:r>
              <a:rPr lang="en-US" altLang="en-VN" sz="2000" dirty="0" err="1">
                <a:solidFill>
                  <a:srgbClr val="000000"/>
                </a:solidFill>
                <a:ea typeface="+mn-ea"/>
              </a:rPr>
              <a:t>xảy</a:t>
            </a:r>
            <a:r>
              <a:rPr lang="en-US" altLang="en-VN" sz="2000" dirty="0">
                <a:solidFill>
                  <a:srgbClr val="000000"/>
                </a:solidFill>
                <a:ea typeface="+mn-ea"/>
              </a:rPr>
              <a:t> </a:t>
            </a:r>
            <a:r>
              <a:rPr lang="en-US" altLang="en-VN" sz="2000" dirty="0" err="1">
                <a:solidFill>
                  <a:srgbClr val="000000"/>
                </a:solidFill>
                <a:ea typeface="+mn-ea"/>
              </a:rPr>
              <a:t>ra</a:t>
            </a:r>
            <a:r>
              <a:rPr lang="en-US" altLang="en-VN" sz="2000" dirty="0">
                <a:solidFill>
                  <a:srgbClr val="000000"/>
                </a:solidFill>
                <a:ea typeface="+mn-ea"/>
              </a:rPr>
              <a:t> </a:t>
            </a:r>
            <a:r>
              <a:rPr lang="en-US" altLang="en-VN" sz="2000" dirty="0" err="1">
                <a:solidFill>
                  <a:srgbClr val="000000"/>
                </a:solidFill>
                <a:ea typeface="+mn-ea"/>
              </a:rPr>
              <a:t>không</a:t>
            </a:r>
            <a:r>
              <a:rPr lang="en-US" altLang="en-VN" sz="2000" dirty="0">
                <a:solidFill>
                  <a:srgbClr val="000000"/>
                </a:solidFill>
                <a:ea typeface="+mn-ea"/>
              </a:rPr>
              <a:t>?</a:t>
            </a:r>
          </a:p>
        </p:txBody>
      </p:sp>
      <p:sp>
        <p:nvSpPr>
          <p:cNvPr id="67" name="AutoShape 40">
            <a:extLst>
              <a:ext uri="{FF2B5EF4-FFF2-40B4-BE49-F238E27FC236}">
                <a16:creationId xmlns:a16="http://schemas.microsoft.com/office/drawing/2014/main" id="{1BB61F19-C8F1-DB27-EEB7-27231998E2C6}"/>
              </a:ext>
            </a:extLst>
          </p:cNvPr>
          <p:cNvSpPr>
            <a:spLocks noChangeArrowheads="1"/>
          </p:cNvSpPr>
          <p:nvPr/>
        </p:nvSpPr>
        <p:spPr bwMode="auto">
          <a:xfrm>
            <a:off x="3426368" y="3145931"/>
            <a:ext cx="2708309" cy="543264"/>
          </a:xfrm>
          <a:prstGeom prst="parallelogram">
            <a:avLst>
              <a:gd name="adj" fmla="val 162042"/>
            </a:avLst>
          </a:prstGeom>
          <a:blipFill dpi="0" rotWithShape="1">
            <a:blip r:embed="rId5"/>
            <a:srcRect/>
            <a:tile tx="0" ty="0" sx="100000" sy="100000" flip="none" algn="tl"/>
          </a:blipFill>
          <a:ln w="9525">
            <a:solidFill>
              <a:srgbClr val="006600"/>
            </a:solidFill>
            <a:miter lim="800000"/>
            <a:headEnd/>
            <a:tailEnd/>
          </a:ln>
          <a:effectLst>
            <a:outerShdw dist="35921" dir="2700000" algn="ctr" rotWithShape="0">
              <a:schemeClr val="bg2">
                <a:alpha val="50000"/>
              </a:schemeClr>
            </a:outerShdw>
          </a:effectLst>
        </p:spPr>
        <p:txBody>
          <a:bodyPr wrap="none" anchor="ctr"/>
          <a:lstStyle/>
          <a:p>
            <a:pPr defTabSz="667421"/>
            <a:endParaRPr lang="en-VN" sz="1314">
              <a:solidFill>
                <a:srgbClr val="000000"/>
              </a:solidFill>
              <a:ea typeface="+mn-ea"/>
              <a:cs typeface="Arial" panose="020B0604020202020204" pitchFamily="34" charset="0"/>
            </a:endParaRPr>
          </a:p>
        </p:txBody>
      </p:sp>
      <p:grpSp>
        <p:nvGrpSpPr>
          <p:cNvPr id="68" name="Group 41">
            <a:extLst>
              <a:ext uri="{FF2B5EF4-FFF2-40B4-BE49-F238E27FC236}">
                <a16:creationId xmlns:a16="http://schemas.microsoft.com/office/drawing/2014/main" id="{4E990B98-A120-2966-2AB2-C1EF82DBB7A5}"/>
              </a:ext>
            </a:extLst>
          </p:cNvPr>
          <p:cNvGrpSpPr>
            <a:grpSpLocks/>
          </p:cNvGrpSpPr>
          <p:nvPr/>
        </p:nvGrpSpPr>
        <p:grpSpPr bwMode="auto">
          <a:xfrm rot="382370">
            <a:off x="4436347" y="2647322"/>
            <a:ext cx="1836903" cy="551622"/>
            <a:chOff x="1240" y="1692"/>
            <a:chExt cx="2480" cy="576"/>
          </a:xfrm>
        </p:grpSpPr>
        <p:grpSp>
          <p:nvGrpSpPr>
            <p:cNvPr id="121" name="Group 42">
              <a:extLst>
                <a:ext uri="{FF2B5EF4-FFF2-40B4-BE49-F238E27FC236}">
                  <a16:creationId xmlns:a16="http://schemas.microsoft.com/office/drawing/2014/main" id="{D93C5D76-C43D-9031-E5AF-44F53B620807}"/>
                </a:ext>
              </a:extLst>
            </p:cNvPr>
            <p:cNvGrpSpPr>
              <a:grpSpLocks/>
            </p:cNvGrpSpPr>
            <p:nvPr/>
          </p:nvGrpSpPr>
          <p:grpSpPr bwMode="auto">
            <a:xfrm rot="-2002882">
              <a:off x="3047" y="1839"/>
              <a:ext cx="276" cy="148"/>
              <a:chOff x="2352" y="1488"/>
              <a:chExt cx="276" cy="148"/>
            </a:xfrm>
          </p:grpSpPr>
          <p:sp>
            <p:nvSpPr>
              <p:cNvPr id="134" name="Freeform 43">
                <a:extLst>
                  <a:ext uri="{FF2B5EF4-FFF2-40B4-BE49-F238E27FC236}">
                    <a16:creationId xmlns:a16="http://schemas.microsoft.com/office/drawing/2014/main" id="{F68A87F6-88F1-B362-F39C-5A28B5E1D4E0}"/>
                  </a:ext>
                </a:extLst>
              </p:cNvPr>
              <p:cNvSpPr>
                <a:spLocks/>
              </p:cNvSpPr>
              <p:nvPr/>
            </p:nvSpPr>
            <p:spPr bwMode="auto">
              <a:xfrm rot="-487818">
                <a:off x="2406" y="1516"/>
                <a:ext cx="222" cy="120"/>
              </a:xfrm>
              <a:custGeom>
                <a:avLst/>
                <a:gdLst>
                  <a:gd name="T0" fmla="*/ 22 w 249"/>
                  <a:gd name="T1" fmla="*/ 103 h 141"/>
                  <a:gd name="T2" fmla="*/ 11 w 249"/>
                  <a:gd name="T3" fmla="*/ 116 h 141"/>
                  <a:gd name="T4" fmla="*/ 0 w 249"/>
                  <a:gd name="T5" fmla="*/ 120 h 141"/>
                  <a:gd name="T6" fmla="*/ 21 w 249"/>
                  <a:gd name="T7" fmla="*/ 136 h 141"/>
                  <a:gd name="T8" fmla="*/ 38 w 249"/>
                  <a:gd name="T9" fmla="*/ 141 h 141"/>
                  <a:gd name="T10" fmla="*/ 54 w 249"/>
                  <a:gd name="T11" fmla="*/ 139 h 141"/>
                  <a:gd name="T12" fmla="*/ 69 w 249"/>
                  <a:gd name="T13" fmla="*/ 135 h 141"/>
                  <a:gd name="T14" fmla="*/ 84 w 249"/>
                  <a:gd name="T15" fmla="*/ 126 h 141"/>
                  <a:gd name="T16" fmla="*/ 104 w 249"/>
                  <a:gd name="T17" fmla="*/ 114 h 141"/>
                  <a:gd name="T18" fmla="*/ 120 w 249"/>
                  <a:gd name="T19" fmla="*/ 114 h 141"/>
                  <a:gd name="T20" fmla="*/ 131 w 249"/>
                  <a:gd name="T21" fmla="*/ 111 h 141"/>
                  <a:gd name="T22" fmla="*/ 146 w 249"/>
                  <a:gd name="T23" fmla="*/ 102 h 141"/>
                  <a:gd name="T24" fmla="*/ 159 w 249"/>
                  <a:gd name="T25" fmla="*/ 93 h 141"/>
                  <a:gd name="T26" fmla="*/ 177 w 249"/>
                  <a:gd name="T27" fmla="*/ 87 h 141"/>
                  <a:gd name="T28" fmla="*/ 190 w 249"/>
                  <a:gd name="T29" fmla="*/ 89 h 141"/>
                  <a:gd name="T30" fmla="*/ 208 w 249"/>
                  <a:gd name="T31" fmla="*/ 92 h 141"/>
                  <a:gd name="T32" fmla="*/ 225 w 249"/>
                  <a:gd name="T33" fmla="*/ 95 h 141"/>
                  <a:gd name="T34" fmla="*/ 232 w 249"/>
                  <a:gd name="T35" fmla="*/ 118 h 141"/>
                  <a:gd name="T36" fmla="*/ 249 w 249"/>
                  <a:gd name="T37" fmla="*/ 129 h 141"/>
                  <a:gd name="T38" fmla="*/ 188 w 249"/>
                  <a:gd name="T39" fmla="*/ 0 h 141"/>
                  <a:gd name="T40" fmla="*/ 22 w 249"/>
                  <a:gd name="T41" fmla="*/ 10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9" h="141">
                    <a:moveTo>
                      <a:pt x="22" y="103"/>
                    </a:moveTo>
                    <a:lnTo>
                      <a:pt x="11" y="116"/>
                    </a:lnTo>
                    <a:lnTo>
                      <a:pt x="0" y="120"/>
                    </a:lnTo>
                    <a:lnTo>
                      <a:pt x="21" y="136"/>
                    </a:lnTo>
                    <a:lnTo>
                      <a:pt x="38" y="141"/>
                    </a:lnTo>
                    <a:lnTo>
                      <a:pt x="54" y="139"/>
                    </a:lnTo>
                    <a:lnTo>
                      <a:pt x="69" y="135"/>
                    </a:lnTo>
                    <a:lnTo>
                      <a:pt x="84" y="126"/>
                    </a:lnTo>
                    <a:lnTo>
                      <a:pt x="104" y="114"/>
                    </a:lnTo>
                    <a:lnTo>
                      <a:pt x="120" y="114"/>
                    </a:lnTo>
                    <a:lnTo>
                      <a:pt x="131" y="111"/>
                    </a:lnTo>
                    <a:lnTo>
                      <a:pt x="146" y="102"/>
                    </a:lnTo>
                    <a:lnTo>
                      <a:pt x="159" y="93"/>
                    </a:lnTo>
                    <a:lnTo>
                      <a:pt x="177" y="87"/>
                    </a:lnTo>
                    <a:lnTo>
                      <a:pt x="190" y="89"/>
                    </a:lnTo>
                    <a:lnTo>
                      <a:pt x="208" y="92"/>
                    </a:lnTo>
                    <a:lnTo>
                      <a:pt x="225" y="95"/>
                    </a:lnTo>
                    <a:lnTo>
                      <a:pt x="232" y="118"/>
                    </a:lnTo>
                    <a:lnTo>
                      <a:pt x="249" y="129"/>
                    </a:lnTo>
                    <a:lnTo>
                      <a:pt x="188" y="0"/>
                    </a:lnTo>
                    <a:lnTo>
                      <a:pt x="22" y="103"/>
                    </a:lnTo>
                    <a:close/>
                  </a:path>
                </a:pathLst>
              </a:custGeom>
              <a:solidFill>
                <a:srgbClr val="FFBFBF"/>
              </a:solidFill>
              <a:ln w="9525">
                <a:solidFill>
                  <a:srgbClr val="000000"/>
                </a:solidFill>
                <a:prstDash val="solid"/>
                <a:round/>
                <a:headEnd/>
                <a:tailEnd/>
              </a:ln>
            </p:spPr>
            <p:txBody>
              <a:bodyPr/>
              <a:lstStyle/>
              <a:p>
                <a:pPr defTabSz="667421"/>
                <a:endParaRPr lang="en-VN" sz="1314">
                  <a:solidFill>
                    <a:srgbClr val="000000"/>
                  </a:solidFill>
                  <a:ea typeface="+mn-ea"/>
                  <a:cs typeface="Arial" panose="020B0604020202020204" pitchFamily="34" charset="0"/>
                </a:endParaRPr>
              </a:p>
            </p:txBody>
          </p:sp>
          <p:sp>
            <p:nvSpPr>
              <p:cNvPr id="135" name="Freeform 44">
                <a:extLst>
                  <a:ext uri="{FF2B5EF4-FFF2-40B4-BE49-F238E27FC236}">
                    <a16:creationId xmlns:a16="http://schemas.microsoft.com/office/drawing/2014/main" id="{AAFD6A7C-75B9-4B23-0165-8E1F29C56ADC}"/>
                  </a:ext>
                </a:extLst>
              </p:cNvPr>
              <p:cNvSpPr>
                <a:spLocks/>
              </p:cNvSpPr>
              <p:nvPr/>
            </p:nvSpPr>
            <p:spPr bwMode="auto">
              <a:xfrm rot="-949943">
                <a:off x="2352" y="1488"/>
                <a:ext cx="220" cy="138"/>
              </a:xfrm>
              <a:custGeom>
                <a:avLst/>
                <a:gdLst>
                  <a:gd name="T0" fmla="*/ 52 w 220"/>
                  <a:gd name="T1" fmla="*/ 68 h 138"/>
                  <a:gd name="T2" fmla="*/ 16 w 220"/>
                  <a:gd name="T3" fmla="*/ 106 h 138"/>
                  <a:gd name="T4" fmla="*/ 0 w 220"/>
                  <a:gd name="T5" fmla="*/ 125 h 138"/>
                  <a:gd name="T6" fmla="*/ 20 w 220"/>
                  <a:gd name="T7" fmla="*/ 136 h 138"/>
                  <a:gd name="T8" fmla="*/ 36 w 220"/>
                  <a:gd name="T9" fmla="*/ 138 h 138"/>
                  <a:gd name="T10" fmla="*/ 49 w 220"/>
                  <a:gd name="T11" fmla="*/ 134 h 138"/>
                  <a:gd name="T12" fmla="*/ 63 w 220"/>
                  <a:gd name="T13" fmla="*/ 129 h 138"/>
                  <a:gd name="T14" fmla="*/ 75 w 220"/>
                  <a:gd name="T15" fmla="*/ 119 h 138"/>
                  <a:gd name="T16" fmla="*/ 91 w 220"/>
                  <a:gd name="T17" fmla="*/ 107 h 138"/>
                  <a:gd name="T18" fmla="*/ 105 w 220"/>
                  <a:gd name="T19" fmla="*/ 105 h 138"/>
                  <a:gd name="T20" fmla="*/ 114 w 220"/>
                  <a:gd name="T21" fmla="*/ 100 h 138"/>
                  <a:gd name="T22" fmla="*/ 126 w 220"/>
                  <a:gd name="T23" fmla="*/ 92 h 138"/>
                  <a:gd name="T24" fmla="*/ 137 w 220"/>
                  <a:gd name="T25" fmla="*/ 82 h 138"/>
                  <a:gd name="T26" fmla="*/ 152 w 220"/>
                  <a:gd name="T27" fmla="*/ 75 h 138"/>
                  <a:gd name="T28" fmla="*/ 163 w 220"/>
                  <a:gd name="T29" fmla="*/ 75 h 138"/>
                  <a:gd name="T30" fmla="*/ 179 w 220"/>
                  <a:gd name="T31" fmla="*/ 75 h 138"/>
                  <a:gd name="T32" fmla="*/ 196 w 220"/>
                  <a:gd name="T33" fmla="*/ 76 h 138"/>
                  <a:gd name="T34" fmla="*/ 204 w 220"/>
                  <a:gd name="T35" fmla="*/ 94 h 138"/>
                  <a:gd name="T36" fmla="*/ 220 w 220"/>
                  <a:gd name="T37" fmla="*/ 101 h 138"/>
                  <a:gd name="T38" fmla="*/ 151 w 220"/>
                  <a:gd name="T39" fmla="*/ 0 h 138"/>
                  <a:gd name="T40" fmla="*/ 52 w 220"/>
                  <a:gd name="T41"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0" h="138">
                    <a:moveTo>
                      <a:pt x="52" y="68"/>
                    </a:moveTo>
                    <a:lnTo>
                      <a:pt x="16" y="106"/>
                    </a:lnTo>
                    <a:lnTo>
                      <a:pt x="0" y="125"/>
                    </a:lnTo>
                    <a:lnTo>
                      <a:pt x="20" y="136"/>
                    </a:lnTo>
                    <a:lnTo>
                      <a:pt x="36" y="138"/>
                    </a:lnTo>
                    <a:lnTo>
                      <a:pt x="49" y="134"/>
                    </a:lnTo>
                    <a:lnTo>
                      <a:pt x="63" y="129"/>
                    </a:lnTo>
                    <a:lnTo>
                      <a:pt x="75" y="119"/>
                    </a:lnTo>
                    <a:lnTo>
                      <a:pt x="91" y="107"/>
                    </a:lnTo>
                    <a:lnTo>
                      <a:pt x="105" y="105"/>
                    </a:lnTo>
                    <a:lnTo>
                      <a:pt x="114" y="100"/>
                    </a:lnTo>
                    <a:lnTo>
                      <a:pt x="126" y="92"/>
                    </a:lnTo>
                    <a:lnTo>
                      <a:pt x="137" y="82"/>
                    </a:lnTo>
                    <a:lnTo>
                      <a:pt x="152" y="75"/>
                    </a:lnTo>
                    <a:lnTo>
                      <a:pt x="163" y="75"/>
                    </a:lnTo>
                    <a:lnTo>
                      <a:pt x="179" y="75"/>
                    </a:lnTo>
                    <a:lnTo>
                      <a:pt x="196" y="76"/>
                    </a:lnTo>
                    <a:lnTo>
                      <a:pt x="204" y="94"/>
                    </a:lnTo>
                    <a:lnTo>
                      <a:pt x="220" y="101"/>
                    </a:lnTo>
                    <a:lnTo>
                      <a:pt x="151" y="0"/>
                    </a:lnTo>
                    <a:lnTo>
                      <a:pt x="52" y="68"/>
                    </a:lnTo>
                    <a:close/>
                  </a:path>
                </a:pathLst>
              </a:custGeom>
              <a:solidFill>
                <a:srgbClr val="FFBFBF"/>
              </a:solidFill>
              <a:ln w="9525">
                <a:solidFill>
                  <a:srgbClr val="000000"/>
                </a:solidFill>
                <a:prstDash val="solid"/>
                <a:round/>
                <a:headEnd/>
                <a:tailEnd/>
              </a:ln>
            </p:spPr>
            <p:txBody>
              <a:bodyPr/>
              <a:lstStyle/>
              <a:p>
                <a:pPr defTabSz="667421"/>
                <a:endParaRPr lang="en-VN" sz="1314">
                  <a:solidFill>
                    <a:srgbClr val="000000"/>
                  </a:solidFill>
                  <a:ea typeface="+mn-ea"/>
                  <a:cs typeface="Arial" panose="020B0604020202020204" pitchFamily="34" charset="0"/>
                </a:endParaRPr>
              </a:p>
            </p:txBody>
          </p:sp>
          <p:sp>
            <p:nvSpPr>
              <p:cNvPr id="136" name="Freeform 45">
                <a:extLst>
                  <a:ext uri="{FF2B5EF4-FFF2-40B4-BE49-F238E27FC236}">
                    <a16:creationId xmlns:a16="http://schemas.microsoft.com/office/drawing/2014/main" id="{A42AF9FE-495F-8159-AAE0-04B9A9A76D8B}"/>
                  </a:ext>
                </a:extLst>
              </p:cNvPr>
              <p:cNvSpPr>
                <a:spLocks/>
              </p:cNvSpPr>
              <p:nvPr/>
            </p:nvSpPr>
            <p:spPr bwMode="auto">
              <a:xfrm rot="810451">
                <a:off x="2444" y="1586"/>
                <a:ext cx="13" cy="10"/>
              </a:xfrm>
              <a:custGeom>
                <a:avLst/>
                <a:gdLst>
                  <a:gd name="T0" fmla="*/ 55 w 55"/>
                  <a:gd name="T1" fmla="*/ 33 h 33"/>
                  <a:gd name="T2" fmla="*/ 26 w 55"/>
                  <a:gd name="T3" fmla="*/ 22 h 33"/>
                  <a:gd name="T4" fmla="*/ 7 w 55"/>
                  <a:gd name="T5" fmla="*/ 8 h 33"/>
                  <a:gd name="T6" fmla="*/ 0 w 55"/>
                  <a:gd name="T7" fmla="*/ 0 h 33"/>
                </a:gdLst>
                <a:ahLst/>
                <a:cxnLst>
                  <a:cxn ang="0">
                    <a:pos x="T0" y="T1"/>
                  </a:cxn>
                  <a:cxn ang="0">
                    <a:pos x="T2" y="T3"/>
                  </a:cxn>
                  <a:cxn ang="0">
                    <a:pos x="T4" y="T5"/>
                  </a:cxn>
                  <a:cxn ang="0">
                    <a:pos x="T6" y="T7"/>
                  </a:cxn>
                </a:cxnLst>
                <a:rect l="0" t="0" r="r" b="b"/>
                <a:pathLst>
                  <a:path w="55" h="33">
                    <a:moveTo>
                      <a:pt x="55" y="33"/>
                    </a:moveTo>
                    <a:lnTo>
                      <a:pt x="26" y="22"/>
                    </a:lnTo>
                    <a:lnTo>
                      <a:pt x="7" y="8"/>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grpSp>
        <p:sp>
          <p:nvSpPr>
            <p:cNvPr id="122" name="Rectangle 46">
              <a:extLst>
                <a:ext uri="{FF2B5EF4-FFF2-40B4-BE49-F238E27FC236}">
                  <a16:creationId xmlns:a16="http://schemas.microsoft.com/office/drawing/2014/main" id="{DFC3FD13-A5FB-7996-D603-A7509989E7E4}"/>
                </a:ext>
              </a:extLst>
            </p:cNvPr>
            <p:cNvSpPr>
              <a:spLocks noChangeArrowheads="1"/>
            </p:cNvSpPr>
            <p:nvPr/>
          </p:nvSpPr>
          <p:spPr bwMode="auto">
            <a:xfrm rot="-161647">
              <a:off x="1240" y="2028"/>
              <a:ext cx="2088" cy="83"/>
            </a:xfrm>
            <a:prstGeom prst="rect">
              <a:avLst/>
            </a:prstGeom>
            <a:solidFill>
              <a:srgbClr val="C0C0C0"/>
            </a:solidFill>
            <a:ln w="9525" algn="ctr">
              <a:solidFill>
                <a:schemeClr val="bg2"/>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wrap="none" anchor="ctr"/>
            <a:lstStyle/>
            <a:p>
              <a:pPr defTabSz="667421"/>
              <a:endParaRPr lang="en-VN" sz="1314">
                <a:solidFill>
                  <a:srgbClr val="000000"/>
                </a:solidFill>
                <a:ea typeface="+mn-ea"/>
                <a:cs typeface="Arial" panose="020B0604020202020204" pitchFamily="34" charset="0"/>
              </a:endParaRPr>
            </a:p>
          </p:txBody>
        </p:sp>
        <p:grpSp>
          <p:nvGrpSpPr>
            <p:cNvPr id="123" name="Group 47">
              <a:extLst>
                <a:ext uri="{FF2B5EF4-FFF2-40B4-BE49-F238E27FC236}">
                  <a16:creationId xmlns:a16="http://schemas.microsoft.com/office/drawing/2014/main" id="{BEC3B837-994A-2557-F159-6EFC6DE68813}"/>
                </a:ext>
              </a:extLst>
            </p:cNvPr>
            <p:cNvGrpSpPr>
              <a:grpSpLocks/>
            </p:cNvGrpSpPr>
            <p:nvPr/>
          </p:nvGrpSpPr>
          <p:grpSpPr bwMode="auto">
            <a:xfrm rot="-2002882">
              <a:off x="3048" y="1692"/>
              <a:ext cx="672" cy="576"/>
              <a:chOff x="4032" y="2160"/>
              <a:chExt cx="672" cy="576"/>
            </a:xfrm>
          </p:grpSpPr>
          <p:sp>
            <p:nvSpPr>
              <p:cNvPr id="124" name="Freeform 48">
                <a:extLst>
                  <a:ext uri="{FF2B5EF4-FFF2-40B4-BE49-F238E27FC236}">
                    <a16:creationId xmlns:a16="http://schemas.microsoft.com/office/drawing/2014/main" id="{170498A6-0FFE-ECFE-74CE-E14787DFA5D0}"/>
                  </a:ext>
                </a:extLst>
              </p:cNvPr>
              <p:cNvSpPr>
                <a:spLocks/>
              </p:cNvSpPr>
              <p:nvPr/>
            </p:nvSpPr>
            <p:spPr bwMode="auto">
              <a:xfrm rot="-487818">
                <a:off x="4032" y="2160"/>
                <a:ext cx="575" cy="536"/>
              </a:xfrm>
              <a:custGeom>
                <a:avLst/>
                <a:gdLst>
                  <a:gd name="T0" fmla="*/ 231 w 648"/>
                  <a:gd name="T1" fmla="*/ 317 h 631"/>
                  <a:gd name="T2" fmla="*/ 189 w 648"/>
                  <a:gd name="T3" fmla="*/ 301 h 631"/>
                  <a:gd name="T4" fmla="*/ 148 w 648"/>
                  <a:gd name="T5" fmla="*/ 277 h 631"/>
                  <a:gd name="T6" fmla="*/ 100 w 648"/>
                  <a:gd name="T7" fmla="*/ 233 h 631"/>
                  <a:gd name="T8" fmla="*/ 59 w 648"/>
                  <a:gd name="T9" fmla="*/ 233 h 631"/>
                  <a:gd name="T10" fmla="*/ 76 w 648"/>
                  <a:gd name="T11" fmla="*/ 275 h 631"/>
                  <a:gd name="T12" fmla="*/ 106 w 648"/>
                  <a:gd name="T13" fmla="*/ 342 h 631"/>
                  <a:gd name="T14" fmla="*/ 159 w 648"/>
                  <a:gd name="T15" fmla="*/ 387 h 631"/>
                  <a:gd name="T16" fmla="*/ 236 w 648"/>
                  <a:gd name="T17" fmla="*/ 448 h 631"/>
                  <a:gd name="T18" fmla="*/ 295 w 648"/>
                  <a:gd name="T19" fmla="*/ 475 h 631"/>
                  <a:gd name="T20" fmla="*/ 327 w 648"/>
                  <a:gd name="T21" fmla="*/ 493 h 631"/>
                  <a:gd name="T22" fmla="*/ 365 w 648"/>
                  <a:gd name="T23" fmla="*/ 511 h 631"/>
                  <a:gd name="T24" fmla="*/ 393 w 648"/>
                  <a:gd name="T25" fmla="*/ 530 h 631"/>
                  <a:gd name="T26" fmla="*/ 431 w 648"/>
                  <a:gd name="T27" fmla="*/ 566 h 631"/>
                  <a:gd name="T28" fmla="*/ 457 w 648"/>
                  <a:gd name="T29" fmla="*/ 599 h 631"/>
                  <a:gd name="T30" fmla="*/ 490 w 648"/>
                  <a:gd name="T31" fmla="*/ 624 h 631"/>
                  <a:gd name="T32" fmla="*/ 505 w 648"/>
                  <a:gd name="T33" fmla="*/ 614 h 631"/>
                  <a:gd name="T34" fmla="*/ 523 w 648"/>
                  <a:gd name="T35" fmla="*/ 568 h 631"/>
                  <a:gd name="T36" fmla="*/ 568 w 648"/>
                  <a:gd name="T37" fmla="*/ 522 h 631"/>
                  <a:gd name="T38" fmla="*/ 611 w 648"/>
                  <a:gd name="T39" fmla="*/ 469 h 631"/>
                  <a:gd name="T40" fmla="*/ 631 w 648"/>
                  <a:gd name="T41" fmla="*/ 437 h 631"/>
                  <a:gd name="T42" fmla="*/ 610 w 648"/>
                  <a:gd name="T43" fmla="*/ 409 h 631"/>
                  <a:gd name="T44" fmla="*/ 576 w 648"/>
                  <a:gd name="T45" fmla="*/ 388 h 631"/>
                  <a:gd name="T46" fmla="*/ 557 w 648"/>
                  <a:gd name="T47" fmla="*/ 370 h 631"/>
                  <a:gd name="T48" fmla="*/ 521 w 648"/>
                  <a:gd name="T49" fmla="*/ 260 h 631"/>
                  <a:gd name="T50" fmla="*/ 491 w 648"/>
                  <a:gd name="T51" fmla="*/ 178 h 631"/>
                  <a:gd name="T52" fmla="*/ 466 w 648"/>
                  <a:gd name="T53" fmla="*/ 134 h 631"/>
                  <a:gd name="T54" fmla="*/ 450 w 648"/>
                  <a:gd name="T55" fmla="*/ 88 h 631"/>
                  <a:gd name="T56" fmla="*/ 428 w 648"/>
                  <a:gd name="T57" fmla="*/ 66 h 631"/>
                  <a:gd name="T58" fmla="*/ 390 w 648"/>
                  <a:gd name="T59" fmla="*/ 46 h 631"/>
                  <a:gd name="T60" fmla="*/ 350 w 648"/>
                  <a:gd name="T61" fmla="*/ 28 h 631"/>
                  <a:gd name="T62" fmla="*/ 298 w 648"/>
                  <a:gd name="T63" fmla="*/ 20 h 631"/>
                  <a:gd name="T64" fmla="*/ 247 w 648"/>
                  <a:gd name="T65" fmla="*/ 6 h 631"/>
                  <a:gd name="T66" fmla="*/ 208 w 648"/>
                  <a:gd name="T67" fmla="*/ 5 h 631"/>
                  <a:gd name="T68" fmla="*/ 163 w 648"/>
                  <a:gd name="T69" fmla="*/ 12 h 631"/>
                  <a:gd name="T70" fmla="*/ 133 w 648"/>
                  <a:gd name="T71" fmla="*/ 20 h 631"/>
                  <a:gd name="T72" fmla="*/ 78 w 648"/>
                  <a:gd name="T73" fmla="*/ 38 h 631"/>
                  <a:gd name="T74" fmla="*/ 33 w 648"/>
                  <a:gd name="T75" fmla="*/ 77 h 631"/>
                  <a:gd name="T76" fmla="*/ 3 w 648"/>
                  <a:gd name="T77" fmla="*/ 108 h 631"/>
                  <a:gd name="T78" fmla="*/ 7 w 648"/>
                  <a:gd name="T79" fmla="*/ 131 h 631"/>
                  <a:gd name="T80" fmla="*/ 46 w 648"/>
                  <a:gd name="T81" fmla="*/ 134 h 631"/>
                  <a:gd name="T82" fmla="*/ 76 w 648"/>
                  <a:gd name="T83" fmla="*/ 117 h 631"/>
                  <a:gd name="T84" fmla="*/ 126 w 648"/>
                  <a:gd name="T85" fmla="*/ 102 h 631"/>
                  <a:gd name="T86" fmla="*/ 180 w 648"/>
                  <a:gd name="T87" fmla="*/ 96 h 631"/>
                  <a:gd name="T88" fmla="*/ 207 w 648"/>
                  <a:gd name="T89" fmla="*/ 107 h 631"/>
                  <a:gd name="T90" fmla="*/ 240 w 648"/>
                  <a:gd name="T91" fmla="*/ 131 h 631"/>
                  <a:gd name="T92" fmla="*/ 267 w 648"/>
                  <a:gd name="T93" fmla="*/ 153 h 631"/>
                  <a:gd name="T94" fmla="*/ 283 w 648"/>
                  <a:gd name="T95" fmla="*/ 186 h 631"/>
                  <a:gd name="T96" fmla="*/ 294 w 648"/>
                  <a:gd name="T97" fmla="*/ 224 h 631"/>
                  <a:gd name="T98" fmla="*/ 293 w 648"/>
                  <a:gd name="T99" fmla="*/ 259 h 631"/>
                  <a:gd name="T100" fmla="*/ 255 w 648"/>
                  <a:gd name="T101" fmla="*/ 310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8" h="631">
                    <a:moveTo>
                      <a:pt x="255" y="310"/>
                    </a:moveTo>
                    <a:lnTo>
                      <a:pt x="231" y="317"/>
                    </a:lnTo>
                    <a:lnTo>
                      <a:pt x="214" y="314"/>
                    </a:lnTo>
                    <a:lnTo>
                      <a:pt x="189" y="301"/>
                    </a:lnTo>
                    <a:lnTo>
                      <a:pt x="162" y="296"/>
                    </a:lnTo>
                    <a:lnTo>
                      <a:pt x="148" y="277"/>
                    </a:lnTo>
                    <a:lnTo>
                      <a:pt x="125" y="247"/>
                    </a:lnTo>
                    <a:lnTo>
                      <a:pt x="100" y="233"/>
                    </a:lnTo>
                    <a:lnTo>
                      <a:pt x="76" y="228"/>
                    </a:lnTo>
                    <a:lnTo>
                      <a:pt x="59" y="233"/>
                    </a:lnTo>
                    <a:lnTo>
                      <a:pt x="66" y="251"/>
                    </a:lnTo>
                    <a:lnTo>
                      <a:pt x="76" y="275"/>
                    </a:lnTo>
                    <a:lnTo>
                      <a:pt x="94" y="312"/>
                    </a:lnTo>
                    <a:lnTo>
                      <a:pt x="106" y="342"/>
                    </a:lnTo>
                    <a:lnTo>
                      <a:pt x="136" y="366"/>
                    </a:lnTo>
                    <a:lnTo>
                      <a:pt x="159" y="387"/>
                    </a:lnTo>
                    <a:lnTo>
                      <a:pt x="177" y="403"/>
                    </a:lnTo>
                    <a:lnTo>
                      <a:pt x="236" y="448"/>
                    </a:lnTo>
                    <a:lnTo>
                      <a:pt x="265" y="460"/>
                    </a:lnTo>
                    <a:lnTo>
                      <a:pt x="295" y="475"/>
                    </a:lnTo>
                    <a:lnTo>
                      <a:pt x="311" y="481"/>
                    </a:lnTo>
                    <a:lnTo>
                      <a:pt x="327" y="493"/>
                    </a:lnTo>
                    <a:lnTo>
                      <a:pt x="349" y="503"/>
                    </a:lnTo>
                    <a:lnTo>
                      <a:pt x="365" y="511"/>
                    </a:lnTo>
                    <a:lnTo>
                      <a:pt x="382" y="519"/>
                    </a:lnTo>
                    <a:lnTo>
                      <a:pt x="393" y="530"/>
                    </a:lnTo>
                    <a:lnTo>
                      <a:pt x="412" y="543"/>
                    </a:lnTo>
                    <a:lnTo>
                      <a:pt x="431" y="566"/>
                    </a:lnTo>
                    <a:lnTo>
                      <a:pt x="445" y="583"/>
                    </a:lnTo>
                    <a:lnTo>
                      <a:pt x="457" y="599"/>
                    </a:lnTo>
                    <a:lnTo>
                      <a:pt x="472" y="612"/>
                    </a:lnTo>
                    <a:lnTo>
                      <a:pt x="490" y="624"/>
                    </a:lnTo>
                    <a:lnTo>
                      <a:pt x="500" y="631"/>
                    </a:lnTo>
                    <a:lnTo>
                      <a:pt x="505" y="614"/>
                    </a:lnTo>
                    <a:lnTo>
                      <a:pt x="510" y="597"/>
                    </a:lnTo>
                    <a:lnTo>
                      <a:pt x="523" y="568"/>
                    </a:lnTo>
                    <a:lnTo>
                      <a:pt x="553" y="539"/>
                    </a:lnTo>
                    <a:lnTo>
                      <a:pt x="568" y="522"/>
                    </a:lnTo>
                    <a:lnTo>
                      <a:pt x="596" y="489"/>
                    </a:lnTo>
                    <a:lnTo>
                      <a:pt x="611" y="469"/>
                    </a:lnTo>
                    <a:lnTo>
                      <a:pt x="626" y="451"/>
                    </a:lnTo>
                    <a:lnTo>
                      <a:pt x="631" y="437"/>
                    </a:lnTo>
                    <a:lnTo>
                      <a:pt x="648" y="435"/>
                    </a:lnTo>
                    <a:lnTo>
                      <a:pt x="610" y="409"/>
                    </a:lnTo>
                    <a:lnTo>
                      <a:pt x="597" y="398"/>
                    </a:lnTo>
                    <a:lnTo>
                      <a:pt x="576" y="388"/>
                    </a:lnTo>
                    <a:lnTo>
                      <a:pt x="565" y="379"/>
                    </a:lnTo>
                    <a:lnTo>
                      <a:pt x="557" y="370"/>
                    </a:lnTo>
                    <a:lnTo>
                      <a:pt x="549" y="343"/>
                    </a:lnTo>
                    <a:lnTo>
                      <a:pt x="521" y="260"/>
                    </a:lnTo>
                    <a:lnTo>
                      <a:pt x="507" y="216"/>
                    </a:lnTo>
                    <a:lnTo>
                      <a:pt x="491" y="178"/>
                    </a:lnTo>
                    <a:lnTo>
                      <a:pt x="478" y="158"/>
                    </a:lnTo>
                    <a:lnTo>
                      <a:pt x="466" y="134"/>
                    </a:lnTo>
                    <a:lnTo>
                      <a:pt x="458" y="112"/>
                    </a:lnTo>
                    <a:lnTo>
                      <a:pt x="450" y="88"/>
                    </a:lnTo>
                    <a:lnTo>
                      <a:pt x="442" y="74"/>
                    </a:lnTo>
                    <a:lnTo>
                      <a:pt x="428" y="66"/>
                    </a:lnTo>
                    <a:lnTo>
                      <a:pt x="404" y="58"/>
                    </a:lnTo>
                    <a:lnTo>
                      <a:pt x="390" y="46"/>
                    </a:lnTo>
                    <a:lnTo>
                      <a:pt x="374" y="32"/>
                    </a:lnTo>
                    <a:lnTo>
                      <a:pt x="350" y="28"/>
                    </a:lnTo>
                    <a:lnTo>
                      <a:pt x="320" y="28"/>
                    </a:lnTo>
                    <a:lnTo>
                      <a:pt x="298" y="20"/>
                    </a:lnTo>
                    <a:lnTo>
                      <a:pt x="266" y="14"/>
                    </a:lnTo>
                    <a:lnTo>
                      <a:pt x="247" y="6"/>
                    </a:lnTo>
                    <a:lnTo>
                      <a:pt x="234" y="0"/>
                    </a:lnTo>
                    <a:lnTo>
                      <a:pt x="208" y="5"/>
                    </a:lnTo>
                    <a:lnTo>
                      <a:pt x="184" y="9"/>
                    </a:lnTo>
                    <a:lnTo>
                      <a:pt x="163" y="12"/>
                    </a:lnTo>
                    <a:lnTo>
                      <a:pt x="150" y="14"/>
                    </a:lnTo>
                    <a:lnTo>
                      <a:pt x="133" y="20"/>
                    </a:lnTo>
                    <a:lnTo>
                      <a:pt x="117" y="26"/>
                    </a:lnTo>
                    <a:lnTo>
                      <a:pt x="78" y="38"/>
                    </a:lnTo>
                    <a:lnTo>
                      <a:pt x="55" y="57"/>
                    </a:lnTo>
                    <a:lnTo>
                      <a:pt x="33" y="77"/>
                    </a:lnTo>
                    <a:lnTo>
                      <a:pt x="16" y="93"/>
                    </a:lnTo>
                    <a:lnTo>
                      <a:pt x="3" y="108"/>
                    </a:lnTo>
                    <a:lnTo>
                      <a:pt x="0" y="120"/>
                    </a:lnTo>
                    <a:lnTo>
                      <a:pt x="7" y="131"/>
                    </a:lnTo>
                    <a:lnTo>
                      <a:pt x="28" y="137"/>
                    </a:lnTo>
                    <a:lnTo>
                      <a:pt x="46" y="134"/>
                    </a:lnTo>
                    <a:lnTo>
                      <a:pt x="60" y="128"/>
                    </a:lnTo>
                    <a:lnTo>
                      <a:pt x="76" y="117"/>
                    </a:lnTo>
                    <a:lnTo>
                      <a:pt x="91" y="104"/>
                    </a:lnTo>
                    <a:lnTo>
                      <a:pt x="126" y="102"/>
                    </a:lnTo>
                    <a:lnTo>
                      <a:pt x="160" y="101"/>
                    </a:lnTo>
                    <a:lnTo>
                      <a:pt x="180" y="96"/>
                    </a:lnTo>
                    <a:lnTo>
                      <a:pt x="195" y="95"/>
                    </a:lnTo>
                    <a:lnTo>
                      <a:pt x="207" y="107"/>
                    </a:lnTo>
                    <a:lnTo>
                      <a:pt x="222" y="117"/>
                    </a:lnTo>
                    <a:lnTo>
                      <a:pt x="240" y="131"/>
                    </a:lnTo>
                    <a:lnTo>
                      <a:pt x="255" y="138"/>
                    </a:lnTo>
                    <a:lnTo>
                      <a:pt x="267" y="153"/>
                    </a:lnTo>
                    <a:lnTo>
                      <a:pt x="273" y="165"/>
                    </a:lnTo>
                    <a:lnTo>
                      <a:pt x="283" y="186"/>
                    </a:lnTo>
                    <a:lnTo>
                      <a:pt x="288" y="207"/>
                    </a:lnTo>
                    <a:lnTo>
                      <a:pt x="294" y="224"/>
                    </a:lnTo>
                    <a:lnTo>
                      <a:pt x="293" y="238"/>
                    </a:lnTo>
                    <a:lnTo>
                      <a:pt x="293" y="259"/>
                    </a:lnTo>
                    <a:lnTo>
                      <a:pt x="287" y="286"/>
                    </a:lnTo>
                    <a:lnTo>
                      <a:pt x="255" y="310"/>
                    </a:lnTo>
                    <a:close/>
                  </a:path>
                </a:pathLst>
              </a:custGeom>
              <a:solidFill>
                <a:srgbClr val="FFBFBF"/>
              </a:solidFill>
              <a:ln w="9525">
                <a:solidFill>
                  <a:srgbClr val="000000"/>
                </a:solidFill>
                <a:prstDash val="solid"/>
                <a:round/>
                <a:headEnd/>
                <a:tailEnd/>
              </a:ln>
            </p:spPr>
            <p:txBody>
              <a:bodyPr/>
              <a:lstStyle/>
              <a:p>
                <a:pPr defTabSz="667421"/>
                <a:endParaRPr lang="en-VN" sz="1314">
                  <a:solidFill>
                    <a:srgbClr val="000000"/>
                  </a:solidFill>
                  <a:ea typeface="+mn-ea"/>
                  <a:cs typeface="Arial" panose="020B0604020202020204" pitchFamily="34" charset="0"/>
                </a:endParaRPr>
              </a:p>
            </p:txBody>
          </p:sp>
          <p:sp>
            <p:nvSpPr>
              <p:cNvPr id="125" name="Freeform 49">
                <a:extLst>
                  <a:ext uri="{FF2B5EF4-FFF2-40B4-BE49-F238E27FC236}">
                    <a16:creationId xmlns:a16="http://schemas.microsoft.com/office/drawing/2014/main" id="{5331F528-F7E1-6835-877C-742E5F6AD696}"/>
                  </a:ext>
                </a:extLst>
              </p:cNvPr>
              <p:cNvSpPr>
                <a:spLocks/>
              </p:cNvSpPr>
              <p:nvPr/>
            </p:nvSpPr>
            <p:spPr bwMode="auto">
              <a:xfrm>
                <a:off x="4202" y="2173"/>
                <a:ext cx="103" cy="46"/>
              </a:xfrm>
              <a:custGeom>
                <a:avLst/>
                <a:gdLst>
                  <a:gd name="T0" fmla="*/ 0 w 138"/>
                  <a:gd name="T1" fmla="*/ 0 h 66"/>
                  <a:gd name="T2" fmla="*/ 66 w 138"/>
                  <a:gd name="T3" fmla="*/ 27 h 66"/>
                  <a:gd name="T4" fmla="*/ 138 w 138"/>
                  <a:gd name="T5" fmla="*/ 66 h 66"/>
                </a:gdLst>
                <a:ahLst/>
                <a:cxnLst>
                  <a:cxn ang="0">
                    <a:pos x="T0" y="T1"/>
                  </a:cxn>
                  <a:cxn ang="0">
                    <a:pos x="T2" y="T3"/>
                  </a:cxn>
                  <a:cxn ang="0">
                    <a:pos x="T4" y="T5"/>
                  </a:cxn>
                </a:cxnLst>
                <a:rect l="0" t="0" r="r" b="b"/>
                <a:pathLst>
                  <a:path w="138" h="66">
                    <a:moveTo>
                      <a:pt x="0" y="0"/>
                    </a:moveTo>
                    <a:lnTo>
                      <a:pt x="66" y="27"/>
                    </a:lnTo>
                    <a:lnTo>
                      <a:pt x="138" y="66"/>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sp>
            <p:nvSpPr>
              <p:cNvPr id="126" name="Freeform 50">
                <a:extLst>
                  <a:ext uri="{FF2B5EF4-FFF2-40B4-BE49-F238E27FC236}">
                    <a16:creationId xmlns:a16="http://schemas.microsoft.com/office/drawing/2014/main" id="{80066CE4-B82C-26BE-A474-968A8E13B8E8}"/>
                  </a:ext>
                </a:extLst>
              </p:cNvPr>
              <p:cNvSpPr>
                <a:spLocks/>
              </p:cNvSpPr>
              <p:nvPr/>
            </p:nvSpPr>
            <p:spPr bwMode="auto">
              <a:xfrm rot="-1242821">
                <a:off x="4093" y="2384"/>
                <a:ext cx="15" cy="48"/>
              </a:xfrm>
              <a:custGeom>
                <a:avLst/>
                <a:gdLst>
                  <a:gd name="T0" fmla="*/ 23 w 70"/>
                  <a:gd name="T1" fmla="*/ 0 h 169"/>
                  <a:gd name="T2" fmla="*/ 53 w 70"/>
                  <a:gd name="T3" fmla="*/ 52 h 169"/>
                  <a:gd name="T4" fmla="*/ 69 w 70"/>
                  <a:gd name="T5" fmla="*/ 83 h 169"/>
                  <a:gd name="T6" fmla="*/ 70 w 70"/>
                  <a:gd name="T7" fmla="*/ 113 h 169"/>
                  <a:gd name="T8" fmla="*/ 58 w 70"/>
                  <a:gd name="T9" fmla="*/ 140 h 169"/>
                  <a:gd name="T10" fmla="*/ 27 w 70"/>
                  <a:gd name="T11" fmla="*/ 158 h 169"/>
                  <a:gd name="T12" fmla="*/ 0 w 70"/>
                  <a:gd name="T13" fmla="*/ 169 h 169"/>
                </a:gdLst>
                <a:ahLst/>
                <a:cxnLst>
                  <a:cxn ang="0">
                    <a:pos x="T0" y="T1"/>
                  </a:cxn>
                  <a:cxn ang="0">
                    <a:pos x="T2" y="T3"/>
                  </a:cxn>
                  <a:cxn ang="0">
                    <a:pos x="T4" y="T5"/>
                  </a:cxn>
                  <a:cxn ang="0">
                    <a:pos x="T6" y="T7"/>
                  </a:cxn>
                  <a:cxn ang="0">
                    <a:pos x="T8" y="T9"/>
                  </a:cxn>
                  <a:cxn ang="0">
                    <a:pos x="T10" y="T11"/>
                  </a:cxn>
                  <a:cxn ang="0">
                    <a:pos x="T12" y="T13"/>
                  </a:cxn>
                </a:cxnLst>
                <a:rect l="0" t="0" r="r" b="b"/>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sp>
            <p:nvSpPr>
              <p:cNvPr id="127" name="Freeform 51">
                <a:extLst>
                  <a:ext uri="{FF2B5EF4-FFF2-40B4-BE49-F238E27FC236}">
                    <a16:creationId xmlns:a16="http://schemas.microsoft.com/office/drawing/2014/main" id="{5E5FE795-E0D6-B57C-3F58-970A24D17F98}"/>
                  </a:ext>
                </a:extLst>
              </p:cNvPr>
              <p:cNvSpPr>
                <a:spLocks/>
              </p:cNvSpPr>
              <p:nvPr/>
            </p:nvSpPr>
            <p:spPr bwMode="auto">
              <a:xfrm rot="-832342">
                <a:off x="4167" y="2231"/>
                <a:ext cx="12" cy="29"/>
              </a:xfrm>
              <a:custGeom>
                <a:avLst/>
                <a:gdLst>
                  <a:gd name="T0" fmla="*/ 0 w 50"/>
                  <a:gd name="T1" fmla="*/ 0 h 93"/>
                  <a:gd name="T2" fmla="*/ 0 w 50"/>
                  <a:gd name="T3" fmla="*/ 32 h 93"/>
                  <a:gd name="T4" fmla="*/ 6 w 50"/>
                  <a:gd name="T5" fmla="*/ 57 h 93"/>
                  <a:gd name="T6" fmla="*/ 25 w 50"/>
                  <a:gd name="T7" fmla="*/ 82 h 93"/>
                  <a:gd name="T8" fmla="*/ 50 w 50"/>
                  <a:gd name="T9" fmla="*/ 93 h 93"/>
                </a:gdLst>
                <a:ahLst/>
                <a:cxnLst>
                  <a:cxn ang="0">
                    <a:pos x="T0" y="T1"/>
                  </a:cxn>
                  <a:cxn ang="0">
                    <a:pos x="T2" y="T3"/>
                  </a:cxn>
                  <a:cxn ang="0">
                    <a:pos x="T4" y="T5"/>
                  </a:cxn>
                  <a:cxn ang="0">
                    <a:pos x="T6" y="T7"/>
                  </a:cxn>
                  <a:cxn ang="0">
                    <a:pos x="T8" y="T9"/>
                  </a:cxn>
                </a:cxnLst>
                <a:rect l="0" t="0" r="r" b="b"/>
                <a:pathLst>
                  <a:path w="50" h="93">
                    <a:moveTo>
                      <a:pt x="0" y="0"/>
                    </a:moveTo>
                    <a:lnTo>
                      <a:pt x="0" y="32"/>
                    </a:lnTo>
                    <a:lnTo>
                      <a:pt x="6" y="57"/>
                    </a:lnTo>
                    <a:lnTo>
                      <a:pt x="25" y="82"/>
                    </a:lnTo>
                    <a:lnTo>
                      <a:pt x="50" y="9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sp>
            <p:nvSpPr>
              <p:cNvPr id="128" name="Freeform 52">
                <a:extLst>
                  <a:ext uri="{FF2B5EF4-FFF2-40B4-BE49-F238E27FC236}">
                    <a16:creationId xmlns:a16="http://schemas.microsoft.com/office/drawing/2014/main" id="{3A825ACD-F3C2-4C47-61C5-3A93D39077CE}"/>
                  </a:ext>
                </a:extLst>
              </p:cNvPr>
              <p:cNvSpPr>
                <a:spLocks/>
              </p:cNvSpPr>
              <p:nvPr/>
            </p:nvSpPr>
            <p:spPr bwMode="auto">
              <a:xfrm rot="-1712274">
                <a:off x="4076" y="2259"/>
                <a:ext cx="9" cy="22"/>
              </a:xfrm>
              <a:custGeom>
                <a:avLst/>
                <a:gdLst>
                  <a:gd name="T0" fmla="*/ 0 w 19"/>
                  <a:gd name="T1" fmla="*/ 0 h 43"/>
                  <a:gd name="T2" fmla="*/ 0 w 19"/>
                  <a:gd name="T3" fmla="*/ 14 h 43"/>
                  <a:gd name="T4" fmla="*/ 4 w 19"/>
                  <a:gd name="T5" fmla="*/ 28 h 43"/>
                  <a:gd name="T6" fmla="*/ 19 w 19"/>
                  <a:gd name="T7" fmla="*/ 43 h 43"/>
                </a:gdLst>
                <a:ahLst/>
                <a:cxnLst>
                  <a:cxn ang="0">
                    <a:pos x="T0" y="T1"/>
                  </a:cxn>
                  <a:cxn ang="0">
                    <a:pos x="T2" y="T3"/>
                  </a:cxn>
                  <a:cxn ang="0">
                    <a:pos x="T4" y="T5"/>
                  </a:cxn>
                  <a:cxn ang="0">
                    <a:pos x="T6" y="T7"/>
                  </a:cxn>
                </a:cxnLst>
                <a:rect l="0" t="0" r="r" b="b"/>
                <a:pathLst>
                  <a:path w="19" h="43">
                    <a:moveTo>
                      <a:pt x="0" y="0"/>
                    </a:moveTo>
                    <a:lnTo>
                      <a:pt x="0" y="14"/>
                    </a:lnTo>
                    <a:lnTo>
                      <a:pt x="4" y="28"/>
                    </a:lnTo>
                    <a:lnTo>
                      <a:pt x="19" y="4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grpSp>
            <p:nvGrpSpPr>
              <p:cNvPr id="129" name="Group 53">
                <a:extLst>
                  <a:ext uri="{FF2B5EF4-FFF2-40B4-BE49-F238E27FC236}">
                    <a16:creationId xmlns:a16="http://schemas.microsoft.com/office/drawing/2014/main" id="{2A6AAD31-93DF-21D2-18AF-A9C68FF66C2E}"/>
                  </a:ext>
                </a:extLst>
              </p:cNvPr>
              <p:cNvGrpSpPr>
                <a:grpSpLocks/>
              </p:cNvGrpSpPr>
              <p:nvPr/>
            </p:nvGrpSpPr>
            <p:grpSpPr bwMode="auto">
              <a:xfrm rot="12375108">
                <a:off x="4462" y="2466"/>
                <a:ext cx="242" cy="270"/>
                <a:chOff x="2457" y="2549"/>
                <a:chExt cx="557" cy="547"/>
              </a:xfrm>
            </p:grpSpPr>
            <p:sp>
              <p:nvSpPr>
                <p:cNvPr id="132" name="Freeform 54">
                  <a:extLst>
                    <a:ext uri="{FF2B5EF4-FFF2-40B4-BE49-F238E27FC236}">
                      <a16:creationId xmlns:a16="http://schemas.microsoft.com/office/drawing/2014/main" id="{9E559893-D5C1-BAE2-A2B3-6D86F9FFE721}"/>
                    </a:ext>
                  </a:extLst>
                </p:cNvPr>
                <p:cNvSpPr>
                  <a:spLocks/>
                </p:cNvSpPr>
                <p:nvPr/>
              </p:nvSpPr>
              <p:spPr bwMode="auto">
                <a:xfrm>
                  <a:off x="2457" y="2549"/>
                  <a:ext cx="557" cy="547"/>
                </a:xfrm>
                <a:custGeom>
                  <a:avLst/>
                  <a:gdLst>
                    <a:gd name="T0" fmla="*/ 1112 w 1112"/>
                    <a:gd name="T1" fmla="*/ 140 h 1094"/>
                    <a:gd name="T2" fmla="*/ 1056 w 1112"/>
                    <a:gd name="T3" fmla="*/ 271 h 1094"/>
                    <a:gd name="T4" fmla="*/ 1017 w 1112"/>
                    <a:gd name="T5" fmla="*/ 373 h 1094"/>
                    <a:gd name="T6" fmla="*/ 971 w 1112"/>
                    <a:gd name="T7" fmla="*/ 476 h 1094"/>
                    <a:gd name="T8" fmla="*/ 943 w 1112"/>
                    <a:gd name="T9" fmla="*/ 588 h 1094"/>
                    <a:gd name="T10" fmla="*/ 924 w 1112"/>
                    <a:gd name="T11" fmla="*/ 702 h 1094"/>
                    <a:gd name="T12" fmla="*/ 905 w 1112"/>
                    <a:gd name="T13" fmla="*/ 814 h 1094"/>
                    <a:gd name="T14" fmla="*/ 905 w 1112"/>
                    <a:gd name="T15" fmla="*/ 916 h 1094"/>
                    <a:gd name="T16" fmla="*/ 905 w 1112"/>
                    <a:gd name="T17" fmla="*/ 1001 h 1094"/>
                    <a:gd name="T18" fmla="*/ 905 w 1112"/>
                    <a:gd name="T19" fmla="*/ 1038 h 1094"/>
                    <a:gd name="T20" fmla="*/ 242 w 1112"/>
                    <a:gd name="T21" fmla="*/ 1094 h 1094"/>
                    <a:gd name="T22" fmla="*/ 130 w 1112"/>
                    <a:gd name="T23" fmla="*/ 448 h 1094"/>
                    <a:gd name="T24" fmla="*/ 28 w 1112"/>
                    <a:gd name="T25" fmla="*/ 65 h 1094"/>
                    <a:gd name="T26" fmla="*/ 0 w 1112"/>
                    <a:gd name="T27" fmla="*/ 0 h 1094"/>
                    <a:gd name="T28" fmla="*/ 420 w 1112"/>
                    <a:gd name="T29" fmla="*/ 75 h 1094"/>
                    <a:gd name="T30" fmla="*/ 765 w 1112"/>
                    <a:gd name="T31" fmla="*/ 103 h 1094"/>
                    <a:gd name="T32" fmla="*/ 989 w 1112"/>
                    <a:gd name="T33" fmla="*/ 103 h 1094"/>
                    <a:gd name="T34" fmla="*/ 1112 w 1112"/>
                    <a:gd name="T35" fmla="*/ 14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prstDash val="solid"/>
                  <a:round/>
                  <a:headEnd/>
                  <a:tailEnd/>
                </a:ln>
              </p:spPr>
              <p:txBody>
                <a:bodyPr/>
                <a:lstStyle/>
                <a:p>
                  <a:pPr defTabSz="667421"/>
                  <a:endParaRPr lang="en-VN" sz="1314">
                    <a:solidFill>
                      <a:srgbClr val="000000"/>
                    </a:solidFill>
                    <a:ea typeface="+mn-ea"/>
                    <a:cs typeface="Arial" panose="020B0604020202020204" pitchFamily="34" charset="0"/>
                  </a:endParaRPr>
                </a:p>
              </p:txBody>
            </p:sp>
            <p:sp>
              <p:nvSpPr>
                <p:cNvPr id="133" name="Oval 55">
                  <a:extLst>
                    <a:ext uri="{FF2B5EF4-FFF2-40B4-BE49-F238E27FC236}">
                      <a16:creationId xmlns:a16="http://schemas.microsoft.com/office/drawing/2014/main" id="{7E1349AC-FBE6-498A-9BA2-1A9410B29E02}"/>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p>
                  <a:pPr defTabSz="667421"/>
                  <a:endParaRPr lang="en-VN" sz="1314">
                    <a:solidFill>
                      <a:srgbClr val="000000"/>
                    </a:solidFill>
                    <a:ea typeface="+mn-ea"/>
                    <a:cs typeface="Arial" panose="020B0604020202020204" pitchFamily="34" charset="0"/>
                  </a:endParaRPr>
                </a:p>
              </p:txBody>
            </p:sp>
          </p:grpSp>
          <p:sp>
            <p:nvSpPr>
              <p:cNvPr id="130" name="Freeform 56">
                <a:extLst>
                  <a:ext uri="{FF2B5EF4-FFF2-40B4-BE49-F238E27FC236}">
                    <a16:creationId xmlns:a16="http://schemas.microsoft.com/office/drawing/2014/main" id="{51D4C384-7BA7-A44E-DF88-F0F1C6BDD3E5}"/>
                  </a:ext>
                </a:extLst>
              </p:cNvPr>
              <p:cNvSpPr>
                <a:spLocks/>
              </p:cNvSpPr>
              <p:nvPr/>
            </p:nvSpPr>
            <p:spPr bwMode="auto">
              <a:xfrm rot="15712181">
                <a:off x="4165" y="2435"/>
                <a:ext cx="13" cy="9"/>
              </a:xfrm>
              <a:custGeom>
                <a:avLst/>
                <a:gdLst>
                  <a:gd name="T0" fmla="*/ 55 w 55"/>
                  <a:gd name="T1" fmla="*/ 33 h 33"/>
                  <a:gd name="T2" fmla="*/ 26 w 55"/>
                  <a:gd name="T3" fmla="*/ 22 h 33"/>
                  <a:gd name="T4" fmla="*/ 7 w 55"/>
                  <a:gd name="T5" fmla="*/ 8 h 33"/>
                  <a:gd name="T6" fmla="*/ 0 w 55"/>
                  <a:gd name="T7" fmla="*/ 0 h 33"/>
                </a:gdLst>
                <a:ahLst/>
                <a:cxnLst>
                  <a:cxn ang="0">
                    <a:pos x="T0" y="T1"/>
                  </a:cxn>
                  <a:cxn ang="0">
                    <a:pos x="T2" y="T3"/>
                  </a:cxn>
                  <a:cxn ang="0">
                    <a:pos x="T4" y="T5"/>
                  </a:cxn>
                  <a:cxn ang="0">
                    <a:pos x="T6" y="T7"/>
                  </a:cxn>
                </a:cxnLst>
                <a:rect l="0" t="0" r="r" b="b"/>
                <a:pathLst>
                  <a:path w="55" h="33">
                    <a:moveTo>
                      <a:pt x="55" y="33"/>
                    </a:moveTo>
                    <a:lnTo>
                      <a:pt x="26" y="22"/>
                    </a:lnTo>
                    <a:lnTo>
                      <a:pt x="7" y="8"/>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sp>
            <p:nvSpPr>
              <p:cNvPr id="131" name="Freeform 57">
                <a:extLst>
                  <a:ext uri="{FF2B5EF4-FFF2-40B4-BE49-F238E27FC236}">
                    <a16:creationId xmlns:a16="http://schemas.microsoft.com/office/drawing/2014/main" id="{D2C75553-1CA2-26DB-D693-37DEEA44F83F}"/>
                  </a:ext>
                </a:extLst>
              </p:cNvPr>
              <p:cNvSpPr>
                <a:spLocks/>
              </p:cNvSpPr>
              <p:nvPr/>
            </p:nvSpPr>
            <p:spPr bwMode="auto">
              <a:xfrm rot="-487818">
                <a:off x="4282" y="2181"/>
                <a:ext cx="47" cy="29"/>
              </a:xfrm>
              <a:custGeom>
                <a:avLst/>
                <a:gdLst>
                  <a:gd name="T0" fmla="*/ 0 w 53"/>
                  <a:gd name="T1" fmla="*/ 0 h 34"/>
                  <a:gd name="T2" fmla="*/ 17 w 53"/>
                  <a:gd name="T3" fmla="*/ 8 h 34"/>
                  <a:gd name="T4" fmla="*/ 53 w 53"/>
                  <a:gd name="T5" fmla="*/ 34 h 34"/>
                </a:gdLst>
                <a:ahLst/>
                <a:cxnLst>
                  <a:cxn ang="0">
                    <a:pos x="T0" y="T1"/>
                  </a:cxn>
                  <a:cxn ang="0">
                    <a:pos x="T2" y="T3"/>
                  </a:cxn>
                  <a:cxn ang="0">
                    <a:pos x="T4" y="T5"/>
                  </a:cxn>
                </a:cxnLst>
                <a:rect l="0" t="0" r="r" b="b"/>
                <a:pathLst>
                  <a:path w="53" h="34">
                    <a:moveTo>
                      <a:pt x="0" y="0"/>
                    </a:moveTo>
                    <a:lnTo>
                      <a:pt x="17" y="8"/>
                    </a:lnTo>
                    <a:lnTo>
                      <a:pt x="53" y="3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grpSp>
      </p:grpSp>
      <p:sp>
        <p:nvSpPr>
          <p:cNvPr id="137" name="Freeform 58">
            <a:extLst>
              <a:ext uri="{FF2B5EF4-FFF2-40B4-BE49-F238E27FC236}">
                <a16:creationId xmlns:a16="http://schemas.microsoft.com/office/drawing/2014/main" id="{A1F9F9AA-CEC3-CAC5-BB1F-357B3D6BD3F9}"/>
              </a:ext>
            </a:extLst>
          </p:cNvPr>
          <p:cNvSpPr>
            <a:spLocks/>
          </p:cNvSpPr>
          <p:nvPr/>
        </p:nvSpPr>
        <p:spPr bwMode="auto">
          <a:xfrm>
            <a:off x="4261571" y="3358510"/>
            <a:ext cx="201629" cy="149484"/>
          </a:xfrm>
          <a:custGeom>
            <a:avLst/>
            <a:gdLst>
              <a:gd name="T0" fmla="*/ 7 w 127"/>
              <a:gd name="T1" fmla="*/ 5 h 177"/>
              <a:gd name="T2" fmla="*/ 127 w 127"/>
              <a:gd name="T3" fmla="*/ 89 h 177"/>
              <a:gd name="T4" fmla="*/ 103 w 127"/>
              <a:gd name="T5" fmla="*/ 137 h 177"/>
              <a:gd name="T6" fmla="*/ 91 w 127"/>
              <a:gd name="T7" fmla="*/ 173 h 177"/>
              <a:gd name="T8" fmla="*/ 43 w 127"/>
              <a:gd name="T9" fmla="*/ 149 h 177"/>
              <a:gd name="T10" fmla="*/ 43 w 127"/>
              <a:gd name="T11" fmla="*/ 53 h 177"/>
              <a:gd name="T12" fmla="*/ 7 w 127"/>
              <a:gd name="T13" fmla="*/ 5 h 177"/>
            </a:gdLst>
            <a:ahLst/>
            <a:cxnLst>
              <a:cxn ang="0">
                <a:pos x="T0" y="T1"/>
              </a:cxn>
              <a:cxn ang="0">
                <a:pos x="T2" y="T3"/>
              </a:cxn>
              <a:cxn ang="0">
                <a:pos x="T4" y="T5"/>
              </a:cxn>
              <a:cxn ang="0">
                <a:pos x="T6" y="T7"/>
              </a:cxn>
              <a:cxn ang="0">
                <a:pos x="T8" y="T9"/>
              </a:cxn>
              <a:cxn ang="0">
                <a:pos x="T10" y="T11"/>
              </a:cxn>
              <a:cxn ang="0">
                <a:pos x="T12" y="T13"/>
              </a:cxn>
            </a:cxnLst>
            <a:rect l="0" t="0" r="r" b="b"/>
            <a:pathLst>
              <a:path w="127" h="177">
                <a:moveTo>
                  <a:pt x="7" y="5"/>
                </a:moveTo>
                <a:cubicBezTo>
                  <a:pt x="79" y="17"/>
                  <a:pt x="104" y="19"/>
                  <a:pt x="127" y="89"/>
                </a:cubicBezTo>
                <a:cubicBezTo>
                  <a:pt x="119" y="105"/>
                  <a:pt x="110" y="121"/>
                  <a:pt x="103" y="137"/>
                </a:cubicBezTo>
                <a:cubicBezTo>
                  <a:pt x="98" y="149"/>
                  <a:pt x="103" y="171"/>
                  <a:pt x="91" y="173"/>
                </a:cubicBezTo>
                <a:cubicBezTo>
                  <a:pt x="73" y="177"/>
                  <a:pt x="59" y="157"/>
                  <a:pt x="43" y="149"/>
                </a:cubicBezTo>
                <a:cubicBezTo>
                  <a:pt x="49" y="118"/>
                  <a:pt x="67" y="83"/>
                  <a:pt x="43" y="53"/>
                </a:cubicBezTo>
                <a:cubicBezTo>
                  <a:pt x="0" y="0"/>
                  <a:pt x="7" y="57"/>
                  <a:pt x="7" y="5"/>
                </a:cubicBezTo>
                <a:close/>
              </a:path>
            </a:pathLst>
          </a:custGeom>
          <a:solidFill>
            <a:schemeClr val="bg1"/>
          </a:solidFill>
          <a:ln w="9525" cap="flat" cmpd="sng">
            <a:solidFill>
              <a:schemeClr val="bg2"/>
            </a:solidFill>
            <a:prstDash val="solid"/>
            <a:round/>
            <a:headEnd/>
            <a:tailEnd/>
          </a:ln>
          <a:effec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38" name="Freeform 59">
            <a:extLst>
              <a:ext uri="{FF2B5EF4-FFF2-40B4-BE49-F238E27FC236}">
                <a16:creationId xmlns:a16="http://schemas.microsoft.com/office/drawing/2014/main" id="{CA64D816-7063-D0D8-B469-26DD1F02A80A}"/>
              </a:ext>
            </a:extLst>
          </p:cNvPr>
          <p:cNvSpPr>
            <a:spLocks/>
          </p:cNvSpPr>
          <p:nvPr/>
        </p:nvSpPr>
        <p:spPr bwMode="auto">
          <a:xfrm>
            <a:off x="5350729" y="3305866"/>
            <a:ext cx="198152" cy="161071"/>
          </a:xfrm>
          <a:custGeom>
            <a:avLst/>
            <a:gdLst>
              <a:gd name="T0" fmla="*/ 5 w 125"/>
              <a:gd name="T1" fmla="*/ 0 h 139"/>
              <a:gd name="T2" fmla="*/ 17 w 125"/>
              <a:gd name="T3" fmla="*/ 96 h 139"/>
              <a:gd name="T4" fmla="*/ 125 w 125"/>
              <a:gd name="T5" fmla="*/ 108 h 139"/>
              <a:gd name="T6" fmla="*/ 89 w 125"/>
              <a:gd name="T7" fmla="*/ 24 h 139"/>
              <a:gd name="T8" fmla="*/ 5 w 125"/>
              <a:gd name="T9" fmla="*/ 0 h 139"/>
            </a:gdLst>
            <a:ahLst/>
            <a:cxnLst>
              <a:cxn ang="0">
                <a:pos x="T0" y="T1"/>
              </a:cxn>
              <a:cxn ang="0">
                <a:pos x="T2" y="T3"/>
              </a:cxn>
              <a:cxn ang="0">
                <a:pos x="T4" y="T5"/>
              </a:cxn>
              <a:cxn ang="0">
                <a:pos x="T6" y="T7"/>
              </a:cxn>
              <a:cxn ang="0">
                <a:pos x="T8" y="T9"/>
              </a:cxn>
            </a:cxnLst>
            <a:rect l="0" t="0" r="r" b="b"/>
            <a:pathLst>
              <a:path w="125" h="139">
                <a:moveTo>
                  <a:pt x="5" y="0"/>
                </a:moveTo>
                <a:cubicBezTo>
                  <a:pt x="9" y="32"/>
                  <a:pt x="0" y="68"/>
                  <a:pt x="17" y="96"/>
                </a:cubicBezTo>
                <a:cubicBezTo>
                  <a:pt x="43" y="139"/>
                  <a:pt x="94" y="116"/>
                  <a:pt x="125" y="108"/>
                </a:cubicBezTo>
                <a:cubicBezTo>
                  <a:pt x="68" y="89"/>
                  <a:pt x="71" y="79"/>
                  <a:pt x="89" y="24"/>
                </a:cubicBezTo>
                <a:cubicBezTo>
                  <a:pt x="37" y="7"/>
                  <a:pt x="65" y="15"/>
                  <a:pt x="5" y="0"/>
                </a:cubicBezTo>
                <a:close/>
              </a:path>
            </a:pathLst>
          </a:custGeom>
          <a:solidFill>
            <a:schemeClr val="bg1"/>
          </a:solidFill>
          <a:ln w="9525" cap="flat" cmpd="sng">
            <a:solidFill>
              <a:schemeClr val="bg2"/>
            </a:solidFill>
            <a:prstDash val="solid"/>
            <a:round/>
            <a:headEnd/>
            <a:tailEnd/>
          </a:ln>
          <a:effec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39" name="Freeform 60">
            <a:extLst>
              <a:ext uri="{FF2B5EF4-FFF2-40B4-BE49-F238E27FC236}">
                <a16:creationId xmlns:a16="http://schemas.microsoft.com/office/drawing/2014/main" id="{9D9E9323-687A-378F-A4D7-3F5BD2E6917E}"/>
              </a:ext>
            </a:extLst>
          </p:cNvPr>
          <p:cNvSpPr>
            <a:spLocks/>
          </p:cNvSpPr>
          <p:nvPr/>
        </p:nvSpPr>
        <p:spPr bwMode="auto">
          <a:xfrm>
            <a:off x="4421380" y="3455644"/>
            <a:ext cx="210900" cy="162230"/>
          </a:xfrm>
          <a:custGeom>
            <a:avLst/>
            <a:gdLst>
              <a:gd name="T0" fmla="*/ 0 w 133"/>
              <a:gd name="T1" fmla="*/ 0 h 140"/>
              <a:gd name="T2" fmla="*/ 24 w 133"/>
              <a:gd name="T3" fmla="*/ 72 h 140"/>
              <a:gd name="T4" fmla="*/ 84 w 133"/>
              <a:gd name="T5" fmla="*/ 12 h 140"/>
              <a:gd name="T6" fmla="*/ 0 w 133"/>
              <a:gd name="T7" fmla="*/ 0 h 140"/>
            </a:gdLst>
            <a:ahLst/>
            <a:cxnLst>
              <a:cxn ang="0">
                <a:pos x="T0" y="T1"/>
              </a:cxn>
              <a:cxn ang="0">
                <a:pos x="T2" y="T3"/>
              </a:cxn>
              <a:cxn ang="0">
                <a:pos x="T4" y="T5"/>
              </a:cxn>
              <a:cxn ang="0">
                <a:pos x="T6" y="T7"/>
              </a:cxn>
            </a:cxnLst>
            <a:rect l="0" t="0" r="r" b="b"/>
            <a:pathLst>
              <a:path w="133" h="140">
                <a:moveTo>
                  <a:pt x="0" y="0"/>
                </a:moveTo>
                <a:cubicBezTo>
                  <a:pt x="8" y="24"/>
                  <a:pt x="3" y="59"/>
                  <a:pt x="24" y="72"/>
                </a:cubicBezTo>
                <a:cubicBezTo>
                  <a:pt x="133" y="140"/>
                  <a:pt x="88" y="27"/>
                  <a:pt x="84" y="12"/>
                </a:cubicBezTo>
                <a:cubicBezTo>
                  <a:pt x="31" y="30"/>
                  <a:pt x="59" y="30"/>
                  <a:pt x="0" y="0"/>
                </a:cubicBezTo>
                <a:close/>
              </a:path>
            </a:pathLst>
          </a:custGeom>
          <a:solidFill>
            <a:schemeClr val="bg1"/>
          </a:solidFill>
          <a:ln w="9525" cap="flat" cmpd="sng">
            <a:solidFill>
              <a:schemeClr val="bg2"/>
            </a:solidFill>
            <a:prstDash val="solid"/>
            <a:round/>
            <a:headEnd/>
            <a:tailEnd/>
          </a:ln>
          <a:effec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40" name="Freeform 61">
            <a:extLst>
              <a:ext uri="{FF2B5EF4-FFF2-40B4-BE49-F238E27FC236}">
                <a16:creationId xmlns:a16="http://schemas.microsoft.com/office/drawing/2014/main" id="{8BF4A146-6157-CA30-85F6-99C42EA03D9D}"/>
              </a:ext>
            </a:extLst>
          </p:cNvPr>
          <p:cNvSpPr>
            <a:spLocks/>
          </p:cNvSpPr>
          <p:nvPr/>
        </p:nvSpPr>
        <p:spPr bwMode="auto">
          <a:xfrm>
            <a:off x="4464255" y="3232862"/>
            <a:ext cx="185406" cy="166866"/>
          </a:xfrm>
          <a:custGeom>
            <a:avLst/>
            <a:gdLst>
              <a:gd name="T0" fmla="*/ 7 w 127"/>
              <a:gd name="T1" fmla="*/ 5 h 177"/>
              <a:gd name="T2" fmla="*/ 127 w 127"/>
              <a:gd name="T3" fmla="*/ 89 h 177"/>
              <a:gd name="T4" fmla="*/ 103 w 127"/>
              <a:gd name="T5" fmla="*/ 137 h 177"/>
              <a:gd name="T6" fmla="*/ 91 w 127"/>
              <a:gd name="T7" fmla="*/ 173 h 177"/>
              <a:gd name="T8" fmla="*/ 43 w 127"/>
              <a:gd name="T9" fmla="*/ 149 h 177"/>
              <a:gd name="T10" fmla="*/ 43 w 127"/>
              <a:gd name="T11" fmla="*/ 53 h 177"/>
              <a:gd name="T12" fmla="*/ 7 w 127"/>
              <a:gd name="T13" fmla="*/ 5 h 177"/>
            </a:gdLst>
            <a:ahLst/>
            <a:cxnLst>
              <a:cxn ang="0">
                <a:pos x="T0" y="T1"/>
              </a:cxn>
              <a:cxn ang="0">
                <a:pos x="T2" y="T3"/>
              </a:cxn>
              <a:cxn ang="0">
                <a:pos x="T4" y="T5"/>
              </a:cxn>
              <a:cxn ang="0">
                <a:pos x="T6" y="T7"/>
              </a:cxn>
              <a:cxn ang="0">
                <a:pos x="T8" y="T9"/>
              </a:cxn>
              <a:cxn ang="0">
                <a:pos x="T10" y="T11"/>
              </a:cxn>
              <a:cxn ang="0">
                <a:pos x="T12" y="T13"/>
              </a:cxn>
            </a:cxnLst>
            <a:rect l="0" t="0" r="r" b="b"/>
            <a:pathLst>
              <a:path w="127" h="177">
                <a:moveTo>
                  <a:pt x="7" y="5"/>
                </a:moveTo>
                <a:cubicBezTo>
                  <a:pt x="79" y="17"/>
                  <a:pt x="104" y="19"/>
                  <a:pt x="127" y="89"/>
                </a:cubicBezTo>
                <a:cubicBezTo>
                  <a:pt x="119" y="105"/>
                  <a:pt x="110" y="121"/>
                  <a:pt x="103" y="137"/>
                </a:cubicBezTo>
                <a:cubicBezTo>
                  <a:pt x="98" y="149"/>
                  <a:pt x="103" y="171"/>
                  <a:pt x="91" y="173"/>
                </a:cubicBezTo>
                <a:cubicBezTo>
                  <a:pt x="73" y="177"/>
                  <a:pt x="59" y="157"/>
                  <a:pt x="43" y="149"/>
                </a:cubicBezTo>
                <a:cubicBezTo>
                  <a:pt x="49" y="118"/>
                  <a:pt x="67" y="83"/>
                  <a:pt x="43" y="53"/>
                </a:cubicBezTo>
                <a:cubicBezTo>
                  <a:pt x="0" y="0"/>
                  <a:pt x="7" y="57"/>
                  <a:pt x="7" y="5"/>
                </a:cubicBezTo>
                <a:close/>
              </a:path>
            </a:pathLst>
          </a:custGeom>
          <a:solidFill>
            <a:schemeClr val="bg1"/>
          </a:solidFill>
          <a:ln w="9525" cap="flat" cmpd="sng">
            <a:solidFill>
              <a:schemeClr val="bg2"/>
            </a:solidFill>
            <a:prstDash val="solid"/>
            <a:round/>
            <a:headEnd/>
            <a:tailEnd/>
          </a:ln>
          <a:effec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41" name="Freeform 62">
            <a:extLst>
              <a:ext uri="{FF2B5EF4-FFF2-40B4-BE49-F238E27FC236}">
                <a16:creationId xmlns:a16="http://schemas.microsoft.com/office/drawing/2014/main" id="{AF8055C5-0F9D-AC74-A8C0-86197DBA7096}"/>
              </a:ext>
            </a:extLst>
          </p:cNvPr>
          <p:cNvSpPr>
            <a:spLocks/>
          </p:cNvSpPr>
          <p:nvPr/>
        </p:nvSpPr>
        <p:spPr bwMode="auto">
          <a:xfrm>
            <a:off x="5183864" y="3156664"/>
            <a:ext cx="75321" cy="184248"/>
          </a:xfrm>
          <a:custGeom>
            <a:avLst/>
            <a:gdLst>
              <a:gd name="T0" fmla="*/ 9 w 117"/>
              <a:gd name="T1" fmla="*/ 70 h 207"/>
              <a:gd name="T2" fmla="*/ 117 w 117"/>
              <a:gd name="T3" fmla="*/ 178 h 207"/>
              <a:gd name="T4" fmla="*/ 105 w 117"/>
              <a:gd name="T5" fmla="*/ 118 h 207"/>
              <a:gd name="T6" fmla="*/ 81 w 117"/>
              <a:gd name="T7" fmla="*/ 58 h 207"/>
              <a:gd name="T8" fmla="*/ 33 w 117"/>
              <a:gd name="T9" fmla="*/ 58 h 207"/>
              <a:gd name="T10" fmla="*/ 9 w 117"/>
              <a:gd name="T11" fmla="*/ 70 h 207"/>
            </a:gdLst>
            <a:ahLst/>
            <a:cxnLst>
              <a:cxn ang="0">
                <a:pos x="T0" y="T1"/>
              </a:cxn>
              <a:cxn ang="0">
                <a:pos x="T2" y="T3"/>
              </a:cxn>
              <a:cxn ang="0">
                <a:pos x="T4" y="T5"/>
              </a:cxn>
              <a:cxn ang="0">
                <a:pos x="T6" y="T7"/>
              </a:cxn>
              <a:cxn ang="0">
                <a:pos x="T8" y="T9"/>
              </a:cxn>
              <a:cxn ang="0">
                <a:pos x="T10" y="T11"/>
              </a:cxn>
            </a:cxnLst>
            <a:rect l="0" t="0" r="r" b="b"/>
            <a:pathLst>
              <a:path w="117" h="207">
                <a:moveTo>
                  <a:pt x="9" y="70"/>
                </a:moveTo>
                <a:cubicBezTo>
                  <a:pt x="22" y="191"/>
                  <a:pt x="0" y="207"/>
                  <a:pt x="117" y="178"/>
                </a:cubicBezTo>
                <a:cubicBezTo>
                  <a:pt x="113" y="158"/>
                  <a:pt x="116" y="135"/>
                  <a:pt x="105" y="118"/>
                </a:cubicBezTo>
                <a:cubicBezTo>
                  <a:pt x="64" y="57"/>
                  <a:pt x="52" y="175"/>
                  <a:pt x="81" y="58"/>
                </a:cubicBezTo>
                <a:cubicBezTo>
                  <a:pt x="43" y="0"/>
                  <a:pt x="71" y="20"/>
                  <a:pt x="33" y="58"/>
                </a:cubicBezTo>
                <a:cubicBezTo>
                  <a:pt x="27" y="64"/>
                  <a:pt x="17" y="66"/>
                  <a:pt x="9" y="70"/>
                </a:cubicBezTo>
                <a:close/>
              </a:path>
            </a:pathLst>
          </a:custGeom>
          <a:solidFill>
            <a:schemeClr val="bg1"/>
          </a:solidFill>
          <a:ln w="9525" cap="flat" cmpd="sng">
            <a:solidFill>
              <a:schemeClr val="bg2"/>
            </a:solidFill>
            <a:prstDash val="solid"/>
            <a:round/>
            <a:headEnd/>
            <a:tailEnd/>
          </a:ln>
          <a:effec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42" name="Freeform 63">
            <a:extLst>
              <a:ext uri="{FF2B5EF4-FFF2-40B4-BE49-F238E27FC236}">
                <a16:creationId xmlns:a16="http://schemas.microsoft.com/office/drawing/2014/main" id="{6F4D8EF2-83CE-4914-777D-258DFB190B7F}"/>
              </a:ext>
            </a:extLst>
          </p:cNvPr>
          <p:cNvSpPr>
            <a:spLocks/>
          </p:cNvSpPr>
          <p:nvPr/>
        </p:nvSpPr>
        <p:spPr bwMode="auto">
          <a:xfrm>
            <a:off x="4969487" y="3473026"/>
            <a:ext cx="198153" cy="161071"/>
          </a:xfrm>
          <a:custGeom>
            <a:avLst/>
            <a:gdLst>
              <a:gd name="T0" fmla="*/ 5 w 125"/>
              <a:gd name="T1" fmla="*/ 0 h 139"/>
              <a:gd name="T2" fmla="*/ 17 w 125"/>
              <a:gd name="T3" fmla="*/ 96 h 139"/>
              <a:gd name="T4" fmla="*/ 125 w 125"/>
              <a:gd name="T5" fmla="*/ 108 h 139"/>
              <a:gd name="T6" fmla="*/ 89 w 125"/>
              <a:gd name="T7" fmla="*/ 24 h 139"/>
              <a:gd name="T8" fmla="*/ 5 w 125"/>
              <a:gd name="T9" fmla="*/ 0 h 139"/>
            </a:gdLst>
            <a:ahLst/>
            <a:cxnLst>
              <a:cxn ang="0">
                <a:pos x="T0" y="T1"/>
              </a:cxn>
              <a:cxn ang="0">
                <a:pos x="T2" y="T3"/>
              </a:cxn>
              <a:cxn ang="0">
                <a:pos x="T4" y="T5"/>
              </a:cxn>
              <a:cxn ang="0">
                <a:pos x="T6" y="T7"/>
              </a:cxn>
              <a:cxn ang="0">
                <a:pos x="T8" y="T9"/>
              </a:cxn>
            </a:cxnLst>
            <a:rect l="0" t="0" r="r" b="b"/>
            <a:pathLst>
              <a:path w="125" h="139">
                <a:moveTo>
                  <a:pt x="5" y="0"/>
                </a:moveTo>
                <a:cubicBezTo>
                  <a:pt x="9" y="32"/>
                  <a:pt x="0" y="68"/>
                  <a:pt x="17" y="96"/>
                </a:cubicBezTo>
                <a:cubicBezTo>
                  <a:pt x="43" y="139"/>
                  <a:pt x="94" y="116"/>
                  <a:pt x="125" y="108"/>
                </a:cubicBezTo>
                <a:cubicBezTo>
                  <a:pt x="68" y="89"/>
                  <a:pt x="71" y="79"/>
                  <a:pt x="89" y="24"/>
                </a:cubicBezTo>
                <a:cubicBezTo>
                  <a:pt x="37" y="7"/>
                  <a:pt x="65" y="15"/>
                  <a:pt x="5" y="0"/>
                </a:cubicBezTo>
                <a:close/>
              </a:path>
            </a:pathLst>
          </a:custGeom>
          <a:solidFill>
            <a:schemeClr val="bg1"/>
          </a:solidFill>
          <a:ln w="9525" cap="flat" cmpd="sng">
            <a:solidFill>
              <a:schemeClr val="bg2"/>
            </a:solidFill>
            <a:prstDash val="solid"/>
            <a:round/>
            <a:headEnd/>
            <a:tailEnd/>
          </a:ln>
          <a:effec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43" name="Freeform 64">
            <a:extLst>
              <a:ext uri="{FF2B5EF4-FFF2-40B4-BE49-F238E27FC236}">
                <a16:creationId xmlns:a16="http://schemas.microsoft.com/office/drawing/2014/main" id="{6076A974-EAAC-E60D-5607-D25612DCC8B0}"/>
              </a:ext>
            </a:extLst>
          </p:cNvPr>
          <p:cNvSpPr>
            <a:spLocks/>
          </p:cNvSpPr>
          <p:nvPr/>
        </p:nvSpPr>
        <p:spPr bwMode="auto">
          <a:xfrm>
            <a:off x="4692537" y="3156664"/>
            <a:ext cx="174977" cy="164548"/>
          </a:xfrm>
          <a:custGeom>
            <a:avLst/>
            <a:gdLst>
              <a:gd name="T0" fmla="*/ 2 w 110"/>
              <a:gd name="T1" fmla="*/ 48 h 142"/>
              <a:gd name="T2" fmla="*/ 98 w 110"/>
              <a:gd name="T3" fmla="*/ 120 h 142"/>
              <a:gd name="T4" fmla="*/ 38 w 110"/>
              <a:gd name="T5" fmla="*/ 60 h 142"/>
              <a:gd name="T6" fmla="*/ 2 w 110"/>
              <a:gd name="T7" fmla="*/ 48 h 142"/>
            </a:gdLst>
            <a:ahLst/>
            <a:cxnLst>
              <a:cxn ang="0">
                <a:pos x="T0" y="T1"/>
              </a:cxn>
              <a:cxn ang="0">
                <a:pos x="T2" y="T3"/>
              </a:cxn>
              <a:cxn ang="0">
                <a:pos x="T4" y="T5"/>
              </a:cxn>
              <a:cxn ang="0">
                <a:pos x="T6" y="T7"/>
              </a:cxn>
            </a:cxnLst>
            <a:rect l="0" t="0" r="r" b="b"/>
            <a:pathLst>
              <a:path w="110" h="142">
                <a:moveTo>
                  <a:pt x="2" y="48"/>
                </a:moveTo>
                <a:cubicBezTo>
                  <a:pt x="17" y="140"/>
                  <a:pt x="8" y="142"/>
                  <a:pt x="98" y="120"/>
                </a:cubicBezTo>
                <a:cubicBezTo>
                  <a:pt x="74" y="24"/>
                  <a:pt x="110" y="108"/>
                  <a:pt x="38" y="60"/>
                </a:cubicBezTo>
                <a:cubicBezTo>
                  <a:pt x="0" y="35"/>
                  <a:pt x="26" y="0"/>
                  <a:pt x="2" y="48"/>
                </a:cubicBezTo>
                <a:close/>
              </a:path>
            </a:pathLst>
          </a:custGeom>
          <a:solidFill>
            <a:schemeClr val="bg1"/>
          </a:solidFill>
          <a:ln w="9525" cap="flat" cmpd="sng">
            <a:solidFill>
              <a:schemeClr val="bg2"/>
            </a:solidFill>
            <a:prstDash val="solid"/>
            <a:round/>
            <a:headEnd/>
            <a:tailEnd/>
          </a:ln>
          <a:effec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44" name="Freeform 65">
            <a:extLst>
              <a:ext uri="{FF2B5EF4-FFF2-40B4-BE49-F238E27FC236}">
                <a16:creationId xmlns:a16="http://schemas.microsoft.com/office/drawing/2014/main" id="{17E22473-A134-BFDF-56BC-0F7AFC1D336C}"/>
              </a:ext>
            </a:extLst>
          </p:cNvPr>
          <p:cNvSpPr>
            <a:spLocks/>
          </p:cNvSpPr>
          <p:nvPr/>
        </p:nvSpPr>
        <p:spPr bwMode="auto">
          <a:xfrm>
            <a:off x="4845497" y="3288778"/>
            <a:ext cx="210900" cy="162230"/>
          </a:xfrm>
          <a:custGeom>
            <a:avLst/>
            <a:gdLst>
              <a:gd name="T0" fmla="*/ 0 w 133"/>
              <a:gd name="T1" fmla="*/ 0 h 140"/>
              <a:gd name="T2" fmla="*/ 24 w 133"/>
              <a:gd name="T3" fmla="*/ 72 h 140"/>
              <a:gd name="T4" fmla="*/ 84 w 133"/>
              <a:gd name="T5" fmla="*/ 12 h 140"/>
              <a:gd name="T6" fmla="*/ 0 w 133"/>
              <a:gd name="T7" fmla="*/ 0 h 140"/>
            </a:gdLst>
            <a:ahLst/>
            <a:cxnLst>
              <a:cxn ang="0">
                <a:pos x="T0" y="T1"/>
              </a:cxn>
              <a:cxn ang="0">
                <a:pos x="T2" y="T3"/>
              </a:cxn>
              <a:cxn ang="0">
                <a:pos x="T4" y="T5"/>
              </a:cxn>
              <a:cxn ang="0">
                <a:pos x="T6" y="T7"/>
              </a:cxn>
            </a:cxnLst>
            <a:rect l="0" t="0" r="r" b="b"/>
            <a:pathLst>
              <a:path w="133" h="140">
                <a:moveTo>
                  <a:pt x="0" y="0"/>
                </a:moveTo>
                <a:cubicBezTo>
                  <a:pt x="8" y="24"/>
                  <a:pt x="3" y="59"/>
                  <a:pt x="24" y="72"/>
                </a:cubicBezTo>
                <a:cubicBezTo>
                  <a:pt x="133" y="140"/>
                  <a:pt x="88" y="27"/>
                  <a:pt x="84" y="12"/>
                </a:cubicBezTo>
                <a:cubicBezTo>
                  <a:pt x="31" y="30"/>
                  <a:pt x="59" y="30"/>
                  <a:pt x="0" y="0"/>
                </a:cubicBezTo>
                <a:close/>
              </a:path>
            </a:pathLst>
          </a:custGeom>
          <a:solidFill>
            <a:schemeClr val="bg1"/>
          </a:solidFill>
          <a:ln w="9525" cap="flat" cmpd="sng">
            <a:solidFill>
              <a:schemeClr val="bg2"/>
            </a:solidFill>
            <a:prstDash val="solid"/>
            <a:round/>
            <a:headEnd/>
            <a:tailEnd/>
          </a:ln>
          <a:effec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45" name="Freeform 66">
            <a:extLst>
              <a:ext uri="{FF2B5EF4-FFF2-40B4-BE49-F238E27FC236}">
                <a16:creationId xmlns:a16="http://schemas.microsoft.com/office/drawing/2014/main" id="{923D633A-A33D-3E98-2FCF-1D18989DDD8C}"/>
              </a:ext>
            </a:extLst>
          </p:cNvPr>
          <p:cNvSpPr>
            <a:spLocks/>
          </p:cNvSpPr>
          <p:nvPr/>
        </p:nvSpPr>
        <p:spPr bwMode="auto">
          <a:xfrm>
            <a:off x="4921977" y="3206793"/>
            <a:ext cx="123990" cy="157595"/>
          </a:xfrm>
          <a:custGeom>
            <a:avLst/>
            <a:gdLst>
              <a:gd name="T0" fmla="*/ 18 w 78"/>
              <a:gd name="T1" fmla="*/ 63 h 136"/>
              <a:gd name="T2" fmla="*/ 6 w 78"/>
              <a:gd name="T3" fmla="*/ 27 h 136"/>
              <a:gd name="T4" fmla="*/ 78 w 78"/>
              <a:gd name="T5" fmla="*/ 27 h 136"/>
              <a:gd name="T6" fmla="*/ 18 w 78"/>
              <a:gd name="T7" fmla="*/ 63 h 136"/>
            </a:gdLst>
            <a:ahLst/>
            <a:cxnLst>
              <a:cxn ang="0">
                <a:pos x="T0" y="T1"/>
              </a:cxn>
              <a:cxn ang="0">
                <a:pos x="T2" y="T3"/>
              </a:cxn>
              <a:cxn ang="0">
                <a:pos x="T4" y="T5"/>
              </a:cxn>
              <a:cxn ang="0">
                <a:pos x="T6" y="T7"/>
              </a:cxn>
            </a:cxnLst>
            <a:rect l="0" t="0" r="r" b="b"/>
            <a:pathLst>
              <a:path w="78" h="136">
                <a:moveTo>
                  <a:pt x="18" y="63"/>
                </a:moveTo>
                <a:cubicBezTo>
                  <a:pt x="14" y="51"/>
                  <a:pt x="0" y="38"/>
                  <a:pt x="6" y="27"/>
                </a:cubicBezTo>
                <a:cubicBezTo>
                  <a:pt x="20" y="0"/>
                  <a:pt x="64" y="22"/>
                  <a:pt x="78" y="27"/>
                </a:cubicBezTo>
                <a:cubicBezTo>
                  <a:pt x="70" y="57"/>
                  <a:pt x="54" y="136"/>
                  <a:pt x="18" y="63"/>
                </a:cubicBezTo>
                <a:close/>
              </a:path>
            </a:pathLst>
          </a:custGeom>
          <a:solidFill>
            <a:schemeClr val="bg1"/>
          </a:solidFill>
          <a:ln w="9525" cap="flat" cmpd="sng">
            <a:solidFill>
              <a:schemeClr val="bg2"/>
            </a:solidFill>
            <a:prstDash val="solid"/>
            <a:round/>
            <a:headEnd/>
            <a:tailEnd/>
          </a:ln>
          <a:effec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55" name="AutoShape 67">
            <a:extLst>
              <a:ext uri="{FF2B5EF4-FFF2-40B4-BE49-F238E27FC236}">
                <a16:creationId xmlns:a16="http://schemas.microsoft.com/office/drawing/2014/main" id="{E8ABA51F-6674-CAE4-3704-4AB669D2E765}"/>
              </a:ext>
            </a:extLst>
          </p:cNvPr>
          <p:cNvSpPr>
            <a:spLocks noChangeArrowheads="1"/>
          </p:cNvSpPr>
          <p:nvPr/>
        </p:nvSpPr>
        <p:spPr bwMode="auto">
          <a:xfrm>
            <a:off x="5562574" y="4510930"/>
            <a:ext cx="1495083" cy="422958"/>
          </a:xfrm>
          <a:prstGeom prst="parallelogram">
            <a:avLst>
              <a:gd name="adj" fmla="val 65890"/>
            </a:avLst>
          </a:prstGeom>
          <a:blipFill dpi="0" rotWithShape="1">
            <a:blip r:embed="rId6"/>
            <a:srcRect/>
            <a:tile tx="0" ty="0" sx="100000" sy="100000" flip="none" algn="tl"/>
          </a:blipFill>
          <a:ln w="9525">
            <a:solidFill>
              <a:srgbClr val="006600"/>
            </a:solidFill>
            <a:miter lim="800000"/>
            <a:headEnd/>
            <a:tailEnd/>
          </a:ln>
          <a:effectLst>
            <a:outerShdw dist="35921" dir="2700000" algn="ctr" rotWithShape="0">
              <a:schemeClr val="bg2">
                <a:alpha val="50000"/>
              </a:schemeClr>
            </a:outerShdw>
          </a:effectLst>
        </p:spPr>
        <p:txBody>
          <a:bodyPr wrap="none" anchor="ctr"/>
          <a:lstStyle/>
          <a:p>
            <a:pPr defTabSz="667421"/>
            <a:endParaRPr lang="en-VN" sz="1314">
              <a:solidFill>
                <a:srgbClr val="000000"/>
              </a:solidFill>
              <a:ea typeface="+mn-ea"/>
              <a:cs typeface="Arial" panose="020B0604020202020204" pitchFamily="34" charset="0"/>
            </a:endParaRPr>
          </a:p>
        </p:txBody>
      </p:sp>
      <p:grpSp>
        <p:nvGrpSpPr>
          <p:cNvPr id="156" name="Group 155">
            <a:extLst>
              <a:ext uri="{FF2B5EF4-FFF2-40B4-BE49-F238E27FC236}">
                <a16:creationId xmlns:a16="http://schemas.microsoft.com/office/drawing/2014/main" id="{DB8F6D43-3CDC-F149-D3D0-0E543B9B384C}"/>
              </a:ext>
            </a:extLst>
          </p:cNvPr>
          <p:cNvGrpSpPr/>
          <p:nvPr/>
        </p:nvGrpSpPr>
        <p:grpSpPr>
          <a:xfrm>
            <a:off x="5953352" y="3257532"/>
            <a:ext cx="1304381" cy="1522336"/>
            <a:chOff x="5191372" y="2366645"/>
            <a:chExt cx="1680403" cy="1956035"/>
          </a:xfrm>
        </p:grpSpPr>
        <p:sp>
          <p:nvSpPr>
            <p:cNvPr id="157" name="AutoShape 68">
              <a:extLst>
                <a:ext uri="{FF2B5EF4-FFF2-40B4-BE49-F238E27FC236}">
                  <a16:creationId xmlns:a16="http://schemas.microsoft.com/office/drawing/2014/main" id="{926760CE-E362-05A8-1E20-752834AAC789}"/>
                </a:ext>
              </a:extLst>
            </p:cNvPr>
            <p:cNvSpPr>
              <a:spLocks noChangeArrowheads="1"/>
            </p:cNvSpPr>
            <p:nvPr/>
          </p:nvSpPr>
          <p:spPr bwMode="auto">
            <a:xfrm>
              <a:off x="5289870" y="4064269"/>
              <a:ext cx="115879" cy="168025"/>
            </a:xfrm>
            <a:prstGeom prst="can">
              <a:avLst>
                <a:gd name="adj" fmla="val 34344"/>
              </a:avLst>
            </a:prstGeom>
            <a:gradFill rotWithShape="1">
              <a:gsLst>
                <a:gs pos="0">
                  <a:schemeClr val="bg1">
                    <a:gamma/>
                    <a:shade val="46275"/>
                    <a:invGamma/>
                  </a:schemeClr>
                </a:gs>
                <a:gs pos="50000">
                  <a:schemeClr val="bg1"/>
                </a:gs>
                <a:gs pos="100000">
                  <a:schemeClr val="bg1">
                    <a:gamma/>
                    <a:shade val="46275"/>
                    <a:invGamma/>
                  </a:schemeClr>
                </a:gs>
              </a:gsLst>
              <a:lin ang="0" scaled="1"/>
            </a:gra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58" name="Line 72">
              <a:extLst>
                <a:ext uri="{FF2B5EF4-FFF2-40B4-BE49-F238E27FC236}">
                  <a16:creationId xmlns:a16="http://schemas.microsoft.com/office/drawing/2014/main" id="{4B981448-DB97-C1CF-C59C-37269EA23B04}"/>
                </a:ext>
              </a:extLst>
            </p:cNvPr>
            <p:cNvSpPr>
              <a:spLocks noChangeShapeType="1"/>
            </p:cNvSpPr>
            <p:nvPr/>
          </p:nvSpPr>
          <p:spPr bwMode="auto">
            <a:xfrm rot="9475">
              <a:off x="6776481" y="2603147"/>
              <a:ext cx="0" cy="8737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67421"/>
              <a:endParaRPr lang="en-VN" sz="1314">
                <a:solidFill>
                  <a:srgbClr val="000000"/>
                </a:solidFill>
                <a:ea typeface="+mn-ea"/>
                <a:cs typeface="Arial" panose="020B0604020202020204" pitchFamily="34" charset="0"/>
              </a:endParaRPr>
            </a:p>
          </p:txBody>
        </p:sp>
        <p:sp>
          <p:nvSpPr>
            <p:cNvPr id="159" name="Oval 73">
              <a:extLst>
                <a:ext uri="{FF2B5EF4-FFF2-40B4-BE49-F238E27FC236}">
                  <a16:creationId xmlns:a16="http://schemas.microsoft.com/office/drawing/2014/main" id="{DCA3BF56-6CD5-9F85-1E48-EFAE6047DD99}"/>
                </a:ext>
              </a:extLst>
            </p:cNvPr>
            <p:cNvSpPr>
              <a:spLocks noChangeArrowheads="1"/>
            </p:cNvSpPr>
            <p:nvPr/>
          </p:nvSpPr>
          <p:spPr bwMode="auto">
            <a:xfrm rot="9475">
              <a:off x="6629589" y="3334064"/>
              <a:ext cx="242186" cy="176136"/>
            </a:xfrm>
            <a:prstGeom prst="ellipse">
              <a:avLst/>
            </a:prstGeom>
            <a:solidFill>
              <a:schemeClr val="tx1">
                <a:lumMod val="75000"/>
                <a:lumOff val="25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67421"/>
              <a:endParaRPr lang="en-VN" sz="1314" dirty="0">
                <a:solidFill>
                  <a:srgbClr val="000000"/>
                </a:solidFill>
                <a:ea typeface="+mn-ea"/>
                <a:cs typeface="Arial" panose="020B0604020202020204" pitchFamily="34" charset="0"/>
              </a:endParaRPr>
            </a:p>
          </p:txBody>
        </p:sp>
        <p:sp>
          <p:nvSpPr>
            <p:cNvPr id="160" name="AutoShape 74">
              <a:extLst>
                <a:ext uri="{FF2B5EF4-FFF2-40B4-BE49-F238E27FC236}">
                  <a16:creationId xmlns:a16="http://schemas.microsoft.com/office/drawing/2014/main" id="{FF0562DE-6AF1-4F39-6F36-EBFB386C9FEA}"/>
                </a:ext>
              </a:extLst>
            </p:cNvPr>
            <p:cNvSpPr>
              <a:spLocks noChangeArrowheads="1"/>
            </p:cNvSpPr>
            <p:nvPr/>
          </p:nvSpPr>
          <p:spPr bwMode="auto">
            <a:xfrm>
              <a:off x="5200643" y="4217230"/>
              <a:ext cx="317508" cy="105450"/>
            </a:xfrm>
            <a:prstGeom prst="can">
              <a:avLst>
                <a:gd name="adj" fmla="val 50000"/>
              </a:avLst>
            </a:prstGeom>
            <a:gradFill rotWithShape="1">
              <a:gsLst>
                <a:gs pos="0">
                  <a:srgbClr val="C0C0C0"/>
                </a:gs>
                <a:gs pos="50000">
                  <a:srgbClr val="C0C0C0">
                    <a:gamma/>
                    <a:tint val="0"/>
                    <a:invGamma/>
                  </a:srgbClr>
                </a:gs>
                <a:gs pos="100000">
                  <a:srgbClr val="C0C0C0"/>
                </a:gs>
              </a:gsLst>
              <a:lin ang="0" scaled="1"/>
            </a:gra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61" name="AutoShape 75">
              <a:extLst>
                <a:ext uri="{FF2B5EF4-FFF2-40B4-BE49-F238E27FC236}">
                  <a16:creationId xmlns:a16="http://schemas.microsoft.com/office/drawing/2014/main" id="{C718C2B6-BEAF-98A4-870B-82CCD881511A}"/>
                </a:ext>
              </a:extLst>
            </p:cNvPr>
            <p:cNvSpPr>
              <a:spLocks noChangeArrowheads="1"/>
            </p:cNvSpPr>
            <p:nvPr/>
          </p:nvSpPr>
          <p:spPr bwMode="auto">
            <a:xfrm>
              <a:off x="5328110" y="2644754"/>
              <a:ext cx="47511" cy="1451962"/>
            </a:xfrm>
            <a:prstGeom prst="can">
              <a:avLst>
                <a:gd name="adj" fmla="val 65507"/>
              </a:avLst>
            </a:prstGeom>
            <a:gradFill rotWithShape="1">
              <a:gsLst>
                <a:gs pos="0">
                  <a:srgbClr val="9D9D9D"/>
                </a:gs>
                <a:gs pos="100000">
                  <a:srgbClr val="9D9D9D">
                    <a:gamma/>
                    <a:tint val="0"/>
                    <a:invGamma/>
                  </a:srgb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62" name="Oval 76">
              <a:extLst>
                <a:ext uri="{FF2B5EF4-FFF2-40B4-BE49-F238E27FC236}">
                  <a16:creationId xmlns:a16="http://schemas.microsoft.com/office/drawing/2014/main" id="{9815AB7A-71B2-540E-F415-9EEDAF3F1B86}"/>
                </a:ext>
              </a:extLst>
            </p:cNvPr>
            <p:cNvSpPr>
              <a:spLocks noChangeArrowheads="1"/>
            </p:cNvSpPr>
            <p:nvPr/>
          </p:nvSpPr>
          <p:spPr bwMode="auto">
            <a:xfrm>
              <a:off x="5311887" y="2629690"/>
              <a:ext cx="48669" cy="34764"/>
            </a:xfrm>
            <a:prstGeom prst="ellipse">
              <a:avLst/>
            </a:prstGeom>
            <a:solidFill>
              <a:srgbClr val="0066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63" name="AutoShape 77">
              <a:extLst>
                <a:ext uri="{FF2B5EF4-FFF2-40B4-BE49-F238E27FC236}">
                  <a16:creationId xmlns:a16="http://schemas.microsoft.com/office/drawing/2014/main" id="{7905A76E-35D8-4D5A-ADF6-2E195FA47276}"/>
                </a:ext>
              </a:extLst>
            </p:cNvPr>
            <p:cNvSpPr>
              <a:spLocks noChangeArrowheads="1"/>
            </p:cNvSpPr>
            <p:nvPr/>
          </p:nvSpPr>
          <p:spPr bwMode="auto">
            <a:xfrm rot="5400000">
              <a:off x="5982246" y="1839975"/>
              <a:ext cx="35922" cy="1617669"/>
            </a:xfrm>
            <a:prstGeom prst="can">
              <a:avLst>
                <a:gd name="adj" fmla="val 80475"/>
              </a:avLst>
            </a:prstGeom>
            <a:gradFill rotWithShape="1">
              <a:gsLst>
                <a:gs pos="0">
                  <a:srgbClr val="9D9D9D"/>
                </a:gs>
                <a:gs pos="100000">
                  <a:srgbClr val="9D9D9D">
                    <a:gamma/>
                    <a:tint val="0"/>
                    <a:invGamma/>
                  </a:srgb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67421"/>
              <a:endParaRPr lang="en-VN" sz="1314">
                <a:solidFill>
                  <a:srgbClr val="000000"/>
                </a:solidFill>
                <a:ea typeface="+mn-ea"/>
                <a:cs typeface="Arial" panose="020B0604020202020204" pitchFamily="34" charset="0"/>
              </a:endParaRPr>
            </a:p>
          </p:txBody>
        </p:sp>
        <p:sp>
          <p:nvSpPr>
            <p:cNvPr id="164" name="AutoShape 78">
              <a:extLst>
                <a:ext uri="{FF2B5EF4-FFF2-40B4-BE49-F238E27FC236}">
                  <a16:creationId xmlns:a16="http://schemas.microsoft.com/office/drawing/2014/main" id="{FDAE16EC-3ED7-322A-AEBE-49D778B3DC25}"/>
                </a:ext>
              </a:extLst>
            </p:cNvPr>
            <p:cNvSpPr>
              <a:spLocks noChangeArrowheads="1"/>
            </p:cNvSpPr>
            <p:nvPr/>
          </p:nvSpPr>
          <p:spPr bwMode="auto">
            <a:xfrm>
              <a:off x="5321157" y="2366645"/>
              <a:ext cx="47511" cy="252616"/>
            </a:xfrm>
            <a:prstGeom prst="can">
              <a:avLst>
                <a:gd name="adj" fmla="val 11397"/>
              </a:avLst>
            </a:prstGeom>
            <a:gradFill rotWithShape="1">
              <a:gsLst>
                <a:gs pos="0">
                  <a:srgbClr val="9D9D9D"/>
                </a:gs>
                <a:gs pos="100000">
                  <a:srgbClr val="9D9D9D">
                    <a:gamma/>
                    <a:tint val="0"/>
                    <a:invGamma/>
                  </a:srgb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667421"/>
              <a:endParaRPr lang="en-VN" sz="1314">
                <a:solidFill>
                  <a:srgbClr val="000000"/>
                </a:solidFill>
                <a:ea typeface="+mn-ea"/>
                <a:cs typeface="Arial" panose="020B0604020202020204" pitchFamily="34" charset="0"/>
              </a:endParaRPr>
            </a:p>
          </p:txBody>
        </p:sp>
      </p:grpSp>
      <p:grpSp>
        <p:nvGrpSpPr>
          <p:cNvPr id="165" name="Group 79">
            <a:extLst>
              <a:ext uri="{FF2B5EF4-FFF2-40B4-BE49-F238E27FC236}">
                <a16:creationId xmlns:a16="http://schemas.microsoft.com/office/drawing/2014/main" id="{B0401BCB-1EA9-EAB9-B15D-ECEC9CF06EF7}"/>
              </a:ext>
            </a:extLst>
          </p:cNvPr>
          <p:cNvGrpSpPr>
            <a:grpSpLocks/>
          </p:cNvGrpSpPr>
          <p:nvPr/>
        </p:nvGrpSpPr>
        <p:grpSpPr bwMode="auto">
          <a:xfrm rot="382370">
            <a:off x="7124597" y="4040753"/>
            <a:ext cx="1462633" cy="500597"/>
            <a:chOff x="1240" y="1692"/>
            <a:chExt cx="2480" cy="576"/>
          </a:xfrm>
        </p:grpSpPr>
        <p:grpSp>
          <p:nvGrpSpPr>
            <p:cNvPr id="166" name="Group 80">
              <a:extLst>
                <a:ext uri="{FF2B5EF4-FFF2-40B4-BE49-F238E27FC236}">
                  <a16:creationId xmlns:a16="http://schemas.microsoft.com/office/drawing/2014/main" id="{4D79CB61-AB83-CD9F-FDD4-E99ED3BCEC4D}"/>
                </a:ext>
              </a:extLst>
            </p:cNvPr>
            <p:cNvGrpSpPr>
              <a:grpSpLocks/>
            </p:cNvGrpSpPr>
            <p:nvPr/>
          </p:nvGrpSpPr>
          <p:grpSpPr bwMode="auto">
            <a:xfrm rot="-2002882">
              <a:off x="3047" y="1839"/>
              <a:ext cx="276" cy="148"/>
              <a:chOff x="2352" y="1488"/>
              <a:chExt cx="276" cy="148"/>
            </a:xfrm>
          </p:grpSpPr>
          <p:sp>
            <p:nvSpPr>
              <p:cNvPr id="179" name="Freeform 81">
                <a:extLst>
                  <a:ext uri="{FF2B5EF4-FFF2-40B4-BE49-F238E27FC236}">
                    <a16:creationId xmlns:a16="http://schemas.microsoft.com/office/drawing/2014/main" id="{001C1E33-7892-2D01-D2E4-C362539EA771}"/>
                  </a:ext>
                </a:extLst>
              </p:cNvPr>
              <p:cNvSpPr>
                <a:spLocks/>
              </p:cNvSpPr>
              <p:nvPr/>
            </p:nvSpPr>
            <p:spPr bwMode="auto">
              <a:xfrm rot="-487818">
                <a:off x="2406" y="1516"/>
                <a:ext cx="222" cy="120"/>
              </a:xfrm>
              <a:custGeom>
                <a:avLst/>
                <a:gdLst>
                  <a:gd name="T0" fmla="*/ 22 w 249"/>
                  <a:gd name="T1" fmla="*/ 103 h 141"/>
                  <a:gd name="T2" fmla="*/ 11 w 249"/>
                  <a:gd name="T3" fmla="*/ 116 h 141"/>
                  <a:gd name="T4" fmla="*/ 0 w 249"/>
                  <a:gd name="T5" fmla="*/ 120 h 141"/>
                  <a:gd name="T6" fmla="*/ 21 w 249"/>
                  <a:gd name="T7" fmla="*/ 136 h 141"/>
                  <a:gd name="T8" fmla="*/ 38 w 249"/>
                  <a:gd name="T9" fmla="*/ 141 h 141"/>
                  <a:gd name="T10" fmla="*/ 54 w 249"/>
                  <a:gd name="T11" fmla="*/ 139 h 141"/>
                  <a:gd name="T12" fmla="*/ 69 w 249"/>
                  <a:gd name="T13" fmla="*/ 135 h 141"/>
                  <a:gd name="T14" fmla="*/ 84 w 249"/>
                  <a:gd name="T15" fmla="*/ 126 h 141"/>
                  <a:gd name="T16" fmla="*/ 104 w 249"/>
                  <a:gd name="T17" fmla="*/ 114 h 141"/>
                  <a:gd name="T18" fmla="*/ 120 w 249"/>
                  <a:gd name="T19" fmla="*/ 114 h 141"/>
                  <a:gd name="T20" fmla="*/ 131 w 249"/>
                  <a:gd name="T21" fmla="*/ 111 h 141"/>
                  <a:gd name="T22" fmla="*/ 146 w 249"/>
                  <a:gd name="T23" fmla="*/ 102 h 141"/>
                  <a:gd name="T24" fmla="*/ 159 w 249"/>
                  <a:gd name="T25" fmla="*/ 93 h 141"/>
                  <a:gd name="T26" fmla="*/ 177 w 249"/>
                  <a:gd name="T27" fmla="*/ 87 h 141"/>
                  <a:gd name="T28" fmla="*/ 190 w 249"/>
                  <a:gd name="T29" fmla="*/ 89 h 141"/>
                  <a:gd name="T30" fmla="*/ 208 w 249"/>
                  <a:gd name="T31" fmla="*/ 92 h 141"/>
                  <a:gd name="T32" fmla="*/ 225 w 249"/>
                  <a:gd name="T33" fmla="*/ 95 h 141"/>
                  <a:gd name="T34" fmla="*/ 232 w 249"/>
                  <a:gd name="T35" fmla="*/ 118 h 141"/>
                  <a:gd name="T36" fmla="*/ 249 w 249"/>
                  <a:gd name="T37" fmla="*/ 129 h 141"/>
                  <a:gd name="T38" fmla="*/ 188 w 249"/>
                  <a:gd name="T39" fmla="*/ 0 h 141"/>
                  <a:gd name="T40" fmla="*/ 22 w 249"/>
                  <a:gd name="T41" fmla="*/ 10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9" h="141">
                    <a:moveTo>
                      <a:pt x="22" y="103"/>
                    </a:moveTo>
                    <a:lnTo>
                      <a:pt x="11" y="116"/>
                    </a:lnTo>
                    <a:lnTo>
                      <a:pt x="0" y="120"/>
                    </a:lnTo>
                    <a:lnTo>
                      <a:pt x="21" y="136"/>
                    </a:lnTo>
                    <a:lnTo>
                      <a:pt x="38" y="141"/>
                    </a:lnTo>
                    <a:lnTo>
                      <a:pt x="54" y="139"/>
                    </a:lnTo>
                    <a:lnTo>
                      <a:pt x="69" y="135"/>
                    </a:lnTo>
                    <a:lnTo>
                      <a:pt x="84" y="126"/>
                    </a:lnTo>
                    <a:lnTo>
                      <a:pt x="104" y="114"/>
                    </a:lnTo>
                    <a:lnTo>
                      <a:pt x="120" y="114"/>
                    </a:lnTo>
                    <a:lnTo>
                      <a:pt x="131" y="111"/>
                    </a:lnTo>
                    <a:lnTo>
                      <a:pt x="146" y="102"/>
                    </a:lnTo>
                    <a:lnTo>
                      <a:pt x="159" y="93"/>
                    </a:lnTo>
                    <a:lnTo>
                      <a:pt x="177" y="87"/>
                    </a:lnTo>
                    <a:lnTo>
                      <a:pt x="190" y="89"/>
                    </a:lnTo>
                    <a:lnTo>
                      <a:pt x="208" y="92"/>
                    </a:lnTo>
                    <a:lnTo>
                      <a:pt x="225" y="95"/>
                    </a:lnTo>
                    <a:lnTo>
                      <a:pt x="232" y="118"/>
                    </a:lnTo>
                    <a:lnTo>
                      <a:pt x="249" y="129"/>
                    </a:lnTo>
                    <a:lnTo>
                      <a:pt x="188" y="0"/>
                    </a:lnTo>
                    <a:lnTo>
                      <a:pt x="22" y="103"/>
                    </a:lnTo>
                    <a:close/>
                  </a:path>
                </a:pathLst>
              </a:custGeom>
              <a:solidFill>
                <a:srgbClr val="FFBFBF"/>
              </a:solidFill>
              <a:ln w="9525">
                <a:solidFill>
                  <a:srgbClr val="000000"/>
                </a:solidFill>
                <a:prstDash val="solid"/>
                <a:round/>
                <a:headEnd/>
                <a:tailEnd/>
              </a:ln>
            </p:spPr>
            <p:txBody>
              <a:bodyPr/>
              <a:lstStyle/>
              <a:p>
                <a:pPr defTabSz="667421"/>
                <a:endParaRPr lang="en-VN" sz="1314">
                  <a:solidFill>
                    <a:srgbClr val="000000"/>
                  </a:solidFill>
                  <a:ea typeface="+mn-ea"/>
                  <a:cs typeface="Arial" panose="020B0604020202020204" pitchFamily="34" charset="0"/>
                </a:endParaRPr>
              </a:p>
            </p:txBody>
          </p:sp>
          <p:sp>
            <p:nvSpPr>
              <p:cNvPr id="180" name="Freeform 82">
                <a:extLst>
                  <a:ext uri="{FF2B5EF4-FFF2-40B4-BE49-F238E27FC236}">
                    <a16:creationId xmlns:a16="http://schemas.microsoft.com/office/drawing/2014/main" id="{7196A79E-6983-9B2F-C18D-D9A2AB6B4B31}"/>
                  </a:ext>
                </a:extLst>
              </p:cNvPr>
              <p:cNvSpPr>
                <a:spLocks/>
              </p:cNvSpPr>
              <p:nvPr/>
            </p:nvSpPr>
            <p:spPr bwMode="auto">
              <a:xfrm rot="-949943">
                <a:off x="2352" y="1488"/>
                <a:ext cx="220" cy="138"/>
              </a:xfrm>
              <a:custGeom>
                <a:avLst/>
                <a:gdLst>
                  <a:gd name="T0" fmla="*/ 52 w 220"/>
                  <a:gd name="T1" fmla="*/ 68 h 138"/>
                  <a:gd name="T2" fmla="*/ 16 w 220"/>
                  <a:gd name="T3" fmla="*/ 106 h 138"/>
                  <a:gd name="T4" fmla="*/ 0 w 220"/>
                  <a:gd name="T5" fmla="*/ 125 h 138"/>
                  <a:gd name="T6" fmla="*/ 20 w 220"/>
                  <a:gd name="T7" fmla="*/ 136 h 138"/>
                  <a:gd name="T8" fmla="*/ 36 w 220"/>
                  <a:gd name="T9" fmla="*/ 138 h 138"/>
                  <a:gd name="T10" fmla="*/ 49 w 220"/>
                  <a:gd name="T11" fmla="*/ 134 h 138"/>
                  <a:gd name="T12" fmla="*/ 63 w 220"/>
                  <a:gd name="T13" fmla="*/ 129 h 138"/>
                  <a:gd name="T14" fmla="*/ 75 w 220"/>
                  <a:gd name="T15" fmla="*/ 119 h 138"/>
                  <a:gd name="T16" fmla="*/ 91 w 220"/>
                  <a:gd name="T17" fmla="*/ 107 h 138"/>
                  <a:gd name="T18" fmla="*/ 105 w 220"/>
                  <a:gd name="T19" fmla="*/ 105 h 138"/>
                  <a:gd name="T20" fmla="*/ 114 w 220"/>
                  <a:gd name="T21" fmla="*/ 100 h 138"/>
                  <a:gd name="T22" fmla="*/ 126 w 220"/>
                  <a:gd name="T23" fmla="*/ 92 h 138"/>
                  <a:gd name="T24" fmla="*/ 137 w 220"/>
                  <a:gd name="T25" fmla="*/ 82 h 138"/>
                  <a:gd name="T26" fmla="*/ 152 w 220"/>
                  <a:gd name="T27" fmla="*/ 75 h 138"/>
                  <a:gd name="T28" fmla="*/ 163 w 220"/>
                  <a:gd name="T29" fmla="*/ 75 h 138"/>
                  <a:gd name="T30" fmla="*/ 179 w 220"/>
                  <a:gd name="T31" fmla="*/ 75 h 138"/>
                  <a:gd name="T32" fmla="*/ 196 w 220"/>
                  <a:gd name="T33" fmla="*/ 76 h 138"/>
                  <a:gd name="T34" fmla="*/ 204 w 220"/>
                  <a:gd name="T35" fmla="*/ 94 h 138"/>
                  <a:gd name="T36" fmla="*/ 220 w 220"/>
                  <a:gd name="T37" fmla="*/ 101 h 138"/>
                  <a:gd name="T38" fmla="*/ 151 w 220"/>
                  <a:gd name="T39" fmla="*/ 0 h 138"/>
                  <a:gd name="T40" fmla="*/ 52 w 220"/>
                  <a:gd name="T41"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0" h="138">
                    <a:moveTo>
                      <a:pt x="52" y="68"/>
                    </a:moveTo>
                    <a:lnTo>
                      <a:pt x="16" y="106"/>
                    </a:lnTo>
                    <a:lnTo>
                      <a:pt x="0" y="125"/>
                    </a:lnTo>
                    <a:lnTo>
                      <a:pt x="20" y="136"/>
                    </a:lnTo>
                    <a:lnTo>
                      <a:pt x="36" y="138"/>
                    </a:lnTo>
                    <a:lnTo>
                      <a:pt x="49" y="134"/>
                    </a:lnTo>
                    <a:lnTo>
                      <a:pt x="63" y="129"/>
                    </a:lnTo>
                    <a:lnTo>
                      <a:pt x="75" y="119"/>
                    </a:lnTo>
                    <a:lnTo>
                      <a:pt x="91" y="107"/>
                    </a:lnTo>
                    <a:lnTo>
                      <a:pt x="105" y="105"/>
                    </a:lnTo>
                    <a:lnTo>
                      <a:pt x="114" y="100"/>
                    </a:lnTo>
                    <a:lnTo>
                      <a:pt x="126" y="92"/>
                    </a:lnTo>
                    <a:lnTo>
                      <a:pt x="137" y="82"/>
                    </a:lnTo>
                    <a:lnTo>
                      <a:pt x="152" y="75"/>
                    </a:lnTo>
                    <a:lnTo>
                      <a:pt x="163" y="75"/>
                    </a:lnTo>
                    <a:lnTo>
                      <a:pt x="179" y="75"/>
                    </a:lnTo>
                    <a:lnTo>
                      <a:pt x="196" y="76"/>
                    </a:lnTo>
                    <a:lnTo>
                      <a:pt x="204" y="94"/>
                    </a:lnTo>
                    <a:lnTo>
                      <a:pt x="220" y="101"/>
                    </a:lnTo>
                    <a:lnTo>
                      <a:pt x="151" y="0"/>
                    </a:lnTo>
                    <a:lnTo>
                      <a:pt x="52" y="68"/>
                    </a:lnTo>
                    <a:close/>
                  </a:path>
                </a:pathLst>
              </a:custGeom>
              <a:solidFill>
                <a:srgbClr val="FFBFBF"/>
              </a:solidFill>
              <a:ln w="9525">
                <a:solidFill>
                  <a:srgbClr val="000000"/>
                </a:solidFill>
                <a:prstDash val="solid"/>
                <a:round/>
                <a:headEnd/>
                <a:tailEnd/>
              </a:ln>
            </p:spPr>
            <p:txBody>
              <a:bodyPr/>
              <a:lstStyle/>
              <a:p>
                <a:pPr defTabSz="667421"/>
                <a:endParaRPr lang="en-VN" sz="1314">
                  <a:solidFill>
                    <a:srgbClr val="000000"/>
                  </a:solidFill>
                  <a:ea typeface="+mn-ea"/>
                  <a:cs typeface="Arial" panose="020B0604020202020204" pitchFamily="34" charset="0"/>
                </a:endParaRPr>
              </a:p>
            </p:txBody>
          </p:sp>
          <p:sp>
            <p:nvSpPr>
              <p:cNvPr id="181" name="Freeform 83">
                <a:extLst>
                  <a:ext uri="{FF2B5EF4-FFF2-40B4-BE49-F238E27FC236}">
                    <a16:creationId xmlns:a16="http://schemas.microsoft.com/office/drawing/2014/main" id="{13A78775-E28B-FC94-CD9D-BEBC27DF7E7E}"/>
                  </a:ext>
                </a:extLst>
              </p:cNvPr>
              <p:cNvSpPr>
                <a:spLocks/>
              </p:cNvSpPr>
              <p:nvPr/>
            </p:nvSpPr>
            <p:spPr bwMode="auto">
              <a:xfrm rot="810451">
                <a:off x="2444" y="1586"/>
                <a:ext cx="13" cy="10"/>
              </a:xfrm>
              <a:custGeom>
                <a:avLst/>
                <a:gdLst>
                  <a:gd name="T0" fmla="*/ 55 w 55"/>
                  <a:gd name="T1" fmla="*/ 33 h 33"/>
                  <a:gd name="T2" fmla="*/ 26 w 55"/>
                  <a:gd name="T3" fmla="*/ 22 h 33"/>
                  <a:gd name="T4" fmla="*/ 7 w 55"/>
                  <a:gd name="T5" fmla="*/ 8 h 33"/>
                  <a:gd name="T6" fmla="*/ 0 w 55"/>
                  <a:gd name="T7" fmla="*/ 0 h 33"/>
                </a:gdLst>
                <a:ahLst/>
                <a:cxnLst>
                  <a:cxn ang="0">
                    <a:pos x="T0" y="T1"/>
                  </a:cxn>
                  <a:cxn ang="0">
                    <a:pos x="T2" y="T3"/>
                  </a:cxn>
                  <a:cxn ang="0">
                    <a:pos x="T4" y="T5"/>
                  </a:cxn>
                  <a:cxn ang="0">
                    <a:pos x="T6" y="T7"/>
                  </a:cxn>
                </a:cxnLst>
                <a:rect l="0" t="0" r="r" b="b"/>
                <a:pathLst>
                  <a:path w="55" h="33">
                    <a:moveTo>
                      <a:pt x="55" y="33"/>
                    </a:moveTo>
                    <a:lnTo>
                      <a:pt x="26" y="22"/>
                    </a:lnTo>
                    <a:lnTo>
                      <a:pt x="7" y="8"/>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grpSp>
        <p:sp>
          <p:nvSpPr>
            <p:cNvPr id="167" name="Rectangle 84">
              <a:extLst>
                <a:ext uri="{FF2B5EF4-FFF2-40B4-BE49-F238E27FC236}">
                  <a16:creationId xmlns:a16="http://schemas.microsoft.com/office/drawing/2014/main" id="{50AE8485-520D-478C-51DA-0EE8472607B5}"/>
                </a:ext>
              </a:extLst>
            </p:cNvPr>
            <p:cNvSpPr>
              <a:spLocks noChangeArrowheads="1"/>
            </p:cNvSpPr>
            <p:nvPr/>
          </p:nvSpPr>
          <p:spPr bwMode="auto">
            <a:xfrm rot="-161647">
              <a:off x="1240" y="2028"/>
              <a:ext cx="2088" cy="83"/>
            </a:xfrm>
            <a:prstGeom prst="rect">
              <a:avLst/>
            </a:prstGeom>
            <a:solidFill>
              <a:srgbClr val="C0C0C0"/>
            </a:solidFill>
            <a:ln w="9525" algn="ctr">
              <a:solidFill>
                <a:schemeClr val="bg2"/>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wrap="none" anchor="ctr"/>
            <a:lstStyle/>
            <a:p>
              <a:pPr defTabSz="667421"/>
              <a:endParaRPr lang="en-VN" sz="1314">
                <a:solidFill>
                  <a:srgbClr val="000000"/>
                </a:solidFill>
                <a:ea typeface="+mn-ea"/>
                <a:cs typeface="Arial" panose="020B0604020202020204" pitchFamily="34" charset="0"/>
              </a:endParaRPr>
            </a:p>
          </p:txBody>
        </p:sp>
        <p:grpSp>
          <p:nvGrpSpPr>
            <p:cNvPr id="168" name="Group 85">
              <a:extLst>
                <a:ext uri="{FF2B5EF4-FFF2-40B4-BE49-F238E27FC236}">
                  <a16:creationId xmlns:a16="http://schemas.microsoft.com/office/drawing/2014/main" id="{62DE53E6-0B29-92E3-147E-A3F30C7E55F6}"/>
                </a:ext>
              </a:extLst>
            </p:cNvPr>
            <p:cNvGrpSpPr>
              <a:grpSpLocks/>
            </p:cNvGrpSpPr>
            <p:nvPr/>
          </p:nvGrpSpPr>
          <p:grpSpPr bwMode="auto">
            <a:xfrm rot="-2002882">
              <a:off x="3048" y="1692"/>
              <a:ext cx="672" cy="576"/>
              <a:chOff x="4032" y="2160"/>
              <a:chExt cx="672" cy="576"/>
            </a:xfrm>
          </p:grpSpPr>
          <p:sp>
            <p:nvSpPr>
              <p:cNvPr id="169" name="Freeform 86">
                <a:extLst>
                  <a:ext uri="{FF2B5EF4-FFF2-40B4-BE49-F238E27FC236}">
                    <a16:creationId xmlns:a16="http://schemas.microsoft.com/office/drawing/2014/main" id="{97E166CA-9DF7-A8FA-95D4-9D212DB165B6}"/>
                  </a:ext>
                </a:extLst>
              </p:cNvPr>
              <p:cNvSpPr>
                <a:spLocks/>
              </p:cNvSpPr>
              <p:nvPr/>
            </p:nvSpPr>
            <p:spPr bwMode="auto">
              <a:xfrm rot="-487818">
                <a:off x="4032" y="2160"/>
                <a:ext cx="575" cy="536"/>
              </a:xfrm>
              <a:custGeom>
                <a:avLst/>
                <a:gdLst>
                  <a:gd name="T0" fmla="*/ 231 w 648"/>
                  <a:gd name="T1" fmla="*/ 317 h 631"/>
                  <a:gd name="T2" fmla="*/ 189 w 648"/>
                  <a:gd name="T3" fmla="*/ 301 h 631"/>
                  <a:gd name="T4" fmla="*/ 148 w 648"/>
                  <a:gd name="T5" fmla="*/ 277 h 631"/>
                  <a:gd name="T6" fmla="*/ 100 w 648"/>
                  <a:gd name="T7" fmla="*/ 233 h 631"/>
                  <a:gd name="T8" fmla="*/ 59 w 648"/>
                  <a:gd name="T9" fmla="*/ 233 h 631"/>
                  <a:gd name="T10" fmla="*/ 76 w 648"/>
                  <a:gd name="T11" fmla="*/ 275 h 631"/>
                  <a:gd name="T12" fmla="*/ 106 w 648"/>
                  <a:gd name="T13" fmla="*/ 342 h 631"/>
                  <a:gd name="T14" fmla="*/ 159 w 648"/>
                  <a:gd name="T15" fmla="*/ 387 h 631"/>
                  <a:gd name="T16" fmla="*/ 236 w 648"/>
                  <a:gd name="T17" fmla="*/ 448 h 631"/>
                  <a:gd name="T18" fmla="*/ 295 w 648"/>
                  <a:gd name="T19" fmla="*/ 475 h 631"/>
                  <a:gd name="T20" fmla="*/ 327 w 648"/>
                  <a:gd name="T21" fmla="*/ 493 h 631"/>
                  <a:gd name="T22" fmla="*/ 365 w 648"/>
                  <a:gd name="T23" fmla="*/ 511 h 631"/>
                  <a:gd name="T24" fmla="*/ 393 w 648"/>
                  <a:gd name="T25" fmla="*/ 530 h 631"/>
                  <a:gd name="T26" fmla="*/ 431 w 648"/>
                  <a:gd name="T27" fmla="*/ 566 h 631"/>
                  <a:gd name="T28" fmla="*/ 457 w 648"/>
                  <a:gd name="T29" fmla="*/ 599 h 631"/>
                  <a:gd name="T30" fmla="*/ 490 w 648"/>
                  <a:gd name="T31" fmla="*/ 624 h 631"/>
                  <a:gd name="T32" fmla="*/ 505 w 648"/>
                  <a:gd name="T33" fmla="*/ 614 h 631"/>
                  <a:gd name="T34" fmla="*/ 523 w 648"/>
                  <a:gd name="T35" fmla="*/ 568 h 631"/>
                  <a:gd name="T36" fmla="*/ 568 w 648"/>
                  <a:gd name="T37" fmla="*/ 522 h 631"/>
                  <a:gd name="T38" fmla="*/ 611 w 648"/>
                  <a:gd name="T39" fmla="*/ 469 h 631"/>
                  <a:gd name="T40" fmla="*/ 631 w 648"/>
                  <a:gd name="T41" fmla="*/ 437 h 631"/>
                  <a:gd name="T42" fmla="*/ 610 w 648"/>
                  <a:gd name="T43" fmla="*/ 409 h 631"/>
                  <a:gd name="T44" fmla="*/ 576 w 648"/>
                  <a:gd name="T45" fmla="*/ 388 h 631"/>
                  <a:gd name="T46" fmla="*/ 557 w 648"/>
                  <a:gd name="T47" fmla="*/ 370 h 631"/>
                  <a:gd name="T48" fmla="*/ 521 w 648"/>
                  <a:gd name="T49" fmla="*/ 260 h 631"/>
                  <a:gd name="T50" fmla="*/ 491 w 648"/>
                  <a:gd name="T51" fmla="*/ 178 h 631"/>
                  <a:gd name="T52" fmla="*/ 466 w 648"/>
                  <a:gd name="T53" fmla="*/ 134 h 631"/>
                  <a:gd name="T54" fmla="*/ 450 w 648"/>
                  <a:gd name="T55" fmla="*/ 88 h 631"/>
                  <a:gd name="T56" fmla="*/ 428 w 648"/>
                  <a:gd name="T57" fmla="*/ 66 h 631"/>
                  <a:gd name="T58" fmla="*/ 390 w 648"/>
                  <a:gd name="T59" fmla="*/ 46 h 631"/>
                  <a:gd name="T60" fmla="*/ 350 w 648"/>
                  <a:gd name="T61" fmla="*/ 28 h 631"/>
                  <a:gd name="T62" fmla="*/ 298 w 648"/>
                  <a:gd name="T63" fmla="*/ 20 h 631"/>
                  <a:gd name="T64" fmla="*/ 247 w 648"/>
                  <a:gd name="T65" fmla="*/ 6 h 631"/>
                  <a:gd name="T66" fmla="*/ 208 w 648"/>
                  <a:gd name="T67" fmla="*/ 5 h 631"/>
                  <a:gd name="T68" fmla="*/ 163 w 648"/>
                  <a:gd name="T69" fmla="*/ 12 h 631"/>
                  <a:gd name="T70" fmla="*/ 133 w 648"/>
                  <a:gd name="T71" fmla="*/ 20 h 631"/>
                  <a:gd name="T72" fmla="*/ 78 w 648"/>
                  <a:gd name="T73" fmla="*/ 38 h 631"/>
                  <a:gd name="T74" fmla="*/ 33 w 648"/>
                  <a:gd name="T75" fmla="*/ 77 h 631"/>
                  <a:gd name="T76" fmla="*/ 3 w 648"/>
                  <a:gd name="T77" fmla="*/ 108 h 631"/>
                  <a:gd name="T78" fmla="*/ 7 w 648"/>
                  <a:gd name="T79" fmla="*/ 131 h 631"/>
                  <a:gd name="T80" fmla="*/ 46 w 648"/>
                  <a:gd name="T81" fmla="*/ 134 h 631"/>
                  <a:gd name="T82" fmla="*/ 76 w 648"/>
                  <a:gd name="T83" fmla="*/ 117 h 631"/>
                  <a:gd name="T84" fmla="*/ 126 w 648"/>
                  <a:gd name="T85" fmla="*/ 102 h 631"/>
                  <a:gd name="T86" fmla="*/ 180 w 648"/>
                  <a:gd name="T87" fmla="*/ 96 h 631"/>
                  <a:gd name="T88" fmla="*/ 207 w 648"/>
                  <a:gd name="T89" fmla="*/ 107 h 631"/>
                  <a:gd name="T90" fmla="*/ 240 w 648"/>
                  <a:gd name="T91" fmla="*/ 131 h 631"/>
                  <a:gd name="T92" fmla="*/ 267 w 648"/>
                  <a:gd name="T93" fmla="*/ 153 h 631"/>
                  <a:gd name="T94" fmla="*/ 283 w 648"/>
                  <a:gd name="T95" fmla="*/ 186 h 631"/>
                  <a:gd name="T96" fmla="*/ 294 w 648"/>
                  <a:gd name="T97" fmla="*/ 224 h 631"/>
                  <a:gd name="T98" fmla="*/ 293 w 648"/>
                  <a:gd name="T99" fmla="*/ 259 h 631"/>
                  <a:gd name="T100" fmla="*/ 255 w 648"/>
                  <a:gd name="T101" fmla="*/ 310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8" h="631">
                    <a:moveTo>
                      <a:pt x="255" y="310"/>
                    </a:moveTo>
                    <a:lnTo>
                      <a:pt x="231" y="317"/>
                    </a:lnTo>
                    <a:lnTo>
                      <a:pt x="214" y="314"/>
                    </a:lnTo>
                    <a:lnTo>
                      <a:pt x="189" y="301"/>
                    </a:lnTo>
                    <a:lnTo>
                      <a:pt x="162" y="296"/>
                    </a:lnTo>
                    <a:lnTo>
                      <a:pt x="148" y="277"/>
                    </a:lnTo>
                    <a:lnTo>
                      <a:pt x="125" y="247"/>
                    </a:lnTo>
                    <a:lnTo>
                      <a:pt x="100" y="233"/>
                    </a:lnTo>
                    <a:lnTo>
                      <a:pt x="76" y="228"/>
                    </a:lnTo>
                    <a:lnTo>
                      <a:pt x="59" y="233"/>
                    </a:lnTo>
                    <a:lnTo>
                      <a:pt x="66" y="251"/>
                    </a:lnTo>
                    <a:lnTo>
                      <a:pt x="76" y="275"/>
                    </a:lnTo>
                    <a:lnTo>
                      <a:pt x="94" y="312"/>
                    </a:lnTo>
                    <a:lnTo>
                      <a:pt x="106" y="342"/>
                    </a:lnTo>
                    <a:lnTo>
                      <a:pt x="136" y="366"/>
                    </a:lnTo>
                    <a:lnTo>
                      <a:pt x="159" y="387"/>
                    </a:lnTo>
                    <a:lnTo>
                      <a:pt x="177" y="403"/>
                    </a:lnTo>
                    <a:lnTo>
                      <a:pt x="236" y="448"/>
                    </a:lnTo>
                    <a:lnTo>
                      <a:pt x="265" y="460"/>
                    </a:lnTo>
                    <a:lnTo>
                      <a:pt x="295" y="475"/>
                    </a:lnTo>
                    <a:lnTo>
                      <a:pt x="311" y="481"/>
                    </a:lnTo>
                    <a:lnTo>
                      <a:pt x="327" y="493"/>
                    </a:lnTo>
                    <a:lnTo>
                      <a:pt x="349" y="503"/>
                    </a:lnTo>
                    <a:lnTo>
                      <a:pt x="365" y="511"/>
                    </a:lnTo>
                    <a:lnTo>
                      <a:pt x="382" y="519"/>
                    </a:lnTo>
                    <a:lnTo>
                      <a:pt x="393" y="530"/>
                    </a:lnTo>
                    <a:lnTo>
                      <a:pt x="412" y="543"/>
                    </a:lnTo>
                    <a:lnTo>
                      <a:pt x="431" y="566"/>
                    </a:lnTo>
                    <a:lnTo>
                      <a:pt x="445" y="583"/>
                    </a:lnTo>
                    <a:lnTo>
                      <a:pt x="457" y="599"/>
                    </a:lnTo>
                    <a:lnTo>
                      <a:pt x="472" y="612"/>
                    </a:lnTo>
                    <a:lnTo>
                      <a:pt x="490" y="624"/>
                    </a:lnTo>
                    <a:lnTo>
                      <a:pt x="500" y="631"/>
                    </a:lnTo>
                    <a:lnTo>
                      <a:pt x="505" y="614"/>
                    </a:lnTo>
                    <a:lnTo>
                      <a:pt x="510" y="597"/>
                    </a:lnTo>
                    <a:lnTo>
                      <a:pt x="523" y="568"/>
                    </a:lnTo>
                    <a:lnTo>
                      <a:pt x="553" y="539"/>
                    </a:lnTo>
                    <a:lnTo>
                      <a:pt x="568" y="522"/>
                    </a:lnTo>
                    <a:lnTo>
                      <a:pt x="596" y="489"/>
                    </a:lnTo>
                    <a:lnTo>
                      <a:pt x="611" y="469"/>
                    </a:lnTo>
                    <a:lnTo>
                      <a:pt x="626" y="451"/>
                    </a:lnTo>
                    <a:lnTo>
                      <a:pt x="631" y="437"/>
                    </a:lnTo>
                    <a:lnTo>
                      <a:pt x="648" y="435"/>
                    </a:lnTo>
                    <a:lnTo>
                      <a:pt x="610" y="409"/>
                    </a:lnTo>
                    <a:lnTo>
                      <a:pt x="597" y="398"/>
                    </a:lnTo>
                    <a:lnTo>
                      <a:pt x="576" y="388"/>
                    </a:lnTo>
                    <a:lnTo>
                      <a:pt x="565" y="379"/>
                    </a:lnTo>
                    <a:lnTo>
                      <a:pt x="557" y="370"/>
                    </a:lnTo>
                    <a:lnTo>
                      <a:pt x="549" y="343"/>
                    </a:lnTo>
                    <a:lnTo>
                      <a:pt x="521" y="260"/>
                    </a:lnTo>
                    <a:lnTo>
                      <a:pt x="507" y="216"/>
                    </a:lnTo>
                    <a:lnTo>
                      <a:pt x="491" y="178"/>
                    </a:lnTo>
                    <a:lnTo>
                      <a:pt x="478" y="158"/>
                    </a:lnTo>
                    <a:lnTo>
                      <a:pt x="466" y="134"/>
                    </a:lnTo>
                    <a:lnTo>
                      <a:pt x="458" y="112"/>
                    </a:lnTo>
                    <a:lnTo>
                      <a:pt x="450" y="88"/>
                    </a:lnTo>
                    <a:lnTo>
                      <a:pt x="442" y="74"/>
                    </a:lnTo>
                    <a:lnTo>
                      <a:pt x="428" y="66"/>
                    </a:lnTo>
                    <a:lnTo>
                      <a:pt x="404" y="58"/>
                    </a:lnTo>
                    <a:lnTo>
                      <a:pt x="390" y="46"/>
                    </a:lnTo>
                    <a:lnTo>
                      <a:pt x="374" y="32"/>
                    </a:lnTo>
                    <a:lnTo>
                      <a:pt x="350" y="28"/>
                    </a:lnTo>
                    <a:lnTo>
                      <a:pt x="320" y="28"/>
                    </a:lnTo>
                    <a:lnTo>
                      <a:pt x="298" y="20"/>
                    </a:lnTo>
                    <a:lnTo>
                      <a:pt x="266" y="14"/>
                    </a:lnTo>
                    <a:lnTo>
                      <a:pt x="247" y="6"/>
                    </a:lnTo>
                    <a:lnTo>
                      <a:pt x="234" y="0"/>
                    </a:lnTo>
                    <a:lnTo>
                      <a:pt x="208" y="5"/>
                    </a:lnTo>
                    <a:lnTo>
                      <a:pt x="184" y="9"/>
                    </a:lnTo>
                    <a:lnTo>
                      <a:pt x="163" y="12"/>
                    </a:lnTo>
                    <a:lnTo>
                      <a:pt x="150" y="14"/>
                    </a:lnTo>
                    <a:lnTo>
                      <a:pt x="133" y="20"/>
                    </a:lnTo>
                    <a:lnTo>
                      <a:pt x="117" y="26"/>
                    </a:lnTo>
                    <a:lnTo>
                      <a:pt x="78" y="38"/>
                    </a:lnTo>
                    <a:lnTo>
                      <a:pt x="55" y="57"/>
                    </a:lnTo>
                    <a:lnTo>
                      <a:pt x="33" y="77"/>
                    </a:lnTo>
                    <a:lnTo>
                      <a:pt x="16" y="93"/>
                    </a:lnTo>
                    <a:lnTo>
                      <a:pt x="3" y="108"/>
                    </a:lnTo>
                    <a:lnTo>
                      <a:pt x="0" y="120"/>
                    </a:lnTo>
                    <a:lnTo>
                      <a:pt x="7" y="131"/>
                    </a:lnTo>
                    <a:lnTo>
                      <a:pt x="28" y="137"/>
                    </a:lnTo>
                    <a:lnTo>
                      <a:pt x="46" y="134"/>
                    </a:lnTo>
                    <a:lnTo>
                      <a:pt x="60" y="128"/>
                    </a:lnTo>
                    <a:lnTo>
                      <a:pt x="76" y="117"/>
                    </a:lnTo>
                    <a:lnTo>
                      <a:pt x="91" y="104"/>
                    </a:lnTo>
                    <a:lnTo>
                      <a:pt x="126" y="102"/>
                    </a:lnTo>
                    <a:lnTo>
                      <a:pt x="160" y="101"/>
                    </a:lnTo>
                    <a:lnTo>
                      <a:pt x="180" y="96"/>
                    </a:lnTo>
                    <a:lnTo>
                      <a:pt x="195" y="95"/>
                    </a:lnTo>
                    <a:lnTo>
                      <a:pt x="207" y="107"/>
                    </a:lnTo>
                    <a:lnTo>
                      <a:pt x="222" y="117"/>
                    </a:lnTo>
                    <a:lnTo>
                      <a:pt x="240" y="131"/>
                    </a:lnTo>
                    <a:lnTo>
                      <a:pt x="255" y="138"/>
                    </a:lnTo>
                    <a:lnTo>
                      <a:pt x="267" y="153"/>
                    </a:lnTo>
                    <a:lnTo>
                      <a:pt x="273" y="165"/>
                    </a:lnTo>
                    <a:lnTo>
                      <a:pt x="283" y="186"/>
                    </a:lnTo>
                    <a:lnTo>
                      <a:pt x="288" y="207"/>
                    </a:lnTo>
                    <a:lnTo>
                      <a:pt x="294" y="224"/>
                    </a:lnTo>
                    <a:lnTo>
                      <a:pt x="293" y="238"/>
                    </a:lnTo>
                    <a:lnTo>
                      <a:pt x="293" y="259"/>
                    </a:lnTo>
                    <a:lnTo>
                      <a:pt x="287" y="286"/>
                    </a:lnTo>
                    <a:lnTo>
                      <a:pt x="255" y="310"/>
                    </a:lnTo>
                    <a:close/>
                  </a:path>
                </a:pathLst>
              </a:custGeom>
              <a:solidFill>
                <a:srgbClr val="FFBFBF"/>
              </a:solidFill>
              <a:ln w="9525">
                <a:solidFill>
                  <a:srgbClr val="000000"/>
                </a:solidFill>
                <a:prstDash val="solid"/>
                <a:round/>
                <a:headEnd/>
                <a:tailEnd/>
              </a:ln>
            </p:spPr>
            <p:txBody>
              <a:bodyPr/>
              <a:lstStyle/>
              <a:p>
                <a:pPr defTabSz="667421"/>
                <a:endParaRPr lang="en-VN" sz="1314">
                  <a:solidFill>
                    <a:srgbClr val="000000"/>
                  </a:solidFill>
                  <a:ea typeface="+mn-ea"/>
                  <a:cs typeface="Arial" panose="020B0604020202020204" pitchFamily="34" charset="0"/>
                </a:endParaRPr>
              </a:p>
            </p:txBody>
          </p:sp>
          <p:sp>
            <p:nvSpPr>
              <p:cNvPr id="170" name="Freeform 87">
                <a:extLst>
                  <a:ext uri="{FF2B5EF4-FFF2-40B4-BE49-F238E27FC236}">
                    <a16:creationId xmlns:a16="http://schemas.microsoft.com/office/drawing/2014/main" id="{21443928-7F4C-2399-BBC4-CA04146D7D14}"/>
                  </a:ext>
                </a:extLst>
              </p:cNvPr>
              <p:cNvSpPr>
                <a:spLocks/>
              </p:cNvSpPr>
              <p:nvPr/>
            </p:nvSpPr>
            <p:spPr bwMode="auto">
              <a:xfrm>
                <a:off x="4202" y="2173"/>
                <a:ext cx="103" cy="46"/>
              </a:xfrm>
              <a:custGeom>
                <a:avLst/>
                <a:gdLst>
                  <a:gd name="T0" fmla="*/ 0 w 138"/>
                  <a:gd name="T1" fmla="*/ 0 h 66"/>
                  <a:gd name="T2" fmla="*/ 66 w 138"/>
                  <a:gd name="T3" fmla="*/ 27 h 66"/>
                  <a:gd name="T4" fmla="*/ 138 w 138"/>
                  <a:gd name="T5" fmla="*/ 66 h 66"/>
                </a:gdLst>
                <a:ahLst/>
                <a:cxnLst>
                  <a:cxn ang="0">
                    <a:pos x="T0" y="T1"/>
                  </a:cxn>
                  <a:cxn ang="0">
                    <a:pos x="T2" y="T3"/>
                  </a:cxn>
                  <a:cxn ang="0">
                    <a:pos x="T4" y="T5"/>
                  </a:cxn>
                </a:cxnLst>
                <a:rect l="0" t="0" r="r" b="b"/>
                <a:pathLst>
                  <a:path w="138" h="66">
                    <a:moveTo>
                      <a:pt x="0" y="0"/>
                    </a:moveTo>
                    <a:lnTo>
                      <a:pt x="66" y="27"/>
                    </a:lnTo>
                    <a:lnTo>
                      <a:pt x="138" y="66"/>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sp>
            <p:nvSpPr>
              <p:cNvPr id="171" name="Freeform 88">
                <a:extLst>
                  <a:ext uri="{FF2B5EF4-FFF2-40B4-BE49-F238E27FC236}">
                    <a16:creationId xmlns:a16="http://schemas.microsoft.com/office/drawing/2014/main" id="{6AAED73D-8533-8475-3E54-78F5F3F641D2}"/>
                  </a:ext>
                </a:extLst>
              </p:cNvPr>
              <p:cNvSpPr>
                <a:spLocks/>
              </p:cNvSpPr>
              <p:nvPr/>
            </p:nvSpPr>
            <p:spPr bwMode="auto">
              <a:xfrm rot="-1242821">
                <a:off x="4093" y="2384"/>
                <a:ext cx="15" cy="48"/>
              </a:xfrm>
              <a:custGeom>
                <a:avLst/>
                <a:gdLst>
                  <a:gd name="T0" fmla="*/ 23 w 70"/>
                  <a:gd name="T1" fmla="*/ 0 h 169"/>
                  <a:gd name="T2" fmla="*/ 53 w 70"/>
                  <a:gd name="T3" fmla="*/ 52 h 169"/>
                  <a:gd name="T4" fmla="*/ 69 w 70"/>
                  <a:gd name="T5" fmla="*/ 83 h 169"/>
                  <a:gd name="T6" fmla="*/ 70 w 70"/>
                  <a:gd name="T7" fmla="*/ 113 h 169"/>
                  <a:gd name="T8" fmla="*/ 58 w 70"/>
                  <a:gd name="T9" fmla="*/ 140 h 169"/>
                  <a:gd name="T10" fmla="*/ 27 w 70"/>
                  <a:gd name="T11" fmla="*/ 158 h 169"/>
                  <a:gd name="T12" fmla="*/ 0 w 70"/>
                  <a:gd name="T13" fmla="*/ 169 h 169"/>
                </a:gdLst>
                <a:ahLst/>
                <a:cxnLst>
                  <a:cxn ang="0">
                    <a:pos x="T0" y="T1"/>
                  </a:cxn>
                  <a:cxn ang="0">
                    <a:pos x="T2" y="T3"/>
                  </a:cxn>
                  <a:cxn ang="0">
                    <a:pos x="T4" y="T5"/>
                  </a:cxn>
                  <a:cxn ang="0">
                    <a:pos x="T6" y="T7"/>
                  </a:cxn>
                  <a:cxn ang="0">
                    <a:pos x="T8" y="T9"/>
                  </a:cxn>
                  <a:cxn ang="0">
                    <a:pos x="T10" y="T11"/>
                  </a:cxn>
                  <a:cxn ang="0">
                    <a:pos x="T12" y="T13"/>
                  </a:cxn>
                </a:cxnLst>
                <a:rect l="0" t="0" r="r" b="b"/>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sp>
            <p:nvSpPr>
              <p:cNvPr id="172" name="Freeform 89">
                <a:extLst>
                  <a:ext uri="{FF2B5EF4-FFF2-40B4-BE49-F238E27FC236}">
                    <a16:creationId xmlns:a16="http://schemas.microsoft.com/office/drawing/2014/main" id="{D463D9B5-5577-49FE-394C-85979E352BB3}"/>
                  </a:ext>
                </a:extLst>
              </p:cNvPr>
              <p:cNvSpPr>
                <a:spLocks/>
              </p:cNvSpPr>
              <p:nvPr/>
            </p:nvSpPr>
            <p:spPr bwMode="auto">
              <a:xfrm rot="-832342">
                <a:off x="4167" y="2231"/>
                <a:ext cx="12" cy="29"/>
              </a:xfrm>
              <a:custGeom>
                <a:avLst/>
                <a:gdLst>
                  <a:gd name="T0" fmla="*/ 0 w 50"/>
                  <a:gd name="T1" fmla="*/ 0 h 93"/>
                  <a:gd name="T2" fmla="*/ 0 w 50"/>
                  <a:gd name="T3" fmla="*/ 32 h 93"/>
                  <a:gd name="T4" fmla="*/ 6 w 50"/>
                  <a:gd name="T5" fmla="*/ 57 h 93"/>
                  <a:gd name="T6" fmla="*/ 25 w 50"/>
                  <a:gd name="T7" fmla="*/ 82 h 93"/>
                  <a:gd name="T8" fmla="*/ 50 w 50"/>
                  <a:gd name="T9" fmla="*/ 93 h 93"/>
                </a:gdLst>
                <a:ahLst/>
                <a:cxnLst>
                  <a:cxn ang="0">
                    <a:pos x="T0" y="T1"/>
                  </a:cxn>
                  <a:cxn ang="0">
                    <a:pos x="T2" y="T3"/>
                  </a:cxn>
                  <a:cxn ang="0">
                    <a:pos x="T4" y="T5"/>
                  </a:cxn>
                  <a:cxn ang="0">
                    <a:pos x="T6" y="T7"/>
                  </a:cxn>
                  <a:cxn ang="0">
                    <a:pos x="T8" y="T9"/>
                  </a:cxn>
                </a:cxnLst>
                <a:rect l="0" t="0" r="r" b="b"/>
                <a:pathLst>
                  <a:path w="50" h="93">
                    <a:moveTo>
                      <a:pt x="0" y="0"/>
                    </a:moveTo>
                    <a:lnTo>
                      <a:pt x="0" y="32"/>
                    </a:lnTo>
                    <a:lnTo>
                      <a:pt x="6" y="57"/>
                    </a:lnTo>
                    <a:lnTo>
                      <a:pt x="25" y="82"/>
                    </a:lnTo>
                    <a:lnTo>
                      <a:pt x="50" y="9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sp>
            <p:nvSpPr>
              <p:cNvPr id="173" name="Freeform 90">
                <a:extLst>
                  <a:ext uri="{FF2B5EF4-FFF2-40B4-BE49-F238E27FC236}">
                    <a16:creationId xmlns:a16="http://schemas.microsoft.com/office/drawing/2014/main" id="{962C6897-5B5B-CC0C-585B-7627BD15F3C7}"/>
                  </a:ext>
                </a:extLst>
              </p:cNvPr>
              <p:cNvSpPr>
                <a:spLocks/>
              </p:cNvSpPr>
              <p:nvPr/>
            </p:nvSpPr>
            <p:spPr bwMode="auto">
              <a:xfrm rot="-1712274">
                <a:off x="4076" y="2259"/>
                <a:ext cx="9" cy="22"/>
              </a:xfrm>
              <a:custGeom>
                <a:avLst/>
                <a:gdLst>
                  <a:gd name="T0" fmla="*/ 0 w 19"/>
                  <a:gd name="T1" fmla="*/ 0 h 43"/>
                  <a:gd name="T2" fmla="*/ 0 w 19"/>
                  <a:gd name="T3" fmla="*/ 14 h 43"/>
                  <a:gd name="T4" fmla="*/ 4 w 19"/>
                  <a:gd name="T5" fmla="*/ 28 h 43"/>
                  <a:gd name="T6" fmla="*/ 19 w 19"/>
                  <a:gd name="T7" fmla="*/ 43 h 43"/>
                </a:gdLst>
                <a:ahLst/>
                <a:cxnLst>
                  <a:cxn ang="0">
                    <a:pos x="T0" y="T1"/>
                  </a:cxn>
                  <a:cxn ang="0">
                    <a:pos x="T2" y="T3"/>
                  </a:cxn>
                  <a:cxn ang="0">
                    <a:pos x="T4" y="T5"/>
                  </a:cxn>
                  <a:cxn ang="0">
                    <a:pos x="T6" y="T7"/>
                  </a:cxn>
                </a:cxnLst>
                <a:rect l="0" t="0" r="r" b="b"/>
                <a:pathLst>
                  <a:path w="19" h="43">
                    <a:moveTo>
                      <a:pt x="0" y="0"/>
                    </a:moveTo>
                    <a:lnTo>
                      <a:pt x="0" y="14"/>
                    </a:lnTo>
                    <a:lnTo>
                      <a:pt x="4" y="28"/>
                    </a:lnTo>
                    <a:lnTo>
                      <a:pt x="19" y="4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grpSp>
            <p:nvGrpSpPr>
              <p:cNvPr id="174" name="Group 91">
                <a:extLst>
                  <a:ext uri="{FF2B5EF4-FFF2-40B4-BE49-F238E27FC236}">
                    <a16:creationId xmlns:a16="http://schemas.microsoft.com/office/drawing/2014/main" id="{C7FDC76A-3EFB-27C6-D87D-9EEFCD9FE6CA}"/>
                  </a:ext>
                </a:extLst>
              </p:cNvPr>
              <p:cNvGrpSpPr>
                <a:grpSpLocks/>
              </p:cNvGrpSpPr>
              <p:nvPr/>
            </p:nvGrpSpPr>
            <p:grpSpPr bwMode="auto">
              <a:xfrm rot="12375108">
                <a:off x="4462" y="2466"/>
                <a:ext cx="242" cy="270"/>
                <a:chOff x="2457" y="2549"/>
                <a:chExt cx="557" cy="547"/>
              </a:xfrm>
            </p:grpSpPr>
            <p:sp>
              <p:nvSpPr>
                <p:cNvPr id="177" name="Freeform 92">
                  <a:extLst>
                    <a:ext uri="{FF2B5EF4-FFF2-40B4-BE49-F238E27FC236}">
                      <a16:creationId xmlns:a16="http://schemas.microsoft.com/office/drawing/2014/main" id="{72B6E8FD-62E3-1A85-29B3-03029354C01D}"/>
                    </a:ext>
                  </a:extLst>
                </p:cNvPr>
                <p:cNvSpPr>
                  <a:spLocks/>
                </p:cNvSpPr>
                <p:nvPr/>
              </p:nvSpPr>
              <p:spPr bwMode="auto">
                <a:xfrm>
                  <a:off x="2457" y="2549"/>
                  <a:ext cx="557" cy="547"/>
                </a:xfrm>
                <a:custGeom>
                  <a:avLst/>
                  <a:gdLst>
                    <a:gd name="T0" fmla="*/ 1112 w 1112"/>
                    <a:gd name="T1" fmla="*/ 140 h 1094"/>
                    <a:gd name="T2" fmla="*/ 1056 w 1112"/>
                    <a:gd name="T3" fmla="*/ 271 h 1094"/>
                    <a:gd name="T4" fmla="*/ 1017 w 1112"/>
                    <a:gd name="T5" fmla="*/ 373 h 1094"/>
                    <a:gd name="T6" fmla="*/ 971 w 1112"/>
                    <a:gd name="T7" fmla="*/ 476 h 1094"/>
                    <a:gd name="T8" fmla="*/ 943 w 1112"/>
                    <a:gd name="T9" fmla="*/ 588 h 1094"/>
                    <a:gd name="T10" fmla="*/ 924 w 1112"/>
                    <a:gd name="T11" fmla="*/ 702 h 1094"/>
                    <a:gd name="T12" fmla="*/ 905 w 1112"/>
                    <a:gd name="T13" fmla="*/ 814 h 1094"/>
                    <a:gd name="T14" fmla="*/ 905 w 1112"/>
                    <a:gd name="T15" fmla="*/ 916 h 1094"/>
                    <a:gd name="T16" fmla="*/ 905 w 1112"/>
                    <a:gd name="T17" fmla="*/ 1001 h 1094"/>
                    <a:gd name="T18" fmla="*/ 905 w 1112"/>
                    <a:gd name="T19" fmla="*/ 1038 h 1094"/>
                    <a:gd name="T20" fmla="*/ 242 w 1112"/>
                    <a:gd name="T21" fmla="*/ 1094 h 1094"/>
                    <a:gd name="T22" fmla="*/ 130 w 1112"/>
                    <a:gd name="T23" fmla="*/ 448 h 1094"/>
                    <a:gd name="T24" fmla="*/ 28 w 1112"/>
                    <a:gd name="T25" fmla="*/ 65 h 1094"/>
                    <a:gd name="T26" fmla="*/ 0 w 1112"/>
                    <a:gd name="T27" fmla="*/ 0 h 1094"/>
                    <a:gd name="T28" fmla="*/ 420 w 1112"/>
                    <a:gd name="T29" fmla="*/ 75 h 1094"/>
                    <a:gd name="T30" fmla="*/ 765 w 1112"/>
                    <a:gd name="T31" fmla="*/ 103 h 1094"/>
                    <a:gd name="T32" fmla="*/ 989 w 1112"/>
                    <a:gd name="T33" fmla="*/ 103 h 1094"/>
                    <a:gd name="T34" fmla="*/ 1112 w 1112"/>
                    <a:gd name="T35" fmla="*/ 14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prstDash val="solid"/>
                  <a:round/>
                  <a:headEnd/>
                  <a:tailEnd/>
                </a:ln>
              </p:spPr>
              <p:txBody>
                <a:bodyPr/>
                <a:lstStyle/>
                <a:p>
                  <a:pPr defTabSz="667421"/>
                  <a:endParaRPr lang="en-VN" sz="1314">
                    <a:solidFill>
                      <a:srgbClr val="000000"/>
                    </a:solidFill>
                    <a:ea typeface="+mn-ea"/>
                    <a:cs typeface="Arial" panose="020B0604020202020204" pitchFamily="34" charset="0"/>
                  </a:endParaRPr>
                </a:p>
              </p:txBody>
            </p:sp>
            <p:sp>
              <p:nvSpPr>
                <p:cNvPr id="178" name="Oval 93">
                  <a:extLst>
                    <a:ext uri="{FF2B5EF4-FFF2-40B4-BE49-F238E27FC236}">
                      <a16:creationId xmlns:a16="http://schemas.microsoft.com/office/drawing/2014/main" id="{13F45294-70F7-A6CC-66BC-58F36A395157}"/>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p>
                  <a:pPr defTabSz="667421"/>
                  <a:endParaRPr lang="en-VN" sz="1314">
                    <a:solidFill>
                      <a:srgbClr val="000000"/>
                    </a:solidFill>
                    <a:ea typeface="+mn-ea"/>
                    <a:cs typeface="Arial" panose="020B0604020202020204" pitchFamily="34" charset="0"/>
                  </a:endParaRPr>
                </a:p>
              </p:txBody>
            </p:sp>
          </p:grpSp>
          <p:sp>
            <p:nvSpPr>
              <p:cNvPr id="175" name="Freeform 94">
                <a:extLst>
                  <a:ext uri="{FF2B5EF4-FFF2-40B4-BE49-F238E27FC236}">
                    <a16:creationId xmlns:a16="http://schemas.microsoft.com/office/drawing/2014/main" id="{B46019CA-FE7B-C4F5-43D3-B72FA12C18A6}"/>
                  </a:ext>
                </a:extLst>
              </p:cNvPr>
              <p:cNvSpPr>
                <a:spLocks/>
              </p:cNvSpPr>
              <p:nvPr/>
            </p:nvSpPr>
            <p:spPr bwMode="auto">
              <a:xfrm rot="15712181">
                <a:off x="4165" y="2435"/>
                <a:ext cx="13" cy="9"/>
              </a:xfrm>
              <a:custGeom>
                <a:avLst/>
                <a:gdLst>
                  <a:gd name="T0" fmla="*/ 55 w 55"/>
                  <a:gd name="T1" fmla="*/ 33 h 33"/>
                  <a:gd name="T2" fmla="*/ 26 w 55"/>
                  <a:gd name="T3" fmla="*/ 22 h 33"/>
                  <a:gd name="T4" fmla="*/ 7 w 55"/>
                  <a:gd name="T5" fmla="*/ 8 h 33"/>
                  <a:gd name="T6" fmla="*/ 0 w 55"/>
                  <a:gd name="T7" fmla="*/ 0 h 33"/>
                </a:gdLst>
                <a:ahLst/>
                <a:cxnLst>
                  <a:cxn ang="0">
                    <a:pos x="T0" y="T1"/>
                  </a:cxn>
                  <a:cxn ang="0">
                    <a:pos x="T2" y="T3"/>
                  </a:cxn>
                  <a:cxn ang="0">
                    <a:pos x="T4" y="T5"/>
                  </a:cxn>
                  <a:cxn ang="0">
                    <a:pos x="T6" y="T7"/>
                  </a:cxn>
                </a:cxnLst>
                <a:rect l="0" t="0" r="r" b="b"/>
                <a:pathLst>
                  <a:path w="55" h="33">
                    <a:moveTo>
                      <a:pt x="55" y="33"/>
                    </a:moveTo>
                    <a:lnTo>
                      <a:pt x="26" y="22"/>
                    </a:lnTo>
                    <a:lnTo>
                      <a:pt x="7" y="8"/>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sp>
            <p:nvSpPr>
              <p:cNvPr id="176" name="Freeform 95">
                <a:extLst>
                  <a:ext uri="{FF2B5EF4-FFF2-40B4-BE49-F238E27FC236}">
                    <a16:creationId xmlns:a16="http://schemas.microsoft.com/office/drawing/2014/main" id="{AC113C75-DAE9-3BA5-69E7-94D170B8F695}"/>
                  </a:ext>
                </a:extLst>
              </p:cNvPr>
              <p:cNvSpPr>
                <a:spLocks/>
              </p:cNvSpPr>
              <p:nvPr/>
            </p:nvSpPr>
            <p:spPr bwMode="auto">
              <a:xfrm rot="-487818">
                <a:off x="4282" y="2181"/>
                <a:ext cx="47" cy="29"/>
              </a:xfrm>
              <a:custGeom>
                <a:avLst/>
                <a:gdLst>
                  <a:gd name="T0" fmla="*/ 0 w 53"/>
                  <a:gd name="T1" fmla="*/ 0 h 34"/>
                  <a:gd name="T2" fmla="*/ 17 w 53"/>
                  <a:gd name="T3" fmla="*/ 8 h 34"/>
                  <a:gd name="T4" fmla="*/ 53 w 53"/>
                  <a:gd name="T5" fmla="*/ 34 h 34"/>
                </a:gdLst>
                <a:ahLst/>
                <a:cxnLst>
                  <a:cxn ang="0">
                    <a:pos x="T0" y="T1"/>
                  </a:cxn>
                  <a:cxn ang="0">
                    <a:pos x="T2" y="T3"/>
                  </a:cxn>
                  <a:cxn ang="0">
                    <a:pos x="T4" y="T5"/>
                  </a:cxn>
                </a:cxnLst>
                <a:rect l="0" t="0" r="r" b="b"/>
                <a:pathLst>
                  <a:path w="53" h="34">
                    <a:moveTo>
                      <a:pt x="0" y="0"/>
                    </a:moveTo>
                    <a:lnTo>
                      <a:pt x="17" y="8"/>
                    </a:lnTo>
                    <a:lnTo>
                      <a:pt x="53" y="3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pPr defTabSz="667421"/>
                <a:endParaRPr lang="en-VN" sz="1314">
                  <a:solidFill>
                    <a:srgbClr val="000000"/>
                  </a:solidFill>
                  <a:ea typeface="+mn-ea"/>
                  <a:cs typeface="Arial" panose="020B0604020202020204" pitchFamily="34" charset="0"/>
                </a:endParaRPr>
              </a:p>
            </p:txBody>
          </p:sp>
        </p:grpSp>
      </p:grpSp>
    </p:spTree>
    <p:custDataLst>
      <p:tags r:id="rId1"/>
    </p:custData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wipe(left)">
                                      <p:cBhvr>
                                        <p:cTn id="7" dur="1000"/>
                                        <p:tgtEl>
                                          <p:spTgt spid="1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par>
                          <p:cTn id="13" fill="hold">
                            <p:stCondLst>
                              <p:cond delay="500"/>
                            </p:stCondLst>
                            <p:childTnLst>
                              <p:par>
                                <p:cTn id="14" presetID="12" presetClass="entr" presetSubtype="1" fill="hold" grpId="0" nodeType="afterEffect">
                                  <p:stCondLst>
                                    <p:cond delay="750"/>
                                  </p:stCondLst>
                                  <p:childTnLst>
                                    <p:set>
                                      <p:cBhvr>
                                        <p:cTn id="15" dur="1" fill="hold">
                                          <p:stCondLst>
                                            <p:cond delay="0"/>
                                          </p:stCondLst>
                                        </p:cTn>
                                        <p:tgtEl>
                                          <p:spTgt spid="100"/>
                                        </p:tgtEl>
                                        <p:attrNameLst>
                                          <p:attrName>style.visibility</p:attrName>
                                        </p:attrNameLst>
                                      </p:cBhvr>
                                      <p:to>
                                        <p:strVal val="visible"/>
                                      </p:to>
                                    </p:set>
                                    <p:animEffect transition="in" filter="slide(fromTop)">
                                      <p:cBhvr>
                                        <p:cTn id="16" dur="500"/>
                                        <p:tgtEl>
                                          <p:spTgt spid="100"/>
                                        </p:tgtEl>
                                      </p:cBhvr>
                                    </p:animEffect>
                                  </p:childTnLst>
                                </p:cTn>
                              </p:par>
                            </p:childTnLst>
                          </p:cTn>
                        </p:par>
                        <p:par>
                          <p:cTn id="17" fill="hold">
                            <p:stCondLst>
                              <p:cond delay="1750"/>
                            </p:stCondLst>
                            <p:childTnLst>
                              <p:par>
                                <p:cTn id="18" presetID="12" presetClass="entr" presetSubtype="1" fill="hold" grpId="0" nodeType="afterEffect">
                                  <p:stCondLst>
                                    <p:cond delay="0"/>
                                  </p:stCondLst>
                                  <p:childTnLst>
                                    <p:set>
                                      <p:cBhvr>
                                        <p:cTn id="19" dur="1" fill="hold">
                                          <p:stCondLst>
                                            <p:cond delay="0"/>
                                          </p:stCondLst>
                                        </p:cTn>
                                        <p:tgtEl>
                                          <p:spTgt spid="103"/>
                                        </p:tgtEl>
                                        <p:attrNameLst>
                                          <p:attrName>style.visibility</p:attrName>
                                        </p:attrNameLst>
                                      </p:cBhvr>
                                      <p:to>
                                        <p:strVal val="visible"/>
                                      </p:to>
                                    </p:set>
                                    <p:animEffect transition="in" filter="slide(fromTop)">
                                      <p:cBhvr>
                                        <p:cTn id="20" dur="500"/>
                                        <p:tgtEl>
                                          <p:spTgt spid="103"/>
                                        </p:tgtEl>
                                      </p:cBhvr>
                                    </p:animEffect>
                                  </p:childTnLst>
                                </p:cTn>
                              </p:par>
                            </p:childTnLst>
                          </p:cTn>
                        </p:par>
                        <p:par>
                          <p:cTn id="21" fill="hold">
                            <p:stCondLst>
                              <p:cond delay="2250"/>
                            </p:stCondLst>
                            <p:childTnLst>
                              <p:par>
                                <p:cTn id="22" presetID="12" presetClass="entr" presetSubtype="1"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lide(fromTop)">
                                      <p:cBhvr>
                                        <p:cTn id="24" dur="500"/>
                                        <p:tgtEl>
                                          <p:spTgt spid="4"/>
                                        </p:tgtEl>
                                      </p:cBhvr>
                                    </p:animEffect>
                                  </p:childTnLst>
                                </p:cTn>
                              </p:par>
                            </p:childTnLst>
                          </p:cTn>
                        </p:par>
                        <p:par>
                          <p:cTn id="25" fill="hold">
                            <p:stCondLst>
                              <p:cond delay="2750"/>
                            </p:stCondLst>
                            <p:childTnLst>
                              <p:par>
                                <p:cTn id="26" presetID="12" presetClass="entr" presetSubtype="1" fill="hold" grpId="0" nodeType="afterEffect">
                                  <p:stCondLst>
                                    <p:cond delay="750"/>
                                  </p:stCondLst>
                                  <p:childTnLst>
                                    <p:set>
                                      <p:cBhvr>
                                        <p:cTn id="27" dur="1" fill="hold">
                                          <p:stCondLst>
                                            <p:cond delay="0"/>
                                          </p:stCondLst>
                                        </p:cTn>
                                        <p:tgtEl>
                                          <p:spTgt spid="102"/>
                                        </p:tgtEl>
                                        <p:attrNameLst>
                                          <p:attrName>style.visibility</p:attrName>
                                        </p:attrNameLst>
                                      </p:cBhvr>
                                      <p:to>
                                        <p:strVal val="visible"/>
                                      </p:to>
                                    </p:set>
                                    <p:animEffect transition="in" filter="slide(fromTop)">
                                      <p:cBhvr>
                                        <p:cTn id="28" dur="500"/>
                                        <p:tgtEl>
                                          <p:spTgt spid="10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par>
                          <p:cTn id="39" fill="hold">
                            <p:stCondLst>
                              <p:cond delay="500"/>
                            </p:stCondLst>
                            <p:childTnLst>
                              <p:par>
                                <p:cTn id="40" presetID="6" presetClass="entr" presetSubtype="16" fill="hold" grpId="0" nodeType="afterEffect">
                                  <p:stCondLst>
                                    <p:cond delay="0"/>
                                  </p:stCondLst>
                                  <p:childTnLst>
                                    <p:set>
                                      <p:cBhvr>
                                        <p:cTn id="41" dur="1" fill="hold">
                                          <p:stCondLst>
                                            <p:cond delay="0"/>
                                          </p:stCondLst>
                                        </p:cTn>
                                        <p:tgtEl>
                                          <p:spTgt spid="67"/>
                                        </p:tgtEl>
                                        <p:attrNameLst>
                                          <p:attrName>style.visibility</p:attrName>
                                        </p:attrNameLst>
                                      </p:cBhvr>
                                      <p:to>
                                        <p:strVal val="visible"/>
                                      </p:to>
                                    </p:set>
                                    <p:animEffect transition="in" filter="circle(in)">
                                      <p:cBhvr>
                                        <p:cTn id="42" dur="500"/>
                                        <p:tgtEl>
                                          <p:spTgt spid="67"/>
                                        </p:tgtEl>
                                      </p:cBhvr>
                                    </p:animEffect>
                                  </p:childTnLst>
                                </p:cTn>
                              </p:par>
                            </p:childTnLst>
                          </p:cTn>
                        </p:par>
                        <p:par>
                          <p:cTn id="43" fill="hold">
                            <p:stCondLst>
                              <p:cond delay="1000"/>
                            </p:stCondLst>
                            <p:childTnLst>
                              <p:par>
                                <p:cTn id="44" presetID="6" presetClass="entr" presetSubtype="16" fill="hold" nodeType="after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circle(in)">
                                      <p:cBhvr>
                                        <p:cTn id="46" dur="500"/>
                                        <p:tgtEl>
                                          <p:spTgt spid="68"/>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137"/>
                                        </p:tgtEl>
                                        <p:attrNameLst>
                                          <p:attrName>style.visibility</p:attrName>
                                        </p:attrNameLst>
                                      </p:cBhvr>
                                      <p:to>
                                        <p:strVal val="visible"/>
                                      </p:to>
                                    </p:set>
                                    <p:animEffect transition="in" filter="circle(in)">
                                      <p:cBhvr>
                                        <p:cTn id="49" dur="500"/>
                                        <p:tgtEl>
                                          <p:spTgt spid="137"/>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138"/>
                                        </p:tgtEl>
                                        <p:attrNameLst>
                                          <p:attrName>style.visibility</p:attrName>
                                        </p:attrNameLst>
                                      </p:cBhvr>
                                      <p:to>
                                        <p:strVal val="visible"/>
                                      </p:to>
                                    </p:set>
                                    <p:animEffect transition="in" filter="circle(in)">
                                      <p:cBhvr>
                                        <p:cTn id="52" dur="500"/>
                                        <p:tgtEl>
                                          <p:spTgt spid="138"/>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39"/>
                                        </p:tgtEl>
                                        <p:attrNameLst>
                                          <p:attrName>style.visibility</p:attrName>
                                        </p:attrNameLst>
                                      </p:cBhvr>
                                      <p:to>
                                        <p:strVal val="visible"/>
                                      </p:to>
                                    </p:set>
                                    <p:animEffect transition="in" filter="circle(in)">
                                      <p:cBhvr>
                                        <p:cTn id="55" dur="500"/>
                                        <p:tgtEl>
                                          <p:spTgt spid="139"/>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140"/>
                                        </p:tgtEl>
                                        <p:attrNameLst>
                                          <p:attrName>style.visibility</p:attrName>
                                        </p:attrNameLst>
                                      </p:cBhvr>
                                      <p:to>
                                        <p:strVal val="visible"/>
                                      </p:to>
                                    </p:set>
                                    <p:animEffect transition="in" filter="circle(in)">
                                      <p:cBhvr>
                                        <p:cTn id="58" dur="500"/>
                                        <p:tgtEl>
                                          <p:spTgt spid="140"/>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141"/>
                                        </p:tgtEl>
                                        <p:attrNameLst>
                                          <p:attrName>style.visibility</p:attrName>
                                        </p:attrNameLst>
                                      </p:cBhvr>
                                      <p:to>
                                        <p:strVal val="visible"/>
                                      </p:to>
                                    </p:set>
                                    <p:animEffect transition="in" filter="circle(in)">
                                      <p:cBhvr>
                                        <p:cTn id="61" dur="500"/>
                                        <p:tgtEl>
                                          <p:spTgt spid="141"/>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142"/>
                                        </p:tgtEl>
                                        <p:attrNameLst>
                                          <p:attrName>style.visibility</p:attrName>
                                        </p:attrNameLst>
                                      </p:cBhvr>
                                      <p:to>
                                        <p:strVal val="visible"/>
                                      </p:to>
                                    </p:set>
                                    <p:animEffect transition="in" filter="circle(in)">
                                      <p:cBhvr>
                                        <p:cTn id="64" dur="500"/>
                                        <p:tgtEl>
                                          <p:spTgt spid="142"/>
                                        </p:tgtEl>
                                      </p:cBhvr>
                                    </p:animEffect>
                                  </p:childTnLst>
                                </p:cTn>
                              </p:par>
                              <p:par>
                                <p:cTn id="65" presetID="6" presetClass="entr" presetSubtype="16" fill="hold" grpId="0" nodeType="withEffect">
                                  <p:stCondLst>
                                    <p:cond delay="0"/>
                                  </p:stCondLst>
                                  <p:childTnLst>
                                    <p:set>
                                      <p:cBhvr>
                                        <p:cTn id="66" dur="1" fill="hold">
                                          <p:stCondLst>
                                            <p:cond delay="0"/>
                                          </p:stCondLst>
                                        </p:cTn>
                                        <p:tgtEl>
                                          <p:spTgt spid="143"/>
                                        </p:tgtEl>
                                        <p:attrNameLst>
                                          <p:attrName>style.visibility</p:attrName>
                                        </p:attrNameLst>
                                      </p:cBhvr>
                                      <p:to>
                                        <p:strVal val="visible"/>
                                      </p:to>
                                    </p:set>
                                    <p:animEffect transition="in" filter="circle(in)">
                                      <p:cBhvr>
                                        <p:cTn id="67" dur="500"/>
                                        <p:tgtEl>
                                          <p:spTgt spid="143"/>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144"/>
                                        </p:tgtEl>
                                        <p:attrNameLst>
                                          <p:attrName>style.visibility</p:attrName>
                                        </p:attrNameLst>
                                      </p:cBhvr>
                                      <p:to>
                                        <p:strVal val="visible"/>
                                      </p:to>
                                    </p:set>
                                    <p:animEffect transition="in" filter="circle(in)">
                                      <p:cBhvr>
                                        <p:cTn id="70" dur="500"/>
                                        <p:tgtEl>
                                          <p:spTgt spid="144"/>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145"/>
                                        </p:tgtEl>
                                        <p:attrNameLst>
                                          <p:attrName>style.visibility</p:attrName>
                                        </p:attrNameLst>
                                      </p:cBhvr>
                                      <p:to>
                                        <p:strVal val="visible"/>
                                      </p:to>
                                    </p:set>
                                    <p:animEffect transition="in" filter="circle(in)">
                                      <p:cBhvr>
                                        <p:cTn id="73" dur="500"/>
                                        <p:tgtEl>
                                          <p:spTgt spid="145"/>
                                        </p:tgtEl>
                                      </p:cBhvr>
                                    </p:animEffect>
                                  </p:childTnLst>
                                </p:cTn>
                              </p:par>
                            </p:childTnLst>
                          </p:cTn>
                        </p:par>
                        <p:par>
                          <p:cTn id="74" fill="hold">
                            <p:stCondLst>
                              <p:cond delay="1500"/>
                            </p:stCondLst>
                            <p:childTnLst>
                              <p:par>
                                <p:cTn id="75" presetID="6" presetClass="entr" presetSubtype="16" fill="hold" grpId="0" nodeType="afterEffect">
                                  <p:stCondLst>
                                    <p:cond delay="0"/>
                                  </p:stCondLst>
                                  <p:childTnLst>
                                    <p:set>
                                      <p:cBhvr>
                                        <p:cTn id="76" dur="1" fill="hold">
                                          <p:stCondLst>
                                            <p:cond delay="0"/>
                                          </p:stCondLst>
                                        </p:cTn>
                                        <p:tgtEl>
                                          <p:spTgt spid="155"/>
                                        </p:tgtEl>
                                        <p:attrNameLst>
                                          <p:attrName>style.visibility</p:attrName>
                                        </p:attrNameLst>
                                      </p:cBhvr>
                                      <p:to>
                                        <p:strVal val="visible"/>
                                      </p:to>
                                    </p:set>
                                    <p:animEffect transition="in" filter="circle(in)">
                                      <p:cBhvr>
                                        <p:cTn id="77" dur="500"/>
                                        <p:tgtEl>
                                          <p:spTgt spid="155"/>
                                        </p:tgtEl>
                                      </p:cBhvr>
                                    </p:animEffect>
                                  </p:childTnLst>
                                </p:cTn>
                              </p:par>
                            </p:childTnLst>
                          </p:cTn>
                        </p:par>
                        <p:par>
                          <p:cTn id="78" fill="hold">
                            <p:stCondLst>
                              <p:cond delay="2000"/>
                            </p:stCondLst>
                            <p:childTnLst>
                              <p:par>
                                <p:cTn id="79" presetID="6" presetClass="entr" presetSubtype="16" fill="hold" nodeType="afterEffect">
                                  <p:stCondLst>
                                    <p:cond delay="0"/>
                                  </p:stCondLst>
                                  <p:childTnLst>
                                    <p:set>
                                      <p:cBhvr>
                                        <p:cTn id="80" dur="1" fill="hold">
                                          <p:stCondLst>
                                            <p:cond delay="0"/>
                                          </p:stCondLst>
                                        </p:cTn>
                                        <p:tgtEl>
                                          <p:spTgt spid="156"/>
                                        </p:tgtEl>
                                        <p:attrNameLst>
                                          <p:attrName>style.visibility</p:attrName>
                                        </p:attrNameLst>
                                      </p:cBhvr>
                                      <p:to>
                                        <p:strVal val="visible"/>
                                      </p:to>
                                    </p:set>
                                    <p:animEffect transition="in" filter="circle(in)">
                                      <p:cBhvr>
                                        <p:cTn id="81" dur="500"/>
                                        <p:tgtEl>
                                          <p:spTgt spid="156"/>
                                        </p:tgtEl>
                                      </p:cBhvr>
                                    </p:animEffect>
                                  </p:childTnLst>
                                </p:cTn>
                              </p:par>
                            </p:childTnLst>
                          </p:cTn>
                        </p:par>
                        <p:par>
                          <p:cTn id="82" fill="hold">
                            <p:stCondLst>
                              <p:cond delay="2500"/>
                            </p:stCondLst>
                            <p:childTnLst>
                              <p:par>
                                <p:cTn id="83" presetID="6" presetClass="entr" presetSubtype="16" fill="hold" nodeType="afterEffect">
                                  <p:stCondLst>
                                    <p:cond delay="0"/>
                                  </p:stCondLst>
                                  <p:childTnLst>
                                    <p:set>
                                      <p:cBhvr>
                                        <p:cTn id="84" dur="1" fill="hold">
                                          <p:stCondLst>
                                            <p:cond delay="0"/>
                                          </p:stCondLst>
                                        </p:cTn>
                                        <p:tgtEl>
                                          <p:spTgt spid="165"/>
                                        </p:tgtEl>
                                        <p:attrNameLst>
                                          <p:attrName>style.visibility</p:attrName>
                                        </p:attrNameLst>
                                      </p:cBhvr>
                                      <p:to>
                                        <p:strVal val="visible"/>
                                      </p:to>
                                    </p:set>
                                    <p:animEffect transition="in" filter="circle(in)">
                                      <p:cBhvr>
                                        <p:cTn id="85"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bldLvl="0" autoUpdateAnimBg="0"/>
      <p:bldP spid="102" grpId="0" bldLvl="0" autoUpdateAnimBg="0"/>
      <p:bldP spid="103" grpId="0" bldLvl="0" autoUpdateAnimBg="0"/>
      <p:bldP spid="4" grpId="0" bldLvl="0" autoUpdateAnimBg="0"/>
      <p:bldP spid="11" grpId="0" animBg="1"/>
      <p:bldP spid="12" grpId="0" animBg="1"/>
      <p:bldP spid="13" grpId="0"/>
      <p:bldP spid="67" grpId="0" animBg="1"/>
      <p:bldP spid="137" grpId="0" animBg="1"/>
      <p:bldP spid="138" grpId="0" animBg="1"/>
      <p:bldP spid="139" grpId="0" animBg="1"/>
      <p:bldP spid="140" grpId="0" animBg="1"/>
      <p:bldP spid="141" grpId="0" animBg="1"/>
      <p:bldP spid="142" grpId="0" animBg="1"/>
      <p:bldP spid="143" grpId="0" animBg="1"/>
      <p:bldP spid="144" grpId="0" animBg="1"/>
      <p:bldP spid="145" grpId="0" animBg="1"/>
      <p:bldP spid="15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C5D8934A-2869-E1B4-B2FD-886F34CA386C}"/>
              </a:ext>
            </a:extLst>
          </p:cNvPr>
          <p:cNvGrpSpPr/>
          <p:nvPr/>
        </p:nvGrpSpPr>
        <p:grpSpPr>
          <a:xfrm>
            <a:off x="304912" y="60096"/>
            <a:ext cx="2952649" cy="525867"/>
            <a:chOff x="3996682" y="1547723"/>
            <a:chExt cx="2952649" cy="525867"/>
          </a:xfrm>
          <a:solidFill>
            <a:schemeClr val="bg1"/>
          </a:solidFill>
        </p:grpSpPr>
        <p:sp>
          <p:nvSpPr>
            <p:cNvPr id="111" name="TextBox 11"/>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1</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115" name="TextBox 33"/>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A.</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sp>
        <p:nvSpPr>
          <p:cNvPr id="116" name="矩形 34"/>
          <p:cNvSpPr>
            <a:spLocks noChangeArrowheads="1"/>
          </p:cNvSpPr>
          <p:nvPr/>
        </p:nvSpPr>
        <p:spPr bwMode="auto">
          <a:xfrm>
            <a:off x="443956" y="550737"/>
            <a:ext cx="2529913" cy="46332"/>
          </a:xfrm>
          <a:prstGeom prst="rect">
            <a:avLst/>
          </a:prstGeom>
          <a:solidFill>
            <a:srgbClr val="C73E0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Arial" pitchFamily="34" charset="0"/>
              <a:ea typeface="宋体" pitchFamily="2" charset="-122"/>
              <a:cs typeface="+mn-cs"/>
            </a:endParaRPr>
          </a:p>
        </p:txBody>
      </p:sp>
      <p:sp>
        <p:nvSpPr>
          <p:cNvPr id="12" name="TextBox 11">
            <a:extLst>
              <a:ext uri="{FF2B5EF4-FFF2-40B4-BE49-F238E27FC236}">
                <a16:creationId xmlns:a16="http://schemas.microsoft.com/office/drawing/2014/main" id="{C9408E80-8E0D-2B3A-A1B7-8073A55CCE7D}"/>
              </a:ext>
            </a:extLst>
          </p:cNvPr>
          <p:cNvSpPr txBox="1">
            <a:spLocks noChangeArrowheads="1"/>
          </p:cNvSpPr>
          <p:nvPr/>
        </p:nvSpPr>
        <p:spPr bwMode="auto">
          <a:xfrm flipH="1">
            <a:off x="443956" y="590602"/>
            <a:ext cx="2080929" cy="52322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1" u="none" strike="noStrike" kern="1200" cap="none" spc="0" normalizeH="0" baseline="0" noProof="0" dirty="0" err="1">
                <a:ln>
                  <a:noFill/>
                </a:ln>
                <a:solidFill>
                  <a:srgbClr val="000000"/>
                </a:solidFill>
                <a:effectLst/>
                <a:uLnTx/>
                <a:uFillTx/>
                <a:latin typeface="Arial" pitchFamily="34" charset="0"/>
                <a:ea typeface="微软雅黑" pitchFamily="34" charset="-122"/>
                <a:cs typeface="Arial" panose="020B0604020202020204" pitchFamily="34" charset="0"/>
              </a:rPr>
              <a:t>Tiến</a:t>
            </a:r>
            <a:r>
              <a:rPr kumimoji="0" lang="en-US" altLang="zh-CN" sz="2800" b="1" i="1" u="none" strike="noStrike" kern="1200" cap="none" spc="0" normalizeH="0" baseline="0" noProof="0" dirty="0">
                <a:ln>
                  <a:noFill/>
                </a:ln>
                <a:solidFill>
                  <a:srgbClr val="000000"/>
                </a:solidFill>
                <a:effectLst/>
                <a:uLnTx/>
                <a:uFillTx/>
                <a:latin typeface="Arial" pitchFamily="34" charset="0"/>
                <a:ea typeface="微软雅黑" pitchFamily="34" charset="-122"/>
                <a:cs typeface="Arial" panose="020B0604020202020204" pitchFamily="34" charset="0"/>
              </a:rPr>
              <a:t> </a:t>
            </a:r>
            <a:r>
              <a:rPr kumimoji="0" lang="en-US" altLang="zh-CN" sz="2800" b="1" i="1" u="none" strike="noStrike" kern="1200" cap="none" spc="0" normalizeH="0" baseline="0" noProof="0" dirty="0" err="1">
                <a:ln>
                  <a:noFill/>
                </a:ln>
                <a:solidFill>
                  <a:srgbClr val="000000"/>
                </a:solidFill>
                <a:effectLst/>
                <a:uLnTx/>
                <a:uFillTx/>
                <a:latin typeface="Arial" pitchFamily="34" charset="0"/>
                <a:ea typeface="微软雅黑" pitchFamily="34" charset="-122"/>
                <a:cs typeface="Arial" panose="020B0604020202020204" pitchFamily="34" charset="0"/>
              </a:rPr>
              <a:t>hành</a:t>
            </a:r>
            <a:r>
              <a:rPr kumimoji="0" lang="en-US" altLang="zh-CN" sz="2800" b="1" i="1" u="none" strike="noStrike" kern="1200" cap="none" spc="0" normalizeH="0" baseline="0" noProof="0" dirty="0">
                <a:ln>
                  <a:noFill/>
                </a:ln>
                <a:solidFill>
                  <a:srgbClr val="000000"/>
                </a:solidFill>
                <a:effectLst/>
                <a:uLnTx/>
                <a:uFillTx/>
                <a:latin typeface="Arial" pitchFamily="34" charset="0"/>
                <a:ea typeface="微软雅黑" pitchFamily="34" charset="-122"/>
                <a:cs typeface="Arial" panose="020B0604020202020204" pitchFamily="34" charset="0"/>
              </a:rPr>
              <a:t>:</a:t>
            </a:r>
            <a:endParaRPr kumimoji="0" lang="zh-CN" altLang="en-US" sz="2800" b="1" i="1" u="none" strike="noStrike" kern="1200" cap="none" spc="0" normalizeH="0" baseline="0" noProof="0" dirty="0">
              <a:ln>
                <a:noFill/>
              </a:ln>
              <a:solidFill>
                <a:srgbClr val="000000"/>
              </a:solidFill>
              <a:effectLst/>
              <a:uLnTx/>
              <a:uFillTx/>
              <a:latin typeface="Arial" pitchFamily="34" charset="0"/>
              <a:ea typeface="微软雅黑" pitchFamily="34" charset="-122"/>
              <a:cs typeface="Arial" panose="020B0604020202020204" pitchFamily="34" charset="0"/>
            </a:endParaRPr>
          </a:p>
        </p:txBody>
      </p:sp>
      <p:sp>
        <p:nvSpPr>
          <p:cNvPr id="2" name="Text Box 24">
            <a:extLst>
              <a:ext uri="{FF2B5EF4-FFF2-40B4-BE49-F238E27FC236}">
                <a16:creationId xmlns:a16="http://schemas.microsoft.com/office/drawing/2014/main" id="{2FF0F50C-0CA2-6C57-C8EE-BEDD15BA61BF}"/>
              </a:ext>
            </a:extLst>
          </p:cNvPr>
          <p:cNvSpPr txBox="1">
            <a:spLocks noChangeArrowheads="1"/>
          </p:cNvSpPr>
          <p:nvPr/>
        </p:nvSpPr>
        <p:spPr bwMode="auto">
          <a:xfrm>
            <a:off x="537864" y="1138131"/>
            <a:ext cx="807262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altLang="en-VN" sz="2400" dirty="0"/>
              <a:t>2. </a:t>
            </a:r>
            <a:r>
              <a:rPr lang="en-US" altLang="en-VN" sz="2400" dirty="0" err="1"/>
              <a:t>Dùng</a:t>
            </a:r>
            <a:r>
              <a:rPr lang="en-US" altLang="en-VN" sz="2400" dirty="0"/>
              <a:t> </a:t>
            </a:r>
            <a:r>
              <a:rPr lang="en-US" altLang="en-VN" sz="2400" dirty="0" err="1"/>
              <a:t>mảnh</a:t>
            </a:r>
            <a:r>
              <a:rPr lang="en-US" altLang="en-VN" sz="2400" dirty="0"/>
              <a:t> </a:t>
            </a:r>
            <a:r>
              <a:rPr lang="en-US" altLang="en-VN" sz="2400" dirty="0" err="1"/>
              <a:t>vải</a:t>
            </a:r>
            <a:r>
              <a:rPr lang="en-US" altLang="en-VN" sz="2400" dirty="0"/>
              <a:t> </a:t>
            </a:r>
            <a:r>
              <a:rPr lang="en-US" altLang="en-VN" sz="2400" dirty="0" err="1"/>
              <a:t>len</a:t>
            </a:r>
            <a:r>
              <a:rPr lang="en-US" altLang="en-VN" sz="2400" dirty="0"/>
              <a:t> </a:t>
            </a:r>
            <a:r>
              <a:rPr lang="en-US" altLang="en-VN" sz="2400" dirty="0" err="1"/>
              <a:t>cọ</a:t>
            </a:r>
            <a:r>
              <a:rPr lang="en-US" altLang="en-VN" sz="2400" dirty="0"/>
              <a:t> </a:t>
            </a:r>
            <a:r>
              <a:rPr lang="en-US" altLang="en-VN" sz="2400" dirty="0" err="1"/>
              <a:t>xát</a:t>
            </a:r>
            <a:r>
              <a:rPr lang="en-US" altLang="en-VN" sz="2400" dirty="0"/>
              <a:t> </a:t>
            </a:r>
            <a:r>
              <a:rPr lang="en-US" altLang="en-VN" sz="2400" dirty="0" err="1"/>
              <a:t>nhiều</a:t>
            </a:r>
            <a:r>
              <a:rPr lang="en-US" altLang="en-VN" sz="2400" dirty="0"/>
              <a:t> </a:t>
            </a:r>
            <a:r>
              <a:rPr lang="en-US" altLang="en-VN" sz="2400" dirty="0" err="1"/>
              <a:t>lần</a:t>
            </a:r>
            <a:r>
              <a:rPr lang="en-US" altLang="en-VN" sz="2400" dirty="0"/>
              <a:t> </a:t>
            </a:r>
            <a:r>
              <a:rPr lang="en-US" altLang="en-VN" sz="2400" dirty="0" err="1"/>
              <a:t>vào</a:t>
            </a:r>
            <a:r>
              <a:rPr lang="en-US" altLang="en-VN" sz="2400" dirty="0"/>
              <a:t> </a:t>
            </a:r>
            <a:r>
              <a:rPr lang="en-US" altLang="en-VN" sz="2400" dirty="0" err="1"/>
              <a:t>thanh</a:t>
            </a:r>
            <a:r>
              <a:rPr lang="en-US" altLang="en-VN" sz="2400" dirty="0"/>
              <a:t> </a:t>
            </a:r>
            <a:r>
              <a:rPr lang="en-US" altLang="en-VN" sz="2400" dirty="0" err="1"/>
              <a:t>thước</a:t>
            </a:r>
            <a:r>
              <a:rPr lang="en-US" altLang="en-VN" sz="2400" dirty="0"/>
              <a:t> </a:t>
            </a:r>
            <a:r>
              <a:rPr lang="en-US" altLang="en-VN" sz="2400" dirty="0" err="1"/>
              <a:t>nhựa</a:t>
            </a:r>
            <a:r>
              <a:rPr lang="en-US" altLang="en-VN" sz="2400" dirty="0"/>
              <a:t>. Sau </a:t>
            </a:r>
            <a:r>
              <a:rPr lang="en-US" altLang="en-VN" sz="2400" dirty="0" err="1"/>
              <a:t>đó</a:t>
            </a:r>
            <a:r>
              <a:rPr lang="en-US" altLang="en-VN" sz="2400" dirty="0"/>
              <a:t> </a:t>
            </a:r>
            <a:r>
              <a:rPr lang="en-US" altLang="en-VN" sz="2400" dirty="0" err="1"/>
              <a:t>đưa</a:t>
            </a:r>
            <a:r>
              <a:rPr lang="en-US" altLang="en-VN" sz="2400" dirty="0"/>
              <a:t> </a:t>
            </a:r>
            <a:r>
              <a:rPr lang="en-US" altLang="en-VN" sz="2400" dirty="0" err="1"/>
              <a:t>thanh</a:t>
            </a:r>
            <a:r>
              <a:rPr lang="en-US" altLang="en-VN" sz="2400" dirty="0"/>
              <a:t> </a:t>
            </a:r>
            <a:r>
              <a:rPr lang="en-US" altLang="en-VN" sz="2400" dirty="0" err="1"/>
              <a:t>thước</a:t>
            </a:r>
            <a:r>
              <a:rPr lang="en-US" altLang="en-VN" sz="2400" dirty="0"/>
              <a:t> </a:t>
            </a:r>
            <a:r>
              <a:rPr lang="en-US" altLang="en-VN" sz="2400" dirty="0" err="1"/>
              <a:t>nhựa</a:t>
            </a:r>
            <a:r>
              <a:rPr lang="en-US" altLang="en-VN" sz="2400" dirty="0"/>
              <a:t> </a:t>
            </a:r>
            <a:r>
              <a:rPr lang="en-US" altLang="en-VN" sz="2400" dirty="0" err="1"/>
              <a:t>lại</a:t>
            </a:r>
            <a:r>
              <a:rPr lang="en-US" altLang="en-VN" sz="2400" dirty="0"/>
              <a:t> </a:t>
            </a:r>
            <a:r>
              <a:rPr lang="en-US" altLang="en-VN" sz="2400" dirty="0" err="1"/>
              <a:t>gần</a:t>
            </a:r>
            <a:r>
              <a:rPr lang="en-US" altLang="en-VN" sz="2400" dirty="0"/>
              <a:t> </a:t>
            </a:r>
            <a:r>
              <a:rPr lang="en-US" altLang="en-VN" sz="2400" dirty="0" err="1"/>
              <a:t>các</a:t>
            </a:r>
            <a:r>
              <a:rPr lang="en-US" altLang="en-VN" sz="2400" dirty="0"/>
              <a:t> </a:t>
            </a:r>
            <a:r>
              <a:rPr lang="en-US" altLang="en-VN" sz="2400" dirty="0" err="1"/>
              <a:t>mẩu</a:t>
            </a:r>
            <a:r>
              <a:rPr lang="en-US" altLang="en-VN" sz="2400" dirty="0"/>
              <a:t> </a:t>
            </a:r>
            <a:r>
              <a:rPr lang="en-US" altLang="en-VN" sz="2400" dirty="0" err="1"/>
              <a:t>giấy</a:t>
            </a:r>
            <a:r>
              <a:rPr lang="en-US" altLang="en-VN" sz="2400" dirty="0"/>
              <a:t> </a:t>
            </a:r>
            <a:r>
              <a:rPr lang="en-US" altLang="en-VN" sz="2400" dirty="0" err="1"/>
              <a:t>vụn</a:t>
            </a:r>
            <a:r>
              <a:rPr lang="en-US" altLang="en-VN" sz="2400" dirty="0"/>
              <a:t> hay </a:t>
            </a:r>
            <a:r>
              <a:rPr lang="en-US" altLang="en-VN" sz="2400" dirty="0" err="1"/>
              <a:t>quả</a:t>
            </a:r>
            <a:r>
              <a:rPr lang="en-US" altLang="en-VN" sz="2400" dirty="0"/>
              <a:t> </a:t>
            </a:r>
            <a:r>
              <a:rPr lang="en-US" altLang="en-VN" sz="2400" dirty="0" err="1"/>
              <a:t>cầu</a:t>
            </a:r>
            <a:r>
              <a:rPr lang="en-US" altLang="en-VN" sz="2400" dirty="0"/>
              <a:t> </a:t>
            </a:r>
            <a:r>
              <a:rPr lang="en-US" altLang="en-VN" sz="2400" dirty="0" err="1"/>
              <a:t>treo</a:t>
            </a:r>
            <a:r>
              <a:rPr lang="en-US" altLang="en-VN" sz="2400" dirty="0"/>
              <a:t> </a:t>
            </a:r>
            <a:r>
              <a:rPr lang="en-US" altLang="en-VN" sz="2400" dirty="0" err="1"/>
              <a:t>trên</a:t>
            </a:r>
            <a:r>
              <a:rPr lang="en-US" altLang="en-VN" sz="2400" dirty="0"/>
              <a:t> </a:t>
            </a:r>
            <a:r>
              <a:rPr lang="en-US" altLang="en-VN" sz="2400" dirty="0" err="1"/>
              <a:t>giá</a:t>
            </a:r>
            <a:r>
              <a:rPr lang="en-US" altLang="en-VN" sz="2400" dirty="0"/>
              <a:t> </a:t>
            </a:r>
            <a:r>
              <a:rPr lang="en-US" altLang="en-VN" sz="2400" dirty="0" err="1"/>
              <a:t>đỡ</a:t>
            </a:r>
            <a:r>
              <a:rPr lang="en-US" altLang="en-VN" sz="2400" dirty="0"/>
              <a:t>. Quan </a:t>
            </a:r>
            <a:r>
              <a:rPr lang="en-US" altLang="en-VN" sz="2400" dirty="0" err="1"/>
              <a:t>sát</a:t>
            </a:r>
            <a:r>
              <a:rPr lang="en-US" altLang="en-VN" sz="2400" dirty="0"/>
              <a:t> </a:t>
            </a:r>
            <a:r>
              <a:rPr lang="en-US" altLang="en-VN" sz="2400" dirty="0" err="1"/>
              <a:t>hiện</a:t>
            </a:r>
            <a:r>
              <a:rPr lang="en-US" altLang="en-VN" sz="2400" dirty="0"/>
              <a:t> </a:t>
            </a:r>
            <a:r>
              <a:rPr lang="en-US" altLang="en-VN" sz="2400" dirty="0" err="1"/>
              <a:t>tượng</a:t>
            </a:r>
            <a:r>
              <a:rPr lang="en-US" altLang="en-VN" sz="2400" dirty="0"/>
              <a:t> </a:t>
            </a:r>
            <a:r>
              <a:rPr lang="en-US" altLang="en-VN" sz="2400" dirty="0" err="1"/>
              <a:t>xảy</a:t>
            </a:r>
            <a:r>
              <a:rPr lang="en-US" altLang="en-VN" sz="2400" dirty="0"/>
              <a:t> </a:t>
            </a:r>
            <a:r>
              <a:rPr lang="en-US" altLang="en-VN" sz="2400" dirty="0" err="1"/>
              <a:t>ra</a:t>
            </a:r>
            <a:r>
              <a:rPr lang="en-US" altLang="en-VN" sz="2400" dirty="0"/>
              <a:t> </a:t>
            </a:r>
            <a:r>
              <a:rPr lang="en-US" altLang="en-VN" sz="2400" dirty="0" err="1"/>
              <a:t>với</a:t>
            </a:r>
            <a:r>
              <a:rPr lang="en-US" altLang="en-VN" sz="2400" dirty="0"/>
              <a:t> </a:t>
            </a:r>
            <a:r>
              <a:rPr lang="en-US" altLang="en-VN" sz="2400" dirty="0" err="1"/>
              <a:t>các</a:t>
            </a:r>
            <a:r>
              <a:rPr lang="en-US" altLang="en-VN" sz="2400" dirty="0"/>
              <a:t> </a:t>
            </a:r>
            <a:r>
              <a:rPr lang="en-US" altLang="en-VN" sz="2400" dirty="0" err="1"/>
              <a:t>mẩu</a:t>
            </a:r>
            <a:r>
              <a:rPr lang="en-US" altLang="en-VN" sz="2400" dirty="0"/>
              <a:t> </a:t>
            </a:r>
            <a:r>
              <a:rPr lang="en-US" altLang="en-VN" sz="2400" dirty="0" err="1"/>
              <a:t>giấy</a:t>
            </a:r>
            <a:r>
              <a:rPr lang="en-US" altLang="en-VN" sz="2400" dirty="0"/>
              <a:t> </a:t>
            </a:r>
            <a:r>
              <a:rPr lang="en-US" altLang="en-VN" sz="2400" dirty="0" err="1"/>
              <a:t>và</a:t>
            </a:r>
            <a:r>
              <a:rPr lang="en-US" altLang="en-VN" sz="2400" dirty="0"/>
              <a:t> </a:t>
            </a:r>
            <a:r>
              <a:rPr lang="en-US" altLang="en-VN" sz="2400" dirty="0" err="1"/>
              <a:t>quả</a:t>
            </a:r>
            <a:r>
              <a:rPr lang="en-US" altLang="en-VN" sz="2400" dirty="0"/>
              <a:t> </a:t>
            </a:r>
            <a:r>
              <a:rPr lang="en-US" altLang="en-VN" sz="2400" dirty="0" err="1"/>
              <a:t>cầu</a:t>
            </a:r>
            <a:r>
              <a:rPr lang="en-US" altLang="en-VN" sz="2400" dirty="0"/>
              <a:t>?</a:t>
            </a:r>
          </a:p>
        </p:txBody>
      </p:sp>
      <p:grpSp>
        <p:nvGrpSpPr>
          <p:cNvPr id="79" name="Group 78">
            <a:extLst>
              <a:ext uri="{FF2B5EF4-FFF2-40B4-BE49-F238E27FC236}">
                <a16:creationId xmlns:a16="http://schemas.microsoft.com/office/drawing/2014/main" id="{5F868C0D-E7B6-14A5-AC26-A887D1D70E00}"/>
              </a:ext>
            </a:extLst>
          </p:cNvPr>
          <p:cNvGrpSpPr/>
          <p:nvPr/>
        </p:nvGrpSpPr>
        <p:grpSpPr>
          <a:xfrm>
            <a:off x="10702" y="1113313"/>
            <a:ext cx="8401837" cy="4088563"/>
            <a:chOff x="10702" y="1113313"/>
            <a:chExt cx="8401837" cy="4088563"/>
          </a:xfrm>
        </p:grpSpPr>
        <p:grpSp>
          <p:nvGrpSpPr>
            <p:cNvPr id="3" name="Group 2">
              <a:extLst>
                <a:ext uri="{FF2B5EF4-FFF2-40B4-BE49-F238E27FC236}">
                  <a16:creationId xmlns:a16="http://schemas.microsoft.com/office/drawing/2014/main" id="{AD23E88D-93E2-7485-CBC4-CA6E80E24157}"/>
                </a:ext>
              </a:extLst>
            </p:cNvPr>
            <p:cNvGrpSpPr/>
            <p:nvPr/>
          </p:nvGrpSpPr>
          <p:grpSpPr>
            <a:xfrm>
              <a:off x="10702" y="2417180"/>
              <a:ext cx="7480783" cy="2784696"/>
              <a:chOff x="8700" y="2399899"/>
              <a:chExt cx="7480783" cy="2784696"/>
            </a:xfrm>
          </p:grpSpPr>
          <p:sp>
            <p:nvSpPr>
              <p:cNvPr id="4" name="AutoShape 3" descr="Stationery">
                <a:extLst>
                  <a:ext uri="{FF2B5EF4-FFF2-40B4-BE49-F238E27FC236}">
                    <a16:creationId xmlns:a16="http://schemas.microsoft.com/office/drawing/2014/main" id="{955042A2-BA8E-C509-F835-978F561A3A34}"/>
                  </a:ext>
                </a:extLst>
              </p:cNvPr>
              <p:cNvSpPr>
                <a:spLocks noChangeArrowheads="1"/>
              </p:cNvSpPr>
              <p:nvPr/>
            </p:nvSpPr>
            <p:spPr bwMode="auto">
              <a:xfrm>
                <a:off x="1215829" y="3046666"/>
                <a:ext cx="2978727" cy="744252"/>
              </a:xfrm>
              <a:prstGeom prst="parallelogram">
                <a:avLst>
                  <a:gd name="adj" fmla="val 118265"/>
                </a:avLst>
              </a:prstGeom>
              <a:blipFill dpi="0" rotWithShape="1">
                <a:blip r:embed="rId4"/>
                <a:srcRect/>
                <a:tile tx="0" ty="0" sx="100000" sy="100000" flip="none" algn="tl"/>
              </a:blipFill>
              <a:ln w="9525">
                <a:solidFill>
                  <a:srgbClr val="006600"/>
                </a:solidFill>
                <a:miter lim="800000"/>
                <a:headEnd/>
                <a:tailEnd/>
              </a:ln>
              <a:effectLst>
                <a:outerShdw dist="35921" dir="2700000" algn="ctr" rotWithShape="0">
                  <a:schemeClr val="bg2">
                    <a:alpha val="50000"/>
                  </a:schemeClr>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cs typeface="Times New Roman" panose="02020603050405020304" pitchFamily="18" charset="0"/>
                </a:endParaRPr>
              </a:p>
            </p:txBody>
          </p:sp>
          <p:sp>
            <p:nvSpPr>
              <p:cNvPr id="5" name="Freeform 15">
                <a:extLst>
                  <a:ext uri="{FF2B5EF4-FFF2-40B4-BE49-F238E27FC236}">
                    <a16:creationId xmlns:a16="http://schemas.microsoft.com/office/drawing/2014/main" id="{065AA3CE-C287-527E-B08E-5F4F23C55807}"/>
                  </a:ext>
                </a:extLst>
              </p:cNvPr>
              <p:cNvSpPr>
                <a:spLocks/>
              </p:cNvSpPr>
              <p:nvPr/>
            </p:nvSpPr>
            <p:spPr bwMode="auto">
              <a:xfrm>
                <a:off x="1353453" y="4022303"/>
                <a:ext cx="2436197" cy="1162292"/>
              </a:xfrm>
              <a:custGeom>
                <a:avLst/>
                <a:gdLst>
                  <a:gd name="T0" fmla="*/ 103 w 1213"/>
                  <a:gd name="T1" fmla="*/ 88 h 748"/>
                  <a:gd name="T2" fmla="*/ 535 w 1213"/>
                  <a:gd name="T3" fmla="*/ 4 h 748"/>
                  <a:gd name="T4" fmla="*/ 799 w 1213"/>
                  <a:gd name="T5" fmla="*/ 64 h 748"/>
                  <a:gd name="T6" fmla="*/ 991 w 1213"/>
                  <a:gd name="T7" fmla="*/ 148 h 748"/>
                  <a:gd name="T8" fmla="*/ 1195 w 1213"/>
                  <a:gd name="T9" fmla="*/ 196 h 748"/>
                  <a:gd name="T10" fmla="*/ 1099 w 1213"/>
                  <a:gd name="T11" fmla="*/ 472 h 748"/>
                  <a:gd name="T12" fmla="*/ 1131 w 1213"/>
                  <a:gd name="T13" fmla="*/ 705 h 748"/>
                  <a:gd name="T14" fmla="*/ 790 w 1213"/>
                  <a:gd name="T15" fmla="*/ 730 h 748"/>
                  <a:gd name="T16" fmla="*/ 544 w 1213"/>
                  <a:gd name="T17" fmla="*/ 686 h 748"/>
                  <a:gd name="T18" fmla="*/ 84 w 1213"/>
                  <a:gd name="T19" fmla="*/ 608 h 748"/>
                  <a:gd name="T20" fmla="*/ 41 w 1213"/>
                  <a:gd name="T21" fmla="*/ 413 h 748"/>
                  <a:gd name="T22" fmla="*/ 151 w 1213"/>
                  <a:gd name="T23" fmla="*/ 256 h 748"/>
                  <a:gd name="T24" fmla="*/ 103 w 1213"/>
                  <a:gd name="T25" fmla="*/ 8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13" h="748">
                    <a:moveTo>
                      <a:pt x="103" y="88"/>
                    </a:moveTo>
                    <a:cubicBezTo>
                      <a:pt x="208" y="48"/>
                      <a:pt x="419" y="8"/>
                      <a:pt x="535" y="4"/>
                    </a:cubicBezTo>
                    <a:cubicBezTo>
                      <a:pt x="651" y="0"/>
                      <a:pt x="723" y="40"/>
                      <a:pt x="799" y="64"/>
                    </a:cubicBezTo>
                    <a:cubicBezTo>
                      <a:pt x="875" y="88"/>
                      <a:pt x="925" y="126"/>
                      <a:pt x="991" y="148"/>
                    </a:cubicBezTo>
                    <a:cubicBezTo>
                      <a:pt x="1057" y="170"/>
                      <a:pt x="1177" y="142"/>
                      <a:pt x="1195" y="196"/>
                    </a:cubicBezTo>
                    <a:cubicBezTo>
                      <a:pt x="1213" y="250"/>
                      <a:pt x="1110" y="387"/>
                      <a:pt x="1099" y="472"/>
                    </a:cubicBezTo>
                    <a:cubicBezTo>
                      <a:pt x="1088" y="557"/>
                      <a:pt x="1182" y="662"/>
                      <a:pt x="1131" y="705"/>
                    </a:cubicBezTo>
                    <a:cubicBezTo>
                      <a:pt x="1080" y="748"/>
                      <a:pt x="888" y="733"/>
                      <a:pt x="790" y="730"/>
                    </a:cubicBezTo>
                    <a:cubicBezTo>
                      <a:pt x="693" y="727"/>
                      <a:pt x="661" y="706"/>
                      <a:pt x="544" y="686"/>
                    </a:cubicBezTo>
                    <a:cubicBezTo>
                      <a:pt x="426" y="666"/>
                      <a:pt x="168" y="653"/>
                      <a:pt x="84" y="608"/>
                    </a:cubicBezTo>
                    <a:cubicBezTo>
                      <a:pt x="0" y="562"/>
                      <a:pt x="30" y="472"/>
                      <a:pt x="41" y="413"/>
                    </a:cubicBezTo>
                    <a:cubicBezTo>
                      <a:pt x="52" y="354"/>
                      <a:pt x="141" y="310"/>
                      <a:pt x="151" y="256"/>
                    </a:cubicBezTo>
                    <a:cubicBezTo>
                      <a:pt x="161" y="202"/>
                      <a:pt x="113" y="123"/>
                      <a:pt x="103" y="88"/>
                    </a:cubicBezTo>
                    <a:close/>
                  </a:path>
                </a:pathLst>
              </a:custGeom>
              <a:blipFill dpi="0" rotWithShape="1">
                <a:blip r:embed="rId5"/>
                <a:srcRect/>
                <a:tile tx="0" ty="0" sx="100000" sy="100000" flip="none" algn="tl"/>
              </a:blipFill>
              <a:ln w="9525" cap="flat" cmpd="sng">
                <a:solidFill>
                  <a:schemeClr val="bg2"/>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VN"/>
              </a:p>
            </p:txBody>
          </p:sp>
          <p:sp>
            <p:nvSpPr>
              <p:cNvPr id="6" name="Freeform 21">
                <a:extLst>
                  <a:ext uri="{FF2B5EF4-FFF2-40B4-BE49-F238E27FC236}">
                    <a16:creationId xmlns:a16="http://schemas.microsoft.com/office/drawing/2014/main" id="{55990B87-D523-7CD9-9CED-3AD2BDAAA424}"/>
                  </a:ext>
                </a:extLst>
              </p:cNvPr>
              <p:cNvSpPr>
                <a:spLocks/>
              </p:cNvSpPr>
              <p:nvPr/>
            </p:nvSpPr>
            <p:spPr bwMode="auto">
              <a:xfrm>
                <a:off x="2255638" y="3553834"/>
                <a:ext cx="201614" cy="153860"/>
              </a:xfrm>
              <a:custGeom>
                <a:avLst/>
                <a:gdLst>
                  <a:gd name="T0" fmla="*/ 2147483646 w 127"/>
                  <a:gd name="T1" fmla="*/ 2147483646 h 177"/>
                  <a:gd name="T2" fmla="*/ 2147483646 w 127"/>
                  <a:gd name="T3" fmla="*/ 2147483646 h 177"/>
                  <a:gd name="T4" fmla="*/ 2147483646 w 127"/>
                  <a:gd name="T5" fmla="*/ 2147483646 h 177"/>
                  <a:gd name="T6" fmla="*/ 2147483646 w 127"/>
                  <a:gd name="T7" fmla="*/ 2147483646 h 177"/>
                  <a:gd name="T8" fmla="*/ 2147483646 w 127"/>
                  <a:gd name="T9" fmla="*/ 2147483646 h 177"/>
                  <a:gd name="T10" fmla="*/ 2147483646 w 127"/>
                  <a:gd name="T11" fmla="*/ 2147483646 h 177"/>
                  <a:gd name="T12" fmla="*/ 2147483646 w 127"/>
                  <a:gd name="T13" fmla="*/ 2147483646 h 177"/>
                  <a:gd name="T14" fmla="*/ 0 60000 65536"/>
                  <a:gd name="T15" fmla="*/ 0 60000 65536"/>
                  <a:gd name="T16" fmla="*/ 0 60000 65536"/>
                  <a:gd name="T17" fmla="*/ 0 60000 65536"/>
                  <a:gd name="T18" fmla="*/ 0 60000 65536"/>
                  <a:gd name="T19" fmla="*/ 0 60000 65536"/>
                  <a:gd name="T20" fmla="*/ 0 60000 65536"/>
                  <a:gd name="T21" fmla="*/ 0 w 127"/>
                  <a:gd name="T22" fmla="*/ 0 h 177"/>
                  <a:gd name="T23" fmla="*/ 127 w 127"/>
                  <a:gd name="T24" fmla="*/ 177 h 1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177">
                    <a:moveTo>
                      <a:pt x="7" y="5"/>
                    </a:moveTo>
                    <a:cubicBezTo>
                      <a:pt x="79" y="17"/>
                      <a:pt x="104" y="19"/>
                      <a:pt x="127" y="89"/>
                    </a:cubicBezTo>
                    <a:cubicBezTo>
                      <a:pt x="119" y="105"/>
                      <a:pt x="110" y="121"/>
                      <a:pt x="103" y="137"/>
                    </a:cubicBezTo>
                    <a:cubicBezTo>
                      <a:pt x="98" y="149"/>
                      <a:pt x="103" y="171"/>
                      <a:pt x="91" y="173"/>
                    </a:cubicBezTo>
                    <a:cubicBezTo>
                      <a:pt x="73" y="177"/>
                      <a:pt x="59" y="157"/>
                      <a:pt x="43" y="149"/>
                    </a:cubicBezTo>
                    <a:cubicBezTo>
                      <a:pt x="49" y="118"/>
                      <a:pt x="67" y="83"/>
                      <a:pt x="43" y="53"/>
                    </a:cubicBezTo>
                    <a:cubicBezTo>
                      <a:pt x="0" y="0"/>
                      <a:pt x="7" y="57"/>
                      <a:pt x="7" y="5"/>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7" name="Freeform 22">
                <a:extLst>
                  <a:ext uri="{FF2B5EF4-FFF2-40B4-BE49-F238E27FC236}">
                    <a16:creationId xmlns:a16="http://schemas.microsoft.com/office/drawing/2014/main" id="{EA5EC393-3F2B-6152-5037-FE8A18B1F67B}"/>
                  </a:ext>
                </a:extLst>
              </p:cNvPr>
              <p:cNvSpPr>
                <a:spLocks/>
              </p:cNvSpPr>
              <p:nvPr/>
            </p:nvSpPr>
            <p:spPr bwMode="auto">
              <a:xfrm>
                <a:off x="2865238" y="3331159"/>
                <a:ext cx="185739" cy="189641"/>
              </a:xfrm>
              <a:custGeom>
                <a:avLst/>
                <a:gdLst>
                  <a:gd name="T0" fmla="*/ 2147483646 w 117"/>
                  <a:gd name="T1" fmla="*/ 2147483646 h 207"/>
                  <a:gd name="T2" fmla="*/ 2147483646 w 117"/>
                  <a:gd name="T3" fmla="*/ 2147483646 h 207"/>
                  <a:gd name="T4" fmla="*/ 2147483646 w 117"/>
                  <a:gd name="T5" fmla="*/ 2147483646 h 207"/>
                  <a:gd name="T6" fmla="*/ 2147483646 w 117"/>
                  <a:gd name="T7" fmla="*/ 2147483646 h 207"/>
                  <a:gd name="T8" fmla="*/ 2147483646 w 117"/>
                  <a:gd name="T9" fmla="*/ 2147483646 h 207"/>
                  <a:gd name="T10" fmla="*/ 2147483646 w 117"/>
                  <a:gd name="T11" fmla="*/ 2147483646 h 207"/>
                  <a:gd name="T12" fmla="*/ 0 60000 65536"/>
                  <a:gd name="T13" fmla="*/ 0 60000 65536"/>
                  <a:gd name="T14" fmla="*/ 0 60000 65536"/>
                  <a:gd name="T15" fmla="*/ 0 60000 65536"/>
                  <a:gd name="T16" fmla="*/ 0 60000 65536"/>
                  <a:gd name="T17" fmla="*/ 0 60000 65536"/>
                  <a:gd name="T18" fmla="*/ 0 w 117"/>
                  <a:gd name="T19" fmla="*/ 0 h 207"/>
                  <a:gd name="T20" fmla="*/ 117 w 117"/>
                  <a:gd name="T21" fmla="*/ 207 h 207"/>
                </a:gdLst>
                <a:ahLst/>
                <a:cxnLst>
                  <a:cxn ang="T12">
                    <a:pos x="T0" y="T1"/>
                  </a:cxn>
                  <a:cxn ang="T13">
                    <a:pos x="T2" y="T3"/>
                  </a:cxn>
                  <a:cxn ang="T14">
                    <a:pos x="T4" y="T5"/>
                  </a:cxn>
                  <a:cxn ang="T15">
                    <a:pos x="T6" y="T7"/>
                  </a:cxn>
                  <a:cxn ang="T16">
                    <a:pos x="T8" y="T9"/>
                  </a:cxn>
                  <a:cxn ang="T17">
                    <a:pos x="T10" y="T11"/>
                  </a:cxn>
                </a:cxnLst>
                <a:rect l="T18" t="T19" r="T20" b="T21"/>
                <a:pathLst>
                  <a:path w="117" h="207">
                    <a:moveTo>
                      <a:pt x="9" y="70"/>
                    </a:moveTo>
                    <a:cubicBezTo>
                      <a:pt x="22" y="191"/>
                      <a:pt x="0" y="207"/>
                      <a:pt x="117" y="178"/>
                    </a:cubicBezTo>
                    <a:cubicBezTo>
                      <a:pt x="113" y="158"/>
                      <a:pt x="116" y="135"/>
                      <a:pt x="105" y="118"/>
                    </a:cubicBezTo>
                    <a:cubicBezTo>
                      <a:pt x="64" y="57"/>
                      <a:pt x="52" y="175"/>
                      <a:pt x="81" y="58"/>
                    </a:cubicBezTo>
                    <a:cubicBezTo>
                      <a:pt x="43" y="0"/>
                      <a:pt x="71" y="20"/>
                      <a:pt x="33" y="58"/>
                    </a:cubicBezTo>
                    <a:cubicBezTo>
                      <a:pt x="27" y="64"/>
                      <a:pt x="17" y="66"/>
                      <a:pt x="9" y="70"/>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8" name="Freeform 23">
                <a:extLst>
                  <a:ext uri="{FF2B5EF4-FFF2-40B4-BE49-F238E27FC236}">
                    <a16:creationId xmlns:a16="http://schemas.microsoft.com/office/drawing/2014/main" id="{9D338898-48AD-1941-4C1D-3BC187706175}"/>
                  </a:ext>
                </a:extLst>
              </p:cNvPr>
              <p:cNvSpPr>
                <a:spLocks/>
              </p:cNvSpPr>
              <p:nvPr/>
            </p:nvSpPr>
            <p:spPr bwMode="auto">
              <a:xfrm>
                <a:off x="2027038" y="3327211"/>
                <a:ext cx="198439" cy="165787"/>
              </a:xfrm>
              <a:custGeom>
                <a:avLst/>
                <a:gdLst>
                  <a:gd name="T0" fmla="*/ 2147483646 w 125"/>
                  <a:gd name="T1" fmla="*/ 0 h 139"/>
                  <a:gd name="T2" fmla="*/ 2147483646 w 125"/>
                  <a:gd name="T3" fmla="*/ 2147483646 h 139"/>
                  <a:gd name="T4" fmla="*/ 2147483646 w 125"/>
                  <a:gd name="T5" fmla="*/ 2147483646 h 139"/>
                  <a:gd name="T6" fmla="*/ 2147483646 w 125"/>
                  <a:gd name="T7" fmla="*/ 2147483646 h 139"/>
                  <a:gd name="T8" fmla="*/ 2147483646 w 125"/>
                  <a:gd name="T9" fmla="*/ 0 h 139"/>
                  <a:gd name="T10" fmla="*/ 0 60000 65536"/>
                  <a:gd name="T11" fmla="*/ 0 60000 65536"/>
                  <a:gd name="T12" fmla="*/ 0 60000 65536"/>
                  <a:gd name="T13" fmla="*/ 0 60000 65536"/>
                  <a:gd name="T14" fmla="*/ 0 60000 65536"/>
                  <a:gd name="T15" fmla="*/ 0 w 125"/>
                  <a:gd name="T16" fmla="*/ 0 h 139"/>
                  <a:gd name="T17" fmla="*/ 125 w 125"/>
                  <a:gd name="T18" fmla="*/ 139 h 139"/>
                </a:gdLst>
                <a:ahLst/>
                <a:cxnLst>
                  <a:cxn ang="T10">
                    <a:pos x="T0" y="T1"/>
                  </a:cxn>
                  <a:cxn ang="T11">
                    <a:pos x="T2" y="T3"/>
                  </a:cxn>
                  <a:cxn ang="T12">
                    <a:pos x="T4" y="T5"/>
                  </a:cxn>
                  <a:cxn ang="T13">
                    <a:pos x="T6" y="T7"/>
                  </a:cxn>
                  <a:cxn ang="T14">
                    <a:pos x="T8" y="T9"/>
                  </a:cxn>
                </a:cxnLst>
                <a:rect l="T15" t="T16" r="T17" b="T18"/>
                <a:pathLst>
                  <a:path w="125" h="139">
                    <a:moveTo>
                      <a:pt x="5" y="0"/>
                    </a:moveTo>
                    <a:cubicBezTo>
                      <a:pt x="9" y="32"/>
                      <a:pt x="0" y="68"/>
                      <a:pt x="17" y="96"/>
                    </a:cubicBezTo>
                    <a:cubicBezTo>
                      <a:pt x="43" y="139"/>
                      <a:pt x="94" y="116"/>
                      <a:pt x="125" y="108"/>
                    </a:cubicBezTo>
                    <a:cubicBezTo>
                      <a:pt x="68" y="89"/>
                      <a:pt x="71" y="79"/>
                      <a:pt x="89" y="24"/>
                    </a:cubicBezTo>
                    <a:cubicBezTo>
                      <a:pt x="37" y="7"/>
                      <a:pt x="65" y="15"/>
                      <a:pt x="5" y="0"/>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9" name="Freeform 24">
                <a:extLst>
                  <a:ext uri="{FF2B5EF4-FFF2-40B4-BE49-F238E27FC236}">
                    <a16:creationId xmlns:a16="http://schemas.microsoft.com/office/drawing/2014/main" id="{9ABF495C-9B4D-BCC5-0019-C5FCDF40DF41}"/>
                  </a:ext>
                </a:extLst>
              </p:cNvPr>
              <p:cNvSpPr>
                <a:spLocks/>
              </p:cNvSpPr>
              <p:nvPr/>
            </p:nvSpPr>
            <p:spPr bwMode="auto">
              <a:xfrm>
                <a:off x="2484240" y="3327803"/>
                <a:ext cx="174625" cy="169365"/>
              </a:xfrm>
              <a:custGeom>
                <a:avLst/>
                <a:gdLst>
                  <a:gd name="T0" fmla="*/ 2147483646 w 110"/>
                  <a:gd name="T1" fmla="*/ 2147483646 h 142"/>
                  <a:gd name="T2" fmla="*/ 2147483646 w 110"/>
                  <a:gd name="T3" fmla="*/ 2147483646 h 142"/>
                  <a:gd name="T4" fmla="*/ 2147483646 w 110"/>
                  <a:gd name="T5" fmla="*/ 2147483646 h 142"/>
                  <a:gd name="T6" fmla="*/ 2147483646 w 110"/>
                  <a:gd name="T7" fmla="*/ 2147483646 h 142"/>
                  <a:gd name="T8" fmla="*/ 0 60000 65536"/>
                  <a:gd name="T9" fmla="*/ 0 60000 65536"/>
                  <a:gd name="T10" fmla="*/ 0 60000 65536"/>
                  <a:gd name="T11" fmla="*/ 0 60000 65536"/>
                  <a:gd name="T12" fmla="*/ 0 w 110"/>
                  <a:gd name="T13" fmla="*/ 0 h 142"/>
                  <a:gd name="T14" fmla="*/ 110 w 110"/>
                  <a:gd name="T15" fmla="*/ 142 h 142"/>
                </a:gdLst>
                <a:ahLst/>
                <a:cxnLst>
                  <a:cxn ang="T8">
                    <a:pos x="T0" y="T1"/>
                  </a:cxn>
                  <a:cxn ang="T9">
                    <a:pos x="T2" y="T3"/>
                  </a:cxn>
                  <a:cxn ang="T10">
                    <a:pos x="T4" y="T5"/>
                  </a:cxn>
                  <a:cxn ang="T11">
                    <a:pos x="T6" y="T7"/>
                  </a:cxn>
                </a:cxnLst>
                <a:rect l="T12" t="T13" r="T14" b="T15"/>
                <a:pathLst>
                  <a:path w="110" h="142">
                    <a:moveTo>
                      <a:pt x="2" y="48"/>
                    </a:moveTo>
                    <a:cubicBezTo>
                      <a:pt x="17" y="140"/>
                      <a:pt x="8" y="142"/>
                      <a:pt x="98" y="120"/>
                    </a:cubicBezTo>
                    <a:cubicBezTo>
                      <a:pt x="74" y="24"/>
                      <a:pt x="110" y="108"/>
                      <a:pt x="38" y="60"/>
                    </a:cubicBezTo>
                    <a:cubicBezTo>
                      <a:pt x="0" y="35"/>
                      <a:pt x="26" y="0"/>
                      <a:pt x="2" y="48"/>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1" name="Freeform 26">
                <a:extLst>
                  <a:ext uri="{FF2B5EF4-FFF2-40B4-BE49-F238E27FC236}">
                    <a16:creationId xmlns:a16="http://schemas.microsoft.com/office/drawing/2014/main" id="{84CCC6FB-DDA6-645D-55F3-19F1E3CD4EE3}"/>
                  </a:ext>
                </a:extLst>
              </p:cNvPr>
              <p:cNvSpPr>
                <a:spLocks/>
              </p:cNvSpPr>
              <p:nvPr/>
            </p:nvSpPr>
            <p:spPr bwMode="auto">
              <a:xfrm>
                <a:off x="2712840" y="3250416"/>
                <a:ext cx="123825" cy="162209"/>
              </a:xfrm>
              <a:custGeom>
                <a:avLst/>
                <a:gdLst>
                  <a:gd name="T0" fmla="*/ 2147483646 w 78"/>
                  <a:gd name="T1" fmla="*/ 2147483646 h 136"/>
                  <a:gd name="T2" fmla="*/ 2147483646 w 78"/>
                  <a:gd name="T3" fmla="*/ 2147483646 h 136"/>
                  <a:gd name="T4" fmla="*/ 2147483646 w 78"/>
                  <a:gd name="T5" fmla="*/ 2147483646 h 136"/>
                  <a:gd name="T6" fmla="*/ 2147483646 w 78"/>
                  <a:gd name="T7" fmla="*/ 2147483646 h 136"/>
                  <a:gd name="T8" fmla="*/ 0 60000 65536"/>
                  <a:gd name="T9" fmla="*/ 0 60000 65536"/>
                  <a:gd name="T10" fmla="*/ 0 60000 65536"/>
                  <a:gd name="T11" fmla="*/ 0 60000 65536"/>
                  <a:gd name="T12" fmla="*/ 0 w 78"/>
                  <a:gd name="T13" fmla="*/ 0 h 136"/>
                  <a:gd name="T14" fmla="*/ 78 w 78"/>
                  <a:gd name="T15" fmla="*/ 136 h 136"/>
                </a:gdLst>
                <a:ahLst/>
                <a:cxnLst>
                  <a:cxn ang="T8">
                    <a:pos x="T0" y="T1"/>
                  </a:cxn>
                  <a:cxn ang="T9">
                    <a:pos x="T2" y="T3"/>
                  </a:cxn>
                  <a:cxn ang="T10">
                    <a:pos x="T4" y="T5"/>
                  </a:cxn>
                  <a:cxn ang="T11">
                    <a:pos x="T6" y="T7"/>
                  </a:cxn>
                </a:cxnLst>
                <a:rect l="T12" t="T13" r="T14" b="T15"/>
                <a:pathLst>
                  <a:path w="78" h="136">
                    <a:moveTo>
                      <a:pt x="18" y="63"/>
                    </a:moveTo>
                    <a:cubicBezTo>
                      <a:pt x="14" y="51"/>
                      <a:pt x="0" y="38"/>
                      <a:pt x="6" y="27"/>
                    </a:cubicBezTo>
                    <a:cubicBezTo>
                      <a:pt x="20" y="0"/>
                      <a:pt x="64" y="22"/>
                      <a:pt x="78" y="27"/>
                    </a:cubicBezTo>
                    <a:cubicBezTo>
                      <a:pt x="70" y="57"/>
                      <a:pt x="54" y="136"/>
                      <a:pt x="18" y="63"/>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3" name="Freeform 27">
                <a:extLst>
                  <a:ext uri="{FF2B5EF4-FFF2-40B4-BE49-F238E27FC236}">
                    <a16:creationId xmlns:a16="http://schemas.microsoft.com/office/drawing/2014/main" id="{491B9099-C2DC-F682-3DAA-51FAFD7E15A8}"/>
                  </a:ext>
                </a:extLst>
              </p:cNvPr>
              <p:cNvSpPr>
                <a:spLocks/>
              </p:cNvSpPr>
              <p:nvPr/>
            </p:nvSpPr>
            <p:spPr bwMode="auto">
              <a:xfrm>
                <a:off x="2679503" y="3251995"/>
                <a:ext cx="185737" cy="171750"/>
              </a:xfrm>
              <a:custGeom>
                <a:avLst/>
                <a:gdLst>
                  <a:gd name="T0" fmla="*/ 2147483646 w 127"/>
                  <a:gd name="T1" fmla="*/ 2147483646 h 177"/>
                  <a:gd name="T2" fmla="*/ 2147483646 w 127"/>
                  <a:gd name="T3" fmla="*/ 2147483646 h 177"/>
                  <a:gd name="T4" fmla="*/ 2147483646 w 127"/>
                  <a:gd name="T5" fmla="*/ 2147483646 h 177"/>
                  <a:gd name="T6" fmla="*/ 2147483646 w 127"/>
                  <a:gd name="T7" fmla="*/ 2147483646 h 177"/>
                  <a:gd name="T8" fmla="*/ 2147483646 w 127"/>
                  <a:gd name="T9" fmla="*/ 2147483646 h 177"/>
                  <a:gd name="T10" fmla="*/ 2147483646 w 127"/>
                  <a:gd name="T11" fmla="*/ 2147483646 h 177"/>
                  <a:gd name="T12" fmla="*/ 2147483646 w 127"/>
                  <a:gd name="T13" fmla="*/ 2147483646 h 177"/>
                  <a:gd name="T14" fmla="*/ 0 60000 65536"/>
                  <a:gd name="T15" fmla="*/ 0 60000 65536"/>
                  <a:gd name="T16" fmla="*/ 0 60000 65536"/>
                  <a:gd name="T17" fmla="*/ 0 60000 65536"/>
                  <a:gd name="T18" fmla="*/ 0 60000 65536"/>
                  <a:gd name="T19" fmla="*/ 0 60000 65536"/>
                  <a:gd name="T20" fmla="*/ 0 60000 65536"/>
                  <a:gd name="T21" fmla="*/ 0 w 127"/>
                  <a:gd name="T22" fmla="*/ 0 h 177"/>
                  <a:gd name="T23" fmla="*/ 127 w 127"/>
                  <a:gd name="T24" fmla="*/ 177 h 1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177">
                    <a:moveTo>
                      <a:pt x="7" y="5"/>
                    </a:moveTo>
                    <a:cubicBezTo>
                      <a:pt x="79" y="17"/>
                      <a:pt x="104" y="19"/>
                      <a:pt x="127" y="89"/>
                    </a:cubicBezTo>
                    <a:cubicBezTo>
                      <a:pt x="119" y="105"/>
                      <a:pt x="110" y="121"/>
                      <a:pt x="103" y="137"/>
                    </a:cubicBezTo>
                    <a:cubicBezTo>
                      <a:pt x="98" y="149"/>
                      <a:pt x="103" y="171"/>
                      <a:pt x="91" y="173"/>
                    </a:cubicBezTo>
                    <a:cubicBezTo>
                      <a:pt x="73" y="177"/>
                      <a:pt x="59" y="157"/>
                      <a:pt x="43" y="149"/>
                    </a:cubicBezTo>
                    <a:cubicBezTo>
                      <a:pt x="49" y="118"/>
                      <a:pt x="67" y="83"/>
                      <a:pt x="43" y="53"/>
                    </a:cubicBezTo>
                    <a:cubicBezTo>
                      <a:pt x="0" y="0"/>
                      <a:pt x="7" y="57"/>
                      <a:pt x="7" y="5"/>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4" name="Freeform 28">
                <a:extLst>
                  <a:ext uri="{FF2B5EF4-FFF2-40B4-BE49-F238E27FC236}">
                    <a16:creationId xmlns:a16="http://schemas.microsoft.com/office/drawing/2014/main" id="{D852B051-12CF-8CDD-CAAD-D2E8504B5B73}"/>
                  </a:ext>
                </a:extLst>
              </p:cNvPr>
              <p:cNvSpPr>
                <a:spLocks/>
              </p:cNvSpPr>
              <p:nvPr/>
            </p:nvSpPr>
            <p:spPr bwMode="auto">
              <a:xfrm>
                <a:off x="3200436" y="3102559"/>
                <a:ext cx="76200" cy="189641"/>
              </a:xfrm>
              <a:custGeom>
                <a:avLst/>
                <a:gdLst>
                  <a:gd name="T0" fmla="*/ 2147483646 w 117"/>
                  <a:gd name="T1" fmla="*/ 2147483646 h 207"/>
                  <a:gd name="T2" fmla="*/ 2147483646 w 117"/>
                  <a:gd name="T3" fmla="*/ 2147483646 h 207"/>
                  <a:gd name="T4" fmla="*/ 2147483646 w 117"/>
                  <a:gd name="T5" fmla="*/ 2147483646 h 207"/>
                  <a:gd name="T6" fmla="*/ 2147483646 w 117"/>
                  <a:gd name="T7" fmla="*/ 2147483646 h 207"/>
                  <a:gd name="T8" fmla="*/ 2147483646 w 117"/>
                  <a:gd name="T9" fmla="*/ 2147483646 h 207"/>
                  <a:gd name="T10" fmla="*/ 2147483646 w 117"/>
                  <a:gd name="T11" fmla="*/ 2147483646 h 207"/>
                  <a:gd name="T12" fmla="*/ 0 60000 65536"/>
                  <a:gd name="T13" fmla="*/ 0 60000 65536"/>
                  <a:gd name="T14" fmla="*/ 0 60000 65536"/>
                  <a:gd name="T15" fmla="*/ 0 60000 65536"/>
                  <a:gd name="T16" fmla="*/ 0 60000 65536"/>
                  <a:gd name="T17" fmla="*/ 0 60000 65536"/>
                  <a:gd name="T18" fmla="*/ 0 w 117"/>
                  <a:gd name="T19" fmla="*/ 0 h 207"/>
                  <a:gd name="T20" fmla="*/ 117 w 117"/>
                  <a:gd name="T21" fmla="*/ 207 h 207"/>
                </a:gdLst>
                <a:ahLst/>
                <a:cxnLst>
                  <a:cxn ang="T12">
                    <a:pos x="T0" y="T1"/>
                  </a:cxn>
                  <a:cxn ang="T13">
                    <a:pos x="T2" y="T3"/>
                  </a:cxn>
                  <a:cxn ang="T14">
                    <a:pos x="T4" y="T5"/>
                  </a:cxn>
                  <a:cxn ang="T15">
                    <a:pos x="T6" y="T7"/>
                  </a:cxn>
                  <a:cxn ang="T16">
                    <a:pos x="T8" y="T9"/>
                  </a:cxn>
                  <a:cxn ang="T17">
                    <a:pos x="T10" y="T11"/>
                  </a:cxn>
                </a:cxnLst>
                <a:rect l="T18" t="T19" r="T20" b="T21"/>
                <a:pathLst>
                  <a:path w="117" h="207">
                    <a:moveTo>
                      <a:pt x="9" y="70"/>
                    </a:moveTo>
                    <a:cubicBezTo>
                      <a:pt x="22" y="191"/>
                      <a:pt x="0" y="207"/>
                      <a:pt x="117" y="178"/>
                    </a:cubicBezTo>
                    <a:cubicBezTo>
                      <a:pt x="113" y="158"/>
                      <a:pt x="116" y="135"/>
                      <a:pt x="105" y="118"/>
                    </a:cubicBezTo>
                    <a:cubicBezTo>
                      <a:pt x="64" y="57"/>
                      <a:pt x="52" y="175"/>
                      <a:pt x="81" y="58"/>
                    </a:cubicBezTo>
                    <a:cubicBezTo>
                      <a:pt x="43" y="0"/>
                      <a:pt x="71" y="20"/>
                      <a:pt x="33" y="58"/>
                    </a:cubicBezTo>
                    <a:cubicBezTo>
                      <a:pt x="27" y="64"/>
                      <a:pt x="17" y="66"/>
                      <a:pt x="9" y="70"/>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5" name="Freeform 29">
                <a:extLst>
                  <a:ext uri="{FF2B5EF4-FFF2-40B4-BE49-F238E27FC236}">
                    <a16:creationId xmlns:a16="http://schemas.microsoft.com/office/drawing/2014/main" id="{8DA597C8-D04D-9E08-4AD9-EF0EA06F78BF}"/>
                  </a:ext>
                </a:extLst>
              </p:cNvPr>
              <p:cNvSpPr>
                <a:spLocks/>
              </p:cNvSpPr>
              <p:nvPr/>
            </p:nvSpPr>
            <p:spPr bwMode="auto">
              <a:xfrm>
                <a:off x="2450903" y="3098611"/>
                <a:ext cx="198437" cy="165787"/>
              </a:xfrm>
              <a:custGeom>
                <a:avLst/>
                <a:gdLst>
                  <a:gd name="T0" fmla="*/ 2147483646 w 125"/>
                  <a:gd name="T1" fmla="*/ 0 h 139"/>
                  <a:gd name="T2" fmla="*/ 2147483646 w 125"/>
                  <a:gd name="T3" fmla="*/ 2147483646 h 139"/>
                  <a:gd name="T4" fmla="*/ 2147483646 w 125"/>
                  <a:gd name="T5" fmla="*/ 2147483646 h 139"/>
                  <a:gd name="T6" fmla="*/ 2147483646 w 125"/>
                  <a:gd name="T7" fmla="*/ 2147483646 h 139"/>
                  <a:gd name="T8" fmla="*/ 2147483646 w 125"/>
                  <a:gd name="T9" fmla="*/ 0 h 139"/>
                  <a:gd name="T10" fmla="*/ 0 60000 65536"/>
                  <a:gd name="T11" fmla="*/ 0 60000 65536"/>
                  <a:gd name="T12" fmla="*/ 0 60000 65536"/>
                  <a:gd name="T13" fmla="*/ 0 60000 65536"/>
                  <a:gd name="T14" fmla="*/ 0 60000 65536"/>
                  <a:gd name="T15" fmla="*/ 0 w 125"/>
                  <a:gd name="T16" fmla="*/ 0 h 139"/>
                  <a:gd name="T17" fmla="*/ 125 w 125"/>
                  <a:gd name="T18" fmla="*/ 139 h 139"/>
                </a:gdLst>
                <a:ahLst/>
                <a:cxnLst>
                  <a:cxn ang="T10">
                    <a:pos x="T0" y="T1"/>
                  </a:cxn>
                  <a:cxn ang="T11">
                    <a:pos x="T2" y="T3"/>
                  </a:cxn>
                  <a:cxn ang="T12">
                    <a:pos x="T4" y="T5"/>
                  </a:cxn>
                  <a:cxn ang="T13">
                    <a:pos x="T6" y="T7"/>
                  </a:cxn>
                  <a:cxn ang="T14">
                    <a:pos x="T8" y="T9"/>
                  </a:cxn>
                </a:cxnLst>
                <a:rect l="T15" t="T16" r="T17" b="T18"/>
                <a:pathLst>
                  <a:path w="125" h="139">
                    <a:moveTo>
                      <a:pt x="5" y="0"/>
                    </a:moveTo>
                    <a:cubicBezTo>
                      <a:pt x="9" y="32"/>
                      <a:pt x="0" y="68"/>
                      <a:pt x="17" y="96"/>
                    </a:cubicBezTo>
                    <a:cubicBezTo>
                      <a:pt x="43" y="139"/>
                      <a:pt x="94" y="116"/>
                      <a:pt x="125" y="108"/>
                    </a:cubicBezTo>
                    <a:cubicBezTo>
                      <a:pt x="68" y="89"/>
                      <a:pt x="71" y="79"/>
                      <a:pt x="89" y="24"/>
                    </a:cubicBezTo>
                    <a:cubicBezTo>
                      <a:pt x="37" y="7"/>
                      <a:pt x="65" y="15"/>
                      <a:pt x="5" y="0"/>
                    </a:cubicBezTo>
                    <a:close/>
                  </a:path>
                </a:pathLst>
              </a:custGeom>
              <a:solidFill>
                <a:schemeClr val="accent2"/>
              </a:solidFill>
              <a:ln w="9525">
                <a:no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6" name="Freeform 30">
                <a:extLst>
                  <a:ext uri="{FF2B5EF4-FFF2-40B4-BE49-F238E27FC236}">
                    <a16:creationId xmlns:a16="http://schemas.microsoft.com/office/drawing/2014/main" id="{4392473C-A699-C544-3741-3EA996935B95}"/>
                  </a:ext>
                </a:extLst>
              </p:cNvPr>
              <p:cNvSpPr>
                <a:spLocks/>
              </p:cNvSpPr>
              <p:nvPr/>
            </p:nvSpPr>
            <p:spPr bwMode="auto">
              <a:xfrm>
                <a:off x="2908104" y="3099203"/>
                <a:ext cx="174625" cy="169365"/>
              </a:xfrm>
              <a:custGeom>
                <a:avLst/>
                <a:gdLst>
                  <a:gd name="T0" fmla="*/ 2147483646 w 110"/>
                  <a:gd name="T1" fmla="*/ 2147483646 h 142"/>
                  <a:gd name="T2" fmla="*/ 2147483646 w 110"/>
                  <a:gd name="T3" fmla="*/ 2147483646 h 142"/>
                  <a:gd name="T4" fmla="*/ 2147483646 w 110"/>
                  <a:gd name="T5" fmla="*/ 2147483646 h 142"/>
                  <a:gd name="T6" fmla="*/ 2147483646 w 110"/>
                  <a:gd name="T7" fmla="*/ 2147483646 h 142"/>
                  <a:gd name="T8" fmla="*/ 0 60000 65536"/>
                  <a:gd name="T9" fmla="*/ 0 60000 65536"/>
                  <a:gd name="T10" fmla="*/ 0 60000 65536"/>
                  <a:gd name="T11" fmla="*/ 0 60000 65536"/>
                  <a:gd name="T12" fmla="*/ 0 w 110"/>
                  <a:gd name="T13" fmla="*/ 0 h 142"/>
                  <a:gd name="T14" fmla="*/ 110 w 110"/>
                  <a:gd name="T15" fmla="*/ 142 h 142"/>
                </a:gdLst>
                <a:ahLst/>
                <a:cxnLst>
                  <a:cxn ang="T8">
                    <a:pos x="T0" y="T1"/>
                  </a:cxn>
                  <a:cxn ang="T9">
                    <a:pos x="T2" y="T3"/>
                  </a:cxn>
                  <a:cxn ang="T10">
                    <a:pos x="T4" y="T5"/>
                  </a:cxn>
                  <a:cxn ang="T11">
                    <a:pos x="T6" y="T7"/>
                  </a:cxn>
                </a:cxnLst>
                <a:rect l="T12" t="T13" r="T14" b="T15"/>
                <a:pathLst>
                  <a:path w="110" h="142">
                    <a:moveTo>
                      <a:pt x="2" y="48"/>
                    </a:moveTo>
                    <a:cubicBezTo>
                      <a:pt x="17" y="140"/>
                      <a:pt x="8" y="142"/>
                      <a:pt x="98" y="120"/>
                    </a:cubicBezTo>
                    <a:cubicBezTo>
                      <a:pt x="74" y="24"/>
                      <a:pt x="110" y="108"/>
                      <a:pt x="38" y="60"/>
                    </a:cubicBezTo>
                    <a:cubicBezTo>
                      <a:pt x="0" y="35"/>
                      <a:pt x="26" y="0"/>
                      <a:pt x="2" y="48"/>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7" name="Freeform 31">
                <a:extLst>
                  <a:ext uri="{FF2B5EF4-FFF2-40B4-BE49-F238E27FC236}">
                    <a16:creationId xmlns:a16="http://schemas.microsoft.com/office/drawing/2014/main" id="{1D27722B-3F00-8A9C-0BE3-B64FDDC862BE}"/>
                  </a:ext>
                </a:extLst>
              </p:cNvPr>
              <p:cNvSpPr>
                <a:spLocks/>
              </p:cNvSpPr>
              <p:nvPr/>
            </p:nvSpPr>
            <p:spPr bwMode="auto">
              <a:xfrm>
                <a:off x="3060504" y="3403606"/>
                <a:ext cx="211137" cy="166979"/>
              </a:xfrm>
              <a:custGeom>
                <a:avLst/>
                <a:gdLst>
                  <a:gd name="T0" fmla="*/ 0 w 133"/>
                  <a:gd name="T1" fmla="*/ 0 h 140"/>
                  <a:gd name="T2" fmla="*/ 2147483646 w 133"/>
                  <a:gd name="T3" fmla="*/ 2147483646 h 140"/>
                  <a:gd name="T4" fmla="*/ 2147483646 w 133"/>
                  <a:gd name="T5" fmla="*/ 2147483646 h 140"/>
                  <a:gd name="T6" fmla="*/ 0 w 133"/>
                  <a:gd name="T7" fmla="*/ 0 h 140"/>
                  <a:gd name="T8" fmla="*/ 0 60000 65536"/>
                  <a:gd name="T9" fmla="*/ 0 60000 65536"/>
                  <a:gd name="T10" fmla="*/ 0 60000 65536"/>
                  <a:gd name="T11" fmla="*/ 0 60000 65536"/>
                  <a:gd name="T12" fmla="*/ 0 w 133"/>
                  <a:gd name="T13" fmla="*/ 0 h 140"/>
                  <a:gd name="T14" fmla="*/ 133 w 133"/>
                  <a:gd name="T15" fmla="*/ 140 h 140"/>
                </a:gdLst>
                <a:ahLst/>
                <a:cxnLst>
                  <a:cxn ang="T8">
                    <a:pos x="T0" y="T1"/>
                  </a:cxn>
                  <a:cxn ang="T9">
                    <a:pos x="T2" y="T3"/>
                  </a:cxn>
                  <a:cxn ang="T10">
                    <a:pos x="T4" y="T5"/>
                  </a:cxn>
                  <a:cxn ang="T11">
                    <a:pos x="T6" y="T7"/>
                  </a:cxn>
                </a:cxnLst>
                <a:rect l="T12" t="T13" r="T14" b="T15"/>
                <a:pathLst>
                  <a:path w="133" h="140">
                    <a:moveTo>
                      <a:pt x="0" y="0"/>
                    </a:moveTo>
                    <a:cubicBezTo>
                      <a:pt x="8" y="24"/>
                      <a:pt x="3" y="59"/>
                      <a:pt x="24" y="72"/>
                    </a:cubicBezTo>
                    <a:cubicBezTo>
                      <a:pt x="133" y="140"/>
                      <a:pt x="88" y="27"/>
                      <a:pt x="84" y="12"/>
                    </a:cubicBezTo>
                    <a:cubicBezTo>
                      <a:pt x="31" y="30"/>
                      <a:pt x="59" y="30"/>
                      <a:pt x="0" y="0"/>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8" name="Freeform 32">
                <a:extLst>
                  <a:ext uri="{FF2B5EF4-FFF2-40B4-BE49-F238E27FC236}">
                    <a16:creationId xmlns:a16="http://schemas.microsoft.com/office/drawing/2014/main" id="{F2D633A2-20D1-9449-676B-F7FFC175D005}"/>
                  </a:ext>
                </a:extLst>
              </p:cNvPr>
              <p:cNvSpPr>
                <a:spLocks/>
              </p:cNvSpPr>
              <p:nvPr/>
            </p:nvSpPr>
            <p:spPr bwMode="auto">
              <a:xfrm>
                <a:off x="2390829" y="3247719"/>
                <a:ext cx="123825" cy="162209"/>
              </a:xfrm>
              <a:custGeom>
                <a:avLst/>
                <a:gdLst>
                  <a:gd name="T0" fmla="*/ 2147483646 w 78"/>
                  <a:gd name="T1" fmla="*/ 2147483646 h 136"/>
                  <a:gd name="T2" fmla="*/ 2147483646 w 78"/>
                  <a:gd name="T3" fmla="*/ 2147483646 h 136"/>
                  <a:gd name="T4" fmla="*/ 2147483646 w 78"/>
                  <a:gd name="T5" fmla="*/ 2147483646 h 136"/>
                  <a:gd name="T6" fmla="*/ 2147483646 w 78"/>
                  <a:gd name="T7" fmla="*/ 2147483646 h 136"/>
                  <a:gd name="T8" fmla="*/ 0 60000 65536"/>
                  <a:gd name="T9" fmla="*/ 0 60000 65536"/>
                  <a:gd name="T10" fmla="*/ 0 60000 65536"/>
                  <a:gd name="T11" fmla="*/ 0 60000 65536"/>
                  <a:gd name="T12" fmla="*/ 0 w 78"/>
                  <a:gd name="T13" fmla="*/ 0 h 136"/>
                  <a:gd name="T14" fmla="*/ 78 w 78"/>
                  <a:gd name="T15" fmla="*/ 136 h 136"/>
                </a:gdLst>
                <a:ahLst/>
                <a:cxnLst>
                  <a:cxn ang="T8">
                    <a:pos x="T0" y="T1"/>
                  </a:cxn>
                  <a:cxn ang="T9">
                    <a:pos x="T2" y="T3"/>
                  </a:cxn>
                  <a:cxn ang="T10">
                    <a:pos x="T4" y="T5"/>
                  </a:cxn>
                  <a:cxn ang="T11">
                    <a:pos x="T6" y="T7"/>
                  </a:cxn>
                </a:cxnLst>
                <a:rect l="T12" t="T13" r="T14" b="T15"/>
                <a:pathLst>
                  <a:path w="78" h="136">
                    <a:moveTo>
                      <a:pt x="18" y="63"/>
                    </a:moveTo>
                    <a:cubicBezTo>
                      <a:pt x="14" y="51"/>
                      <a:pt x="0" y="38"/>
                      <a:pt x="6" y="27"/>
                    </a:cubicBezTo>
                    <a:cubicBezTo>
                      <a:pt x="20" y="0"/>
                      <a:pt x="64" y="22"/>
                      <a:pt x="78" y="27"/>
                    </a:cubicBezTo>
                    <a:cubicBezTo>
                      <a:pt x="70" y="57"/>
                      <a:pt x="54" y="136"/>
                      <a:pt x="18" y="63"/>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19" name="Text Box 46">
                <a:extLst>
                  <a:ext uri="{FF2B5EF4-FFF2-40B4-BE49-F238E27FC236}">
                    <a16:creationId xmlns:a16="http://schemas.microsoft.com/office/drawing/2014/main" id="{3BB544A3-9D0D-441D-06DE-517D789E4977}"/>
                  </a:ext>
                </a:extLst>
              </p:cNvPr>
              <p:cNvSpPr txBox="1">
                <a:spLocks noChangeArrowheads="1"/>
              </p:cNvSpPr>
              <p:nvPr/>
            </p:nvSpPr>
            <p:spPr bwMode="auto">
              <a:xfrm>
                <a:off x="8700" y="3704937"/>
                <a:ext cx="1700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VN" sz="2400" dirty="0" err="1"/>
                  <a:t>Vải</a:t>
                </a:r>
                <a:r>
                  <a:rPr lang="en-US" altLang="en-VN" sz="2400" dirty="0"/>
                  <a:t> </a:t>
                </a:r>
                <a:r>
                  <a:rPr lang="en-US" altLang="en-VN" sz="2400" dirty="0" err="1"/>
                  <a:t>khô</a:t>
                </a:r>
                <a:endParaRPr lang="en-US" altLang="en-VN" sz="2400" dirty="0"/>
              </a:p>
            </p:txBody>
          </p:sp>
          <p:sp>
            <p:nvSpPr>
              <p:cNvPr id="37" name="Freeform 27">
                <a:extLst>
                  <a:ext uri="{FF2B5EF4-FFF2-40B4-BE49-F238E27FC236}">
                    <a16:creationId xmlns:a16="http://schemas.microsoft.com/office/drawing/2014/main" id="{4F3F6DE0-9733-8DFD-4C67-A997B0B3EEE6}"/>
                  </a:ext>
                </a:extLst>
              </p:cNvPr>
              <p:cNvSpPr>
                <a:spLocks/>
              </p:cNvSpPr>
              <p:nvPr/>
            </p:nvSpPr>
            <p:spPr bwMode="auto">
              <a:xfrm>
                <a:off x="2514660" y="3487114"/>
                <a:ext cx="185737" cy="171750"/>
              </a:xfrm>
              <a:custGeom>
                <a:avLst/>
                <a:gdLst>
                  <a:gd name="T0" fmla="*/ 2147483646 w 127"/>
                  <a:gd name="T1" fmla="*/ 2147483646 h 177"/>
                  <a:gd name="T2" fmla="*/ 2147483646 w 127"/>
                  <a:gd name="T3" fmla="*/ 2147483646 h 177"/>
                  <a:gd name="T4" fmla="*/ 2147483646 w 127"/>
                  <a:gd name="T5" fmla="*/ 2147483646 h 177"/>
                  <a:gd name="T6" fmla="*/ 2147483646 w 127"/>
                  <a:gd name="T7" fmla="*/ 2147483646 h 177"/>
                  <a:gd name="T8" fmla="*/ 2147483646 w 127"/>
                  <a:gd name="T9" fmla="*/ 2147483646 h 177"/>
                  <a:gd name="T10" fmla="*/ 2147483646 w 127"/>
                  <a:gd name="T11" fmla="*/ 2147483646 h 177"/>
                  <a:gd name="T12" fmla="*/ 2147483646 w 127"/>
                  <a:gd name="T13" fmla="*/ 2147483646 h 177"/>
                  <a:gd name="T14" fmla="*/ 0 60000 65536"/>
                  <a:gd name="T15" fmla="*/ 0 60000 65536"/>
                  <a:gd name="T16" fmla="*/ 0 60000 65536"/>
                  <a:gd name="T17" fmla="*/ 0 60000 65536"/>
                  <a:gd name="T18" fmla="*/ 0 60000 65536"/>
                  <a:gd name="T19" fmla="*/ 0 60000 65536"/>
                  <a:gd name="T20" fmla="*/ 0 60000 65536"/>
                  <a:gd name="T21" fmla="*/ 0 w 127"/>
                  <a:gd name="T22" fmla="*/ 0 h 177"/>
                  <a:gd name="T23" fmla="*/ 127 w 127"/>
                  <a:gd name="T24" fmla="*/ 177 h 1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177">
                    <a:moveTo>
                      <a:pt x="7" y="5"/>
                    </a:moveTo>
                    <a:cubicBezTo>
                      <a:pt x="79" y="17"/>
                      <a:pt x="104" y="19"/>
                      <a:pt x="127" y="89"/>
                    </a:cubicBezTo>
                    <a:cubicBezTo>
                      <a:pt x="119" y="105"/>
                      <a:pt x="110" y="121"/>
                      <a:pt x="103" y="137"/>
                    </a:cubicBezTo>
                    <a:cubicBezTo>
                      <a:pt x="98" y="149"/>
                      <a:pt x="103" y="171"/>
                      <a:pt x="91" y="173"/>
                    </a:cubicBezTo>
                    <a:cubicBezTo>
                      <a:pt x="73" y="177"/>
                      <a:pt x="59" y="157"/>
                      <a:pt x="43" y="149"/>
                    </a:cubicBezTo>
                    <a:cubicBezTo>
                      <a:pt x="49" y="118"/>
                      <a:pt x="67" y="83"/>
                      <a:pt x="43" y="53"/>
                    </a:cubicBezTo>
                    <a:cubicBezTo>
                      <a:pt x="0" y="0"/>
                      <a:pt x="7" y="57"/>
                      <a:pt x="7" y="5"/>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8" name="Freeform 28">
                <a:extLst>
                  <a:ext uri="{FF2B5EF4-FFF2-40B4-BE49-F238E27FC236}">
                    <a16:creationId xmlns:a16="http://schemas.microsoft.com/office/drawing/2014/main" id="{EF700E7B-A851-7669-AFB8-F520A05919F1}"/>
                  </a:ext>
                </a:extLst>
              </p:cNvPr>
              <p:cNvSpPr>
                <a:spLocks/>
              </p:cNvSpPr>
              <p:nvPr/>
            </p:nvSpPr>
            <p:spPr bwMode="auto">
              <a:xfrm>
                <a:off x="3035593" y="3337678"/>
                <a:ext cx="76200" cy="189641"/>
              </a:xfrm>
              <a:custGeom>
                <a:avLst/>
                <a:gdLst>
                  <a:gd name="T0" fmla="*/ 2147483646 w 117"/>
                  <a:gd name="T1" fmla="*/ 2147483646 h 207"/>
                  <a:gd name="T2" fmla="*/ 2147483646 w 117"/>
                  <a:gd name="T3" fmla="*/ 2147483646 h 207"/>
                  <a:gd name="T4" fmla="*/ 2147483646 w 117"/>
                  <a:gd name="T5" fmla="*/ 2147483646 h 207"/>
                  <a:gd name="T6" fmla="*/ 2147483646 w 117"/>
                  <a:gd name="T7" fmla="*/ 2147483646 h 207"/>
                  <a:gd name="T8" fmla="*/ 2147483646 w 117"/>
                  <a:gd name="T9" fmla="*/ 2147483646 h 207"/>
                  <a:gd name="T10" fmla="*/ 2147483646 w 117"/>
                  <a:gd name="T11" fmla="*/ 2147483646 h 207"/>
                  <a:gd name="T12" fmla="*/ 0 60000 65536"/>
                  <a:gd name="T13" fmla="*/ 0 60000 65536"/>
                  <a:gd name="T14" fmla="*/ 0 60000 65536"/>
                  <a:gd name="T15" fmla="*/ 0 60000 65536"/>
                  <a:gd name="T16" fmla="*/ 0 60000 65536"/>
                  <a:gd name="T17" fmla="*/ 0 60000 65536"/>
                  <a:gd name="T18" fmla="*/ 0 w 117"/>
                  <a:gd name="T19" fmla="*/ 0 h 207"/>
                  <a:gd name="T20" fmla="*/ 117 w 117"/>
                  <a:gd name="T21" fmla="*/ 207 h 207"/>
                </a:gdLst>
                <a:ahLst/>
                <a:cxnLst>
                  <a:cxn ang="T12">
                    <a:pos x="T0" y="T1"/>
                  </a:cxn>
                  <a:cxn ang="T13">
                    <a:pos x="T2" y="T3"/>
                  </a:cxn>
                  <a:cxn ang="T14">
                    <a:pos x="T4" y="T5"/>
                  </a:cxn>
                  <a:cxn ang="T15">
                    <a:pos x="T6" y="T7"/>
                  </a:cxn>
                  <a:cxn ang="T16">
                    <a:pos x="T8" y="T9"/>
                  </a:cxn>
                  <a:cxn ang="T17">
                    <a:pos x="T10" y="T11"/>
                  </a:cxn>
                </a:cxnLst>
                <a:rect l="T18" t="T19" r="T20" b="T21"/>
                <a:pathLst>
                  <a:path w="117" h="207">
                    <a:moveTo>
                      <a:pt x="9" y="70"/>
                    </a:moveTo>
                    <a:cubicBezTo>
                      <a:pt x="22" y="191"/>
                      <a:pt x="0" y="207"/>
                      <a:pt x="117" y="178"/>
                    </a:cubicBezTo>
                    <a:cubicBezTo>
                      <a:pt x="113" y="158"/>
                      <a:pt x="116" y="135"/>
                      <a:pt x="105" y="118"/>
                    </a:cubicBezTo>
                    <a:cubicBezTo>
                      <a:pt x="64" y="57"/>
                      <a:pt x="52" y="175"/>
                      <a:pt x="81" y="58"/>
                    </a:cubicBezTo>
                    <a:cubicBezTo>
                      <a:pt x="43" y="0"/>
                      <a:pt x="71" y="20"/>
                      <a:pt x="33" y="58"/>
                    </a:cubicBezTo>
                    <a:cubicBezTo>
                      <a:pt x="27" y="64"/>
                      <a:pt x="17" y="66"/>
                      <a:pt x="9" y="70"/>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39" name="Freeform 29">
                <a:extLst>
                  <a:ext uri="{FF2B5EF4-FFF2-40B4-BE49-F238E27FC236}">
                    <a16:creationId xmlns:a16="http://schemas.microsoft.com/office/drawing/2014/main" id="{0210F1EF-58CF-522C-4066-113F4B25F43E}"/>
                  </a:ext>
                </a:extLst>
              </p:cNvPr>
              <p:cNvSpPr>
                <a:spLocks/>
              </p:cNvSpPr>
              <p:nvPr/>
            </p:nvSpPr>
            <p:spPr bwMode="auto">
              <a:xfrm>
                <a:off x="2286060" y="3333730"/>
                <a:ext cx="198437" cy="165787"/>
              </a:xfrm>
              <a:custGeom>
                <a:avLst/>
                <a:gdLst>
                  <a:gd name="T0" fmla="*/ 2147483646 w 125"/>
                  <a:gd name="T1" fmla="*/ 0 h 139"/>
                  <a:gd name="T2" fmla="*/ 2147483646 w 125"/>
                  <a:gd name="T3" fmla="*/ 2147483646 h 139"/>
                  <a:gd name="T4" fmla="*/ 2147483646 w 125"/>
                  <a:gd name="T5" fmla="*/ 2147483646 h 139"/>
                  <a:gd name="T6" fmla="*/ 2147483646 w 125"/>
                  <a:gd name="T7" fmla="*/ 2147483646 h 139"/>
                  <a:gd name="T8" fmla="*/ 2147483646 w 125"/>
                  <a:gd name="T9" fmla="*/ 0 h 139"/>
                  <a:gd name="T10" fmla="*/ 0 60000 65536"/>
                  <a:gd name="T11" fmla="*/ 0 60000 65536"/>
                  <a:gd name="T12" fmla="*/ 0 60000 65536"/>
                  <a:gd name="T13" fmla="*/ 0 60000 65536"/>
                  <a:gd name="T14" fmla="*/ 0 60000 65536"/>
                  <a:gd name="T15" fmla="*/ 0 w 125"/>
                  <a:gd name="T16" fmla="*/ 0 h 139"/>
                  <a:gd name="T17" fmla="*/ 125 w 125"/>
                  <a:gd name="T18" fmla="*/ 139 h 139"/>
                </a:gdLst>
                <a:ahLst/>
                <a:cxnLst>
                  <a:cxn ang="T10">
                    <a:pos x="T0" y="T1"/>
                  </a:cxn>
                  <a:cxn ang="T11">
                    <a:pos x="T2" y="T3"/>
                  </a:cxn>
                  <a:cxn ang="T12">
                    <a:pos x="T4" y="T5"/>
                  </a:cxn>
                  <a:cxn ang="T13">
                    <a:pos x="T6" y="T7"/>
                  </a:cxn>
                  <a:cxn ang="T14">
                    <a:pos x="T8" y="T9"/>
                  </a:cxn>
                </a:cxnLst>
                <a:rect l="T15" t="T16" r="T17" b="T18"/>
                <a:pathLst>
                  <a:path w="125" h="139">
                    <a:moveTo>
                      <a:pt x="5" y="0"/>
                    </a:moveTo>
                    <a:cubicBezTo>
                      <a:pt x="9" y="32"/>
                      <a:pt x="0" y="68"/>
                      <a:pt x="17" y="96"/>
                    </a:cubicBezTo>
                    <a:cubicBezTo>
                      <a:pt x="43" y="139"/>
                      <a:pt x="94" y="116"/>
                      <a:pt x="125" y="108"/>
                    </a:cubicBezTo>
                    <a:cubicBezTo>
                      <a:pt x="68" y="89"/>
                      <a:pt x="71" y="79"/>
                      <a:pt x="89" y="24"/>
                    </a:cubicBezTo>
                    <a:cubicBezTo>
                      <a:pt x="37" y="7"/>
                      <a:pt x="65" y="15"/>
                      <a:pt x="5" y="0"/>
                    </a:cubicBezTo>
                    <a:close/>
                  </a:path>
                </a:pathLst>
              </a:custGeom>
              <a:solidFill>
                <a:schemeClr val="accent2"/>
              </a:solidFill>
              <a:ln w="9525">
                <a:no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sp>
            <p:nvSpPr>
              <p:cNvPr id="40" name="Freeform 31">
                <a:extLst>
                  <a:ext uri="{FF2B5EF4-FFF2-40B4-BE49-F238E27FC236}">
                    <a16:creationId xmlns:a16="http://schemas.microsoft.com/office/drawing/2014/main" id="{C5B2467C-FAC8-73D5-2EA6-D75E4F1B8571}"/>
                  </a:ext>
                </a:extLst>
              </p:cNvPr>
              <p:cNvSpPr>
                <a:spLocks/>
              </p:cNvSpPr>
              <p:nvPr/>
            </p:nvSpPr>
            <p:spPr bwMode="auto">
              <a:xfrm>
                <a:off x="2895661" y="3638725"/>
                <a:ext cx="211137" cy="166979"/>
              </a:xfrm>
              <a:custGeom>
                <a:avLst/>
                <a:gdLst>
                  <a:gd name="T0" fmla="*/ 0 w 133"/>
                  <a:gd name="T1" fmla="*/ 0 h 140"/>
                  <a:gd name="T2" fmla="*/ 2147483646 w 133"/>
                  <a:gd name="T3" fmla="*/ 2147483646 h 140"/>
                  <a:gd name="T4" fmla="*/ 2147483646 w 133"/>
                  <a:gd name="T5" fmla="*/ 2147483646 h 140"/>
                  <a:gd name="T6" fmla="*/ 0 w 133"/>
                  <a:gd name="T7" fmla="*/ 0 h 140"/>
                  <a:gd name="T8" fmla="*/ 0 60000 65536"/>
                  <a:gd name="T9" fmla="*/ 0 60000 65536"/>
                  <a:gd name="T10" fmla="*/ 0 60000 65536"/>
                  <a:gd name="T11" fmla="*/ 0 60000 65536"/>
                  <a:gd name="T12" fmla="*/ 0 w 133"/>
                  <a:gd name="T13" fmla="*/ 0 h 140"/>
                  <a:gd name="T14" fmla="*/ 133 w 133"/>
                  <a:gd name="T15" fmla="*/ 140 h 140"/>
                </a:gdLst>
                <a:ahLst/>
                <a:cxnLst>
                  <a:cxn ang="T8">
                    <a:pos x="T0" y="T1"/>
                  </a:cxn>
                  <a:cxn ang="T9">
                    <a:pos x="T2" y="T3"/>
                  </a:cxn>
                  <a:cxn ang="T10">
                    <a:pos x="T4" y="T5"/>
                  </a:cxn>
                  <a:cxn ang="T11">
                    <a:pos x="T6" y="T7"/>
                  </a:cxn>
                </a:cxnLst>
                <a:rect l="T12" t="T13" r="T14" b="T15"/>
                <a:pathLst>
                  <a:path w="133" h="140">
                    <a:moveTo>
                      <a:pt x="0" y="0"/>
                    </a:moveTo>
                    <a:cubicBezTo>
                      <a:pt x="8" y="24"/>
                      <a:pt x="3" y="59"/>
                      <a:pt x="24" y="72"/>
                    </a:cubicBezTo>
                    <a:cubicBezTo>
                      <a:pt x="133" y="140"/>
                      <a:pt x="88" y="27"/>
                      <a:pt x="84" y="12"/>
                    </a:cubicBezTo>
                    <a:cubicBezTo>
                      <a:pt x="31" y="30"/>
                      <a:pt x="59" y="30"/>
                      <a:pt x="0" y="0"/>
                    </a:cubicBezTo>
                    <a:close/>
                  </a:path>
                </a:pathLst>
              </a:custGeom>
              <a:solidFill>
                <a:schemeClr val="accent2"/>
              </a:solidFill>
              <a:ln w="9525">
                <a:solidFill>
                  <a:schemeClr val="bg2"/>
                </a:solidFill>
                <a:round/>
                <a:headEnd/>
                <a:tailEnd/>
              </a:ln>
            </p:spPr>
            <p:txBody>
              <a:bodyPr wrap="none" anchor="ctr"/>
              <a:lstStyle/>
              <a:p>
                <a:endParaRPr lang="en-US">
                  <a:latin typeface="Times New Roman" panose="02020603050405020304" pitchFamily="18" charset="0"/>
                  <a:cs typeface="Times New Roman" panose="02020603050405020304" pitchFamily="18" charset="0"/>
                </a:endParaRPr>
              </a:p>
            </p:txBody>
          </p:sp>
          <p:grpSp>
            <p:nvGrpSpPr>
              <p:cNvPr id="58" name="Group 57">
                <a:extLst>
                  <a:ext uri="{FF2B5EF4-FFF2-40B4-BE49-F238E27FC236}">
                    <a16:creationId xmlns:a16="http://schemas.microsoft.com/office/drawing/2014/main" id="{EDD143E8-57FA-522E-2528-F0125DBE2D41}"/>
                  </a:ext>
                </a:extLst>
              </p:cNvPr>
              <p:cNvGrpSpPr/>
              <p:nvPr/>
            </p:nvGrpSpPr>
            <p:grpSpPr>
              <a:xfrm>
                <a:off x="5411300" y="2399899"/>
                <a:ext cx="2078183" cy="2456031"/>
                <a:chOff x="4821704" y="1422012"/>
                <a:chExt cx="2286001" cy="2971797"/>
              </a:xfrm>
            </p:grpSpPr>
            <p:sp>
              <p:nvSpPr>
                <p:cNvPr id="59" name="AutoShape 20">
                  <a:extLst>
                    <a:ext uri="{FF2B5EF4-FFF2-40B4-BE49-F238E27FC236}">
                      <a16:creationId xmlns:a16="http://schemas.microsoft.com/office/drawing/2014/main" id="{0450CBE6-B164-3E7D-D7DF-5FD21ECB5A23}"/>
                    </a:ext>
                  </a:extLst>
                </p:cNvPr>
                <p:cNvSpPr>
                  <a:spLocks noChangeArrowheads="1"/>
                </p:cNvSpPr>
                <p:nvPr/>
              </p:nvSpPr>
              <p:spPr bwMode="auto">
                <a:xfrm>
                  <a:off x="4894730" y="4249347"/>
                  <a:ext cx="195263" cy="144462"/>
                </a:xfrm>
                <a:prstGeom prst="can">
                  <a:avLst>
                    <a:gd name="adj" fmla="val 25000"/>
                  </a:avLst>
                </a:prstGeom>
                <a:solidFill>
                  <a:schemeClr val="tx1"/>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60" name="AutoShape 21">
                  <a:extLst>
                    <a:ext uri="{FF2B5EF4-FFF2-40B4-BE49-F238E27FC236}">
                      <a16:creationId xmlns:a16="http://schemas.microsoft.com/office/drawing/2014/main" id="{A7B3F3D6-57C1-7B51-F9C5-9546DD252632}"/>
                    </a:ext>
                  </a:extLst>
                </p:cNvPr>
                <p:cNvSpPr>
                  <a:spLocks noChangeArrowheads="1"/>
                </p:cNvSpPr>
                <p:nvPr/>
              </p:nvSpPr>
              <p:spPr bwMode="auto">
                <a:xfrm>
                  <a:off x="6804492" y="3765159"/>
                  <a:ext cx="193675" cy="146050"/>
                </a:xfrm>
                <a:prstGeom prst="can">
                  <a:avLst>
                    <a:gd name="adj" fmla="val 25000"/>
                  </a:avLst>
                </a:prstGeom>
                <a:gradFill rotWithShape="1">
                  <a:gsLst>
                    <a:gs pos="0">
                      <a:schemeClr val="accent1"/>
                    </a:gs>
                    <a:gs pos="50000">
                      <a:schemeClr val="accent1">
                        <a:gamma/>
                        <a:tint val="0"/>
                        <a:invGamma/>
                      </a:schemeClr>
                    </a:gs>
                    <a:gs pos="100000">
                      <a:schemeClr val="accent1"/>
                    </a:gs>
                  </a:gsLst>
                  <a:lin ang="0" scaled="1"/>
                </a:gradFill>
                <a:ln w="9525">
                  <a:solidFill>
                    <a:schemeClr val="bg2"/>
                  </a:solidFill>
                  <a:round/>
                  <a:headEnd/>
                  <a:tailEnd/>
                </a:ln>
                <a:effectLst/>
              </p:spPr>
              <p:txBody>
                <a:bodyPr wrap="none" anchor="ctr"/>
                <a:lstStyle/>
                <a:p>
                  <a:pPr eaLnBrk="1" hangingPunct="1">
                    <a:defRPr/>
                  </a:pPr>
                  <a:endParaRPr lang="en-US">
                    <a:latin typeface="Times New Roman" panose="02020603050405020304" pitchFamily="18" charset="0"/>
                    <a:cs typeface="Times New Roman" panose="02020603050405020304" pitchFamily="18" charset="0"/>
                  </a:endParaRPr>
                </a:p>
              </p:txBody>
            </p:sp>
            <p:sp>
              <p:nvSpPr>
                <p:cNvPr id="61" name="AutoShape 22">
                  <a:extLst>
                    <a:ext uri="{FF2B5EF4-FFF2-40B4-BE49-F238E27FC236}">
                      <a16:creationId xmlns:a16="http://schemas.microsoft.com/office/drawing/2014/main" id="{D3E6D9B3-C5B1-D5A5-BAFB-EA6944DA1716}"/>
                    </a:ext>
                  </a:extLst>
                </p:cNvPr>
                <p:cNvSpPr>
                  <a:spLocks noChangeArrowheads="1"/>
                </p:cNvSpPr>
                <p:nvPr/>
              </p:nvSpPr>
              <p:spPr bwMode="auto">
                <a:xfrm>
                  <a:off x="6475878" y="4249347"/>
                  <a:ext cx="193675" cy="144462"/>
                </a:xfrm>
                <a:prstGeom prst="can">
                  <a:avLst>
                    <a:gd name="adj" fmla="val 25000"/>
                  </a:avLst>
                </a:prstGeom>
                <a:solidFill>
                  <a:schemeClr val="tx1"/>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62" name="AutoShape 23">
                  <a:extLst>
                    <a:ext uri="{FF2B5EF4-FFF2-40B4-BE49-F238E27FC236}">
                      <a16:creationId xmlns:a16="http://schemas.microsoft.com/office/drawing/2014/main" id="{48CFA289-68A0-6238-D9CF-1888A18B3B02}"/>
                    </a:ext>
                  </a:extLst>
                </p:cNvPr>
                <p:cNvSpPr>
                  <a:spLocks noChangeArrowheads="1"/>
                </p:cNvSpPr>
                <p:nvPr/>
              </p:nvSpPr>
              <p:spPr bwMode="auto">
                <a:xfrm>
                  <a:off x="4821704" y="3717534"/>
                  <a:ext cx="2189163" cy="579438"/>
                </a:xfrm>
                <a:prstGeom prst="parallelogram">
                  <a:avLst>
                    <a:gd name="adj" fmla="val 48101"/>
                  </a:avLst>
                </a:prstGeom>
                <a:solidFill>
                  <a:srgbClr val="666699"/>
                </a:solidFill>
                <a:ln w="9525">
                  <a:solidFill>
                    <a:srgbClr val="006600"/>
                  </a:solidFill>
                  <a:miter lim="800000"/>
                  <a:headEnd/>
                  <a:tailEnd/>
                </a:ln>
                <a:effectLst>
                  <a:outerShdw dist="35921" dir="2700000" algn="ctr" rotWithShape="0">
                    <a:schemeClr val="bg2">
                      <a:alpha val="50000"/>
                    </a:schemeClr>
                  </a:outerShdw>
                </a:effec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latin typeface="Times New Roman" panose="02020603050405020304" pitchFamily="18" charset="0"/>
                    <a:cs typeface="Times New Roman" panose="02020603050405020304" pitchFamily="18" charset="0"/>
                  </a:endParaRPr>
                </a:p>
              </p:txBody>
            </p:sp>
            <p:sp>
              <p:nvSpPr>
                <p:cNvPr id="63" name="AutoShape 24">
                  <a:extLst>
                    <a:ext uri="{FF2B5EF4-FFF2-40B4-BE49-F238E27FC236}">
                      <a16:creationId xmlns:a16="http://schemas.microsoft.com/office/drawing/2014/main" id="{641C4900-EB49-DBE2-1A95-FD69A353A1E7}"/>
                    </a:ext>
                  </a:extLst>
                </p:cNvPr>
                <p:cNvSpPr>
                  <a:spLocks noChangeArrowheads="1"/>
                </p:cNvSpPr>
                <p:nvPr/>
              </p:nvSpPr>
              <p:spPr bwMode="auto">
                <a:xfrm>
                  <a:off x="5270966" y="3971537"/>
                  <a:ext cx="317500" cy="144463"/>
                </a:xfrm>
                <a:prstGeom prst="can">
                  <a:avLst>
                    <a:gd name="adj" fmla="val 50000"/>
                  </a:avLst>
                </a:prstGeom>
                <a:gradFill rotWithShape="1">
                  <a:gsLst>
                    <a:gs pos="0">
                      <a:srgbClr val="C0C0C0"/>
                    </a:gs>
                    <a:gs pos="50000">
                      <a:srgbClr val="FFFFFF"/>
                    </a:gs>
                    <a:gs pos="100000">
                      <a:srgbClr val="C0C0C0"/>
                    </a:gs>
                  </a:gsLst>
                  <a:lin ang="0" scaled="1"/>
                </a:gra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64" name="AutoShape 25">
                  <a:extLst>
                    <a:ext uri="{FF2B5EF4-FFF2-40B4-BE49-F238E27FC236}">
                      <a16:creationId xmlns:a16="http://schemas.microsoft.com/office/drawing/2014/main" id="{89B1DBAA-4313-7502-0C74-DFE9C1C2FE61}"/>
                    </a:ext>
                  </a:extLst>
                </p:cNvPr>
                <p:cNvSpPr>
                  <a:spLocks noChangeArrowheads="1"/>
                </p:cNvSpPr>
                <p:nvPr/>
              </p:nvSpPr>
              <p:spPr bwMode="auto">
                <a:xfrm>
                  <a:off x="5374152" y="3790559"/>
                  <a:ext cx="115888" cy="230188"/>
                </a:xfrm>
                <a:prstGeom prst="can">
                  <a:avLst>
                    <a:gd name="adj" fmla="val 47046"/>
                  </a:avLst>
                </a:prstGeom>
                <a:solidFill>
                  <a:schemeClr val="tx1"/>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65" name="AutoShape 26">
                  <a:extLst>
                    <a:ext uri="{FF2B5EF4-FFF2-40B4-BE49-F238E27FC236}">
                      <a16:creationId xmlns:a16="http://schemas.microsoft.com/office/drawing/2014/main" id="{57D05D02-DF3F-73C6-AE0A-3DF8F4EB7F84}"/>
                    </a:ext>
                  </a:extLst>
                </p:cNvPr>
                <p:cNvSpPr>
                  <a:spLocks noChangeArrowheads="1"/>
                </p:cNvSpPr>
                <p:nvPr/>
              </p:nvSpPr>
              <p:spPr bwMode="auto">
                <a:xfrm>
                  <a:off x="5405905" y="1833175"/>
                  <a:ext cx="47625" cy="1989137"/>
                </a:xfrm>
                <a:prstGeom prst="can">
                  <a:avLst>
                    <a:gd name="adj" fmla="val 89528"/>
                  </a:avLst>
                </a:prstGeom>
                <a:gradFill rotWithShape="1">
                  <a:gsLst>
                    <a:gs pos="0">
                      <a:srgbClr val="9D9D9D"/>
                    </a:gs>
                    <a:gs pos="100000">
                      <a:srgbClr val="FFFFFF"/>
                    </a:gs>
                  </a:gsLst>
                  <a:lin ang="0" scaled="1"/>
                </a:gradFill>
                <a:ln w="2857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66" name="AutoShape 27">
                  <a:extLst>
                    <a:ext uri="{FF2B5EF4-FFF2-40B4-BE49-F238E27FC236}">
                      <a16:creationId xmlns:a16="http://schemas.microsoft.com/office/drawing/2014/main" id="{174E0CDB-0E40-AD88-9F22-A16975897001}"/>
                    </a:ext>
                  </a:extLst>
                </p:cNvPr>
                <p:cNvSpPr>
                  <a:spLocks noChangeArrowheads="1"/>
                </p:cNvSpPr>
                <p:nvPr/>
              </p:nvSpPr>
              <p:spPr bwMode="auto">
                <a:xfrm rot="5400000">
                  <a:off x="5162223" y="1638704"/>
                  <a:ext cx="49213" cy="339725"/>
                </a:xfrm>
                <a:prstGeom prst="can">
                  <a:avLst>
                    <a:gd name="adj" fmla="val 12336"/>
                  </a:avLst>
                </a:prstGeom>
                <a:gradFill rotWithShape="1">
                  <a:gsLst>
                    <a:gs pos="0">
                      <a:srgbClr val="9D9D9D"/>
                    </a:gs>
                    <a:gs pos="100000">
                      <a:srgbClr val="FFFF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67" name="AutoShape 28">
                  <a:extLst>
                    <a:ext uri="{FF2B5EF4-FFF2-40B4-BE49-F238E27FC236}">
                      <a16:creationId xmlns:a16="http://schemas.microsoft.com/office/drawing/2014/main" id="{19FBE765-C9D4-7327-2110-B5A87C88D370}"/>
                    </a:ext>
                  </a:extLst>
                </p:cNvPr>
                <p:cNvSpPr>
                  <a:spLocks noChangeArrowheads="1"/>
                </p:cNvSpPr>
                <p:nvPr/>
              </p:nvSpPr>
              <p:spPr bwMode="auto">
                <a:xfrm>
                  <a:off x="5348752" y="1736335"/>
                  <a:ext cx="166688" cy="144463"/>
                </a:xfrm>
                <a:prstGeom prst="cube">
                  <a:avLst>
                    <a:gd name="adj" fmla="val 25000"/>
                  </a:avLst>
                </a:prstGeom>
                <a:solidFill>
                  <a:srgbClr val="9D9D9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68" name="AutoShape 29">
                  <a:extLst>
                    <a:ext uri="{FF2B5EF4-FFF2-40B4-BE49-F238E27FC236}">
                      <a16:creationId xmlns:a16="http://schemas.microsoft.com/office/drawing/2014/main" id="{37C8DA55-0ACF-58F4-3B95-00106BF4C966}"/>
                    </a:ext>
                  </a:extLst>
                </p:cNvPr>
                <p:cNvSpPr>
                  <a:spLocks noChangeArrowheads="1"/>
                </p:cNvSpPr>
                <p:nvPr/>
              </p:nvSpPr>
              <p:spPr bwMode="auto">
                <a:xfrm rot="5400000">
                  <a:off x="6274267" y="999735"/>
                  <a:ext cx="49213" cy="1617663"/>
                </a:xfrm>
                <a:prstGeom prst="can">
                  <a:avLst>
                    <a:gd name="adj" fmla="val 58741"/>
                  </a:avLst>
                </a:prstGeom>
                <a:gradFill rotWithShape="1">
                  <a:gsLst>
                    <a:gs pos="0">
                      <a:srgbClr val="9D9D9D"/>
                    </a:gs>
                    <a:gs pos="100000">
                      <a:srgbClr val="FFFFFF"/>
                    </a:gs>
                  </a:gsLst>
                  <a:lin ang="0" scaled="1"/>
                </a:gra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69" name="Oval 30">
                  <a:extLst>
                    <a:ext uri="{FF2B5EF4-FFF2-40B4-BE49-F238E27FC236}">
                      <a16:creationId xmlns:a16="http://schemas.microsoft.com/office/drawing/2014/main" id="{43050685-B75B-D488-E3EF-17A5BE79FF30}"/>
                    </a:ext>
                  </a:extLst>
                </p:cNvPr>
                <p:cNvSpPr>
                  <a:spLocks noChangeArrowheads="1"/>
                </p:cNvSpPr>
                <p:nvPr/>
              </p:nvSpPr>
              <p:spPr bwMode="auto">
                <a:xfrm flipH="1">
                  <a:off x="6463179" y="1844285"/>
                  <a:ext cx="49213" cy="49213"/>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70" name="Line 31">
                  <a:extLst>
                    <a:ext uri="{FF2B5EF4-FFF2-40B4-BE49-F238E27FC236}">
                      <a16:creationId xmlns:a16="http://schemas.microsoft.com/office/drawing/2014/main" id="{187E0CF9-23CB-C0CF-F81B-DBBC350AD3E0}"/>
                    </a:ext>
                  </a:extLst>
                </p:cNvPr>
                <p:cNvSpPr>
                  <a:spLocks noChangeShapeType="1"/>
                </p:cNvSpPr>
                <p:nvPr/>
              </p:nvSpPr>
              <p:spPr bwMode="auto">
                <a:xfrm flipV="1">
                  <a:off x="6486991" y="1783959"/>
                  <a:ext cx="0" cy="96838"/>
                </a:xfrm>
                <a:prstGeom prst="line">
                  <a:avLst/>
                </a:prstGeom>
                <a:noFill/>
                <a:ln w="38100">
                  <a:solidFill>
                    <a:srgbClr val="0066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71" name="AutoShape 32">
                  <a:extLst>
                    <a:ext uri="{FF2B5EF4-FFF2-40B4-BE49-F238E27FC236}">
                      <a16:creationId xmlns:a16="http://schemas.microsoft.com/office/drawing/2014/main" id="{EF5A3DA6-7F4A-A9D7-9ACE-9597DA04F375}"/>
                    </a:ext>
                  </a:extLst>
                </p:cNvPr>
                <p:cNvSpPr>
                  <a:spLocks noChangeArrowheads="1"/>
                </p:cNvSpPr>
                <p:nvPr/>
              </p:nvSpPr>
              <p:spPr bwMode="auto">
                <a:xfrm>
                  <a:off x="5405905" y="1422012"/>
                  <a:ext cx="47625" cy="346075"/>
                </a:xfrm>
                <a:prstGeom prst="can">
                  <a:avLst>
                    <a:gd name="adj" fmla="val 15576"/>
                  </a:avLst>
                </a:prstGeom>
                <a:gradFill rotWithShape="1">
                  <a:gsLst>
                    <a:gs pos="0">
                      <a:srgbClr val="9D9D9D"/>
                    </a:gs>
                    <a:gs pos="100000">
                      <a:srgbClr val="FFFFFF"/>
                    </a:gs>
                  </a:gsLst>
                  <a:lin ang="0" scaled="1"/>
                </a:gradFill>
                <a:ln w="1905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sp>
              <p:nvSpPr>
                <p:cNvPr id="72" name="Line 33">
                  <a:extLst>
                    <a:ext uri="{FF2B5EF4-FFF2-40B4-BE49-F238E27FC236}">
                      <a16:creationId xmlns:a16="http://schemas.microsoft.com/office/drawing/2014/main" id="{EF7D24CB-BD6C-5151-5C74-69E634EC52C7}"/>
                    </a:ext>
                  </a:extLst>
                </p:cNvPr>
                <p:cNvSpPr>
                  <a:spLocks noChangeShapeType="1"/>
                </p:cNvSpPr>
                <p:nvPr/>
              </p:nvSpPr>
              <p:spPr bwMode="auto">
                <a:xfrm>
                  <a:off x="5016965" y="1783960"/>
                  <a:ext cx="0" cy="49213"/>
                </a:xfrm>
                <a:prstGeom prst="line">
                  <a:avLst/>
                </a:prstGeom>
                <a:noFill/>
                <a:ln w="9525">
                  <a:solidFill>
                    <a:srgbClr val="C0C0C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73" name="Oval 34">
                  <a:extLst>
                    <a:ext uri="{FF2B5EF4-FFF2-40B4-BE49-F238E27FC236}">
                      <a16:creationId xmlns:a16="http://schemas.microsoft.com/office/drawing/2014/main" id="{16CDD559-1F30-B1D0-B089-E26A467F5950}"/>
                    </a:ext>
                  </a:extLst>
                </p:cNvPr>
                <p:cNvSpPr>
                  <a:spLocks noChangeArrowheads="1"/>
                </p:cNvSpPr>
                <p:nvPr/>
              </p:nvSpPr>
              <p:spPr bwMode="auto">
                <a:xfrm>
                  <a:off x="5393204" y="1796660"/>
                  <a:ext cx="49213" cy="47625"/>
                </a:xfrm>
                <a:prstGeom prst="ellipse">
                  <a:avLst/>
                </a:prstGeom>
                <a:solidFill>
                  <a:srgbClr val="0066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grpSp>
        </p:grpSp>
        <p:grpSp>
          <p:nvGrpSpPr>
            <p:cNvPr id="74" name="Group 35">
              <a:extLst>
                <a:ext uri="{FF2B5EF4-FFF2-40B4-BE49-F238E27FC236}">
                  <a16:creationId xmlns:a16="http://schemas.microsoft.com/office/drawing/2014/main" id="{43907EDF-11B0-9A8C-E2C3-D288ED57BCB3}"/>
                </a:ext>
              </a:extLst>
            </p:cNvPr>
            <p:cNvGrpSpPr>
              <a:grpSpLocks/>
            </p:cNvGrpSpPr>
            <p:nvPr/>
          </p:nvGrpSpPr>
          <p:grpSpPr bwMode="auto">
            <a:xfrm>
              <a:off x="5593139" y="1113313"/>
              <a:ext cx="2819400" cy="2921000"/>
              <a:chOff x="767" y="-1202"/>
              <a:chExt cx="3360" cy="3472"/>
            </a:xfrm>
          </p:grpSpPr>
          <p:sp>
            <p:nvSpPr>
              <p:cNvPr id="75" name="Oval 36">
                <a:extLst>
                  <a:ext uri="{FF2B5EF4-FFF2-40B4-BE49-F238E27FC236}">
                    <a16:creationId xmlns:a16="http://schemas.microsoft.com/office/drawing/2014/main" id="{CC769E24-5B71-2149-16E1-65DDAC2DBCB4}"/>
                  </a:ext>
                </a:extLst>
              </p:cNvPr>
              <p:cNvSpPr>
                <a:spLocks noChangeArrowheads="1"/>
              </p:cNvSpPr>
              <p:nvPr/>
            </p:nvSpPr>
            <p:spPr bwMode="auto">
              <a:xfrm rot="9475">
                <a:off x="767" y="-1202"/>
                <a:ext cx="3360" cy="3407"/>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grpSp>
            <p:nvGrpSpPr>
              <p:cNvPr id="76" name="Group 37">
                <a:extLst>
                  <a:ext uri="{FF2B5EF4-FFF2-40B4-BE49-F238E27FC236}">
                    <a16:creationId xmlns:a16="http://schemas.microsoft.com/office/drawing/2014/main" id="{45556AB3-797D-76ED-9033-D86B9963359E}"/>
                  </a:ext>
                </a:extLst>
              </p:cNvPr>
              <p:cNvGrpSpPr>
                <a:grpSpLocks/>
              </p:cNvGrpSpPr>
              <p:nvPr/>
            </p:nvGrpSpPr>
            <p:grpSpPr bwMode="auto">
              <a:xfrm rot="1712965">
                <a:off x="2340" y="696"/>
                <a:ext cx="526" cy="1574"/>
                <a:chOff x="1778" y="969"/>
                <a:chExt cx="526" cy="1574"/>
              </a:xfrm>
            </p:grpSpPr>
            <p:sp>
              <p:nvSpPr>
                <p:cNvPr id="77" name="Line 38">
                  <a:extLst>
                    <a:ext uri="{FF2B5EF4-FFF2-40B4-BE49-F238E27FC236}">
                      <a16:creationId xmlns:a16="http://schemas.microsoft.com/office/drawing/2014/main" id="{640979F5-23C2-FD37-DCB6-0BE2BB7951CC}"/>
                    </a:ext>
                  </a:extLst>
                </p:cNvPr>
                <p:cNvSpPr>
                  <a:spLocks noChangeShapeType="1"/>
                </p:cNvSpPr>
                <p:nvPr/>
              </p:nvSpPr>
              <p:spPr bwMode="auto">
                <a:xfrm rot="-1703491">
                  <a:off x="1778" y="969"/>
                  <a:ext cx="0" cy="142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78" name="Oval 39">
                  <a:extLst>
                    <a:ext uri="{FF2B5EF4-FFF2-40B4-BE49-F238E27FC236}">
                      <a16:creationId xmlns:a16="http://schemas.microsoft.com/office/drawing/2014/main" id="{FDADE5A0-8091-35DA-E1A3-84E911DA0260}"/>
                    </a:ext>
                  </a:extLst>
                </p:cNvPr>
                <p:cNvSpPr>
                  <a:spLocks noChangeArrowheads="1"/>
                </p:cNvSpPr>
                <p:nvPr/>
              </p:nvSpPr>
              <p:spPr bwMode="auto">
                <a:xfrm rot="-1703491">
                  <a:off x="2016" y="2256"/>
                  <a:ext cx="288" cy="287"/>
                </a:xfrm>
                <a:prstGeom prst="ellipse">
                  <a:avLst/>
                </a:prstGeom>
                <a:solidFill>
                  <a:srgbClr val="FF00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grpSp>
        </p:grpSp>
      </p:grpSp>
      <p:grpSp>
        <p:nvGrpSpPr>
          <p:cNvPr id="20" name="Group 17">
            <a:extLst>
              <a:ext uri="{FF2B5EF4-FFF2-40B4-BE49-F238E27FC236}">
                <a16:creationId xmlns:a16="http://schemas.microsoft.com/office/drawing/2014/main" id="{4952CB15-B78C-109C-7FF3-C5C563193ADF}"/>
              </a:ext>
            </a:extLst>
          </p:cNvPr>
          <p:cNvGrpSpPr>
            <a:grpSpLocks/>
          </p:cNvGrpSpPr>
          <p:nvPr/>
        </p:nvGrpSpPr>
        <p:grpSpPr bwMode="auto">
          <a:xfrm rot="382370">
            <a:off x="2497603" y="2572954"/>
            <a:ext cx="2768141" cy="426575"/>
            <a:chOff x="1240" y="1692"/>
            <a:chExt cx="2480" cy="576"/>
          </a:xfrm>
        </p:grpSpPr>
        <p:grpSp>
          <p:nvGrpSpPr>
            <p:cNvPr id="21" name="Group 18">
              <a:extLst>
                <a:ext uri="{FF2B5EF4-FFF2-40B4-BE49-F238E27FC236}">
                  <a16:creationId xmlns:a16="http://schemas.microsoft.com/office/drawing/2014/main" id="{E97034DB-7B8C-4024-ACEC-1BE5099C537F}"/>
                </a:ext>
              </a:extLst>
            </p:cNvPr>
            <p:cNvGrpSpPr>
              <a:grpSpLocks/>
            </p:cNvGrpSpPr>
            <p:nvPr/>
          </p:nvGrpSpPr>
          <p:grpSpPr bwMode="auto">
            <a:xfrm rot="-2002882">
              <a:off x="3047" y="1839"/>
              <a:ext cx="276" cy="148"/>
              <a:chOff x="2352" y="1488"/>
              <a:chExt cx="276" cy="148"/>
            </a:xfrm>
          </p:grpSpPr>
          <p:sp>
            <p:nvSpPr>
              <p:cNvPr id="34" name="Freeform 19">
                <a:extLst>
                  <a:ext uri="{FF2B5EF4-FFF2-40B4-BE49-F238E27FC236}">
                    <a16:creationId xmlns:a16="http://schemas.microsoft.com/office/drawing/2014/main" id="{0763826C-B0CB-4CFF-4BC0-42F8DF58FE8A}"/>
                  </a:ext>
                </a:extLst>
              </p:cNvPr>
              <p:cNvSpPr>
                <a:spLocks/>
              </p:cNvSpPr>
              <p:nvPr/>
            </p:nvSpPr>
            <p:spPr bwMode="auto">
              <a:xfrm rot="-487818">
                <a:off x="2406" y="1516"/>
                <a:ext cx="222" cy="120"/>
              </a:xfrm>
              <a:custGeom>
                <a:avLst/>
                <a:gdLst>
                  <a:gd name="T0" fmla="*/ 22 w 249"/>
                  <a:gd name="T1" fmla="*/ 103 h 141"/>
                  <a:gd name="T2" fmla="*/ 11 w 249"/>
                  <a:gd name="T3" fmla="*/ 116 h 141"/>
                  <a:gd name="T4" fmla="*/ 0 w 249"/>
                  <a:gd name="T5" fmla="*/ 120 h 141"/>
                  <a:gd name="T6" fmla="*/ 21 w 249"/>
                  <a:gd name="T7" fmla="*/ 136 h 141"/>
                  <a:gd name="T8" fmla="*/ 38 w 249"/>
                  <a:gd name="T9" fmla="*/ 141 h 141"/>
                  <a:gd name="T10" fmla="*/ 54 w 249"/>
                  <a:gd name="T11" fmla="*/ 139 h 141"/>
                  <a:gd name="T12" fmla="*/ 69 w 249"/>
                  <a:gd name="T13" fmla="*/ 135 h 141"/>
                  <a:gd name="T14" fmla="*/ 84 w 249"/>
                  <a:gd name="T15" fmla="*/ 126 h 141"/>
                  <a:gd name="T16" fmla="*/ 104 w 249"/>
                  <a:gd name="T17" fmla="*/ 114 h 141"/>
                  <a:gd name="T18" fmla="*/ 120 w 249"/>
                  <a:gd name="T19" fmla="*/ 114 h 141"/>
                  <a:gd name="T20" fmla="*/ 131 w 249"/>
                  <a:gd name="T21" fmla="*/ 111 h 141"/>
                  <a:gd name="T22" fmla="*/ 146 w 249"/>
                  <a:gd name="T23" fmla="*/ 102 h 141"/>
                  <a:gd name="T24" fmla="*/ 159 w 249"/>
                  <a:gd name="T25" fmla="*/ 93 h 141"/>
                  <a:gd name="T26" fmla="*/ 177 w 249"/>
                  <a:gd name="T27" fmla="*/ 87 h 141"/>
                  <a:gd name="T28" fmla="*/ 190 w 249"/>
                  <a:gd name="T29" fmla="*/ 89 h 141"/>
                  <a:gd name="T30" fmla="*/ 208 w 249"/>
                  <a:gd name="T31" fmla="*/ 92 h 141"/>
                  <a:gd name="T32" fmla="*/ 225 w 249"/>
                  <a:gd name="T33" fmla="*/ 95 h 141"/>
                  <a:gd name="T34" fmla="*/ 232 w 249"/>
                  <a:gd name="T35" fmla="*/ 118 h 141"/>
                  <a:gd name="T36" fmla="*/ 249 w 249"/>
                  <a:gd name="T37" fmla="*/ 129 h 141"/>
                  <a:gd name="T38" fmla="*/ 188 w 249"/>
                  <a:gd name="T39" fmla="*/ 0 h 141"/>
                  <a:gd name="T40" fmla="*/ 22 w 249"/>
                  <a:gd name="T41" fmla="*/ 103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9" h="141">
                    <a:moveTo>
                      <a:pt x="22" y="103"/>
                    </a:moveTo>
                    <a:lnTo>
                      <a:pt x="11" y="116"/>
                    </a:lnTo>
                    <a:lnTo>
                      <a:pt x="0" y="120"/>
                    </a:lnTo>
                    <a:lnTo>
                      <a:pt x="21" y="136"/>
                    </a:lnTo>
                    <a:lnTo>
                      <a:pt x="38" y="141"/>
                    </a:lnTo>
                    <a:lnTo>
                      <a:pt x="54" y="139"/>
                    </a:lnTo>
                    <a:lnTo>
                      <a:pt x="69" y="135"/>
                    </a:lnTo>
                    <a:lnTo>
                      <a:pt x="84" y="126"/>
                    </a:lnTo>
                    <a:lnTo>
                      <a:pt x="104" y="114"/>
                    </a:lnTo>
                    <a:lnTo>
                      <a:pt x="120" y="114"/>
                    </a:lnTo>
                    <a:lnTo>
                      <a:pt x="131" y="111"/>
                    </a:lnTo>
                    <a:lnTo>
                      <a:pt x="146" y="102"/>
                    </a:lnTo>
                    <a:lnTo>
                      <a:pt x="159" y="93"/>
                    </a:lnTo>
                    <a:lnTo>
                      <a:pt x="177" y="87"/>
                    </a:lnTo>
                    <a:lnTo>
                      <a:pt x="190" y="89"/>
                    </a:lnTo>
                    <a:lnTo>
                      <a:pt x="208" y="92"/>
                    </a:lnTo>
                    <a:lnTo>
                      <a:pt x="225" y="95"/>
                    </a:lnTo>
                    <a:lnTo>
                      <a:pt x="232" y="118"/>
                    </a:lnTo>
                    <a:lnTo>
                      <a:pt x="249" y="129"/>
                    </a:lnTo>
                    <a:lnTo>
                      <a:pt x="188" y="0"/>
                    </a:lnTo>
                    <a:lnTo>
                      <a:pt x="22" y="103"/>
                    </a:lnTo>
                    <a:close/>
                  </a:path>
                </a:pathLst>
              </a:custGeom>
              <a:solidFill>
                <a:srgbClr val="FFBFBF"/>
              </a:solidFill>
              <a:ln w="9525">
                <a:solidFill>
                  <a:srgbClr val="000000"/>
                </a:solidFill>
                <a:prstDash val="solid"/>
                <a:round/>
                <a:headEnd/>
                <a:tailEnd/>
              </a:ln>
            </p:spPr>
            <p:txBody>
              <a:bodyPr/>
              <a:lstStyle/>
              <a:p>
                <a:endParaRPr lang="en-VN"/>
              </a:p>
            </p:txBody>
          </p:sp>
          <p:sp>
            <p:nvSpPr>
              <p:cNvPr id="35" name="Freeform 20">
                <a:extLst>
                  <a:ext uri="{FF2B5EF4-FFF2-40B4-BE49-F238E27FC236}">
                    <a16:creationId xmlns:a16="http://schemas.microsoft.com/office/drawing/2014/main" id="{0DD5B248-52D2-742B-912C-AA4D3827DF0E}"/>
                  </a:ext>
                </a:extLst>
              </p:cNvPr>
              <p:cNvSpPr>
                <a:spLocks/>
              </p:cNvSpPr>
              <p:nvPr/>
            </p:nvSpPr>
            <p:spPr bwMode="auto">
              <a:xfrm rot="-949943">
                <a:off x="2352" y="1488"/>
                <a:ext cx="220" cy="138"/>
              </a:xfrm>
              <a:custGeom>
                <a:avLst/>
                <a:gdLst>
                  <a:gd name="T0" fmla="*/ 52 w 220"/>
                  <a:gd name="T1" fmla="*/ 68 h 138"/>
                  <a:gd name="T2" fmla="*/ 16 w 220"/>
                  <a:gd name="T3" fmla="*/ 106 h 138"/>
                  <a:gd name="T4" fmla="*/ 0 w 220"/>
                  <a:gd name="T5" fmla="*/ 125 h 138"/>
                  <a:gd name="T6" fmla="*/ 20 w 220"/>
                  <a:gd name="T7" fmla="*/ 136 h 138"/>
                  <a:gd name="T8" fmla="*/ 36 w 220"/>
                  <a:gd name="T9" fmla="*/ 138 h 138"/>
                  <a:gd name="T10" fmla="*/ 49 w 220"/>
                  <a:gd name="T11" fmla="*/ 134 h 138"/>
                  <a:gd name="T12" fmla="*/ 63 w 220"/>
                  <a:gd name="T13" fmla="*/ 129 h 138"/>
                  <a:gd name="T14" fmla="*/ 75 w 220"/>
                  <a:gd name="T15" fmla="*/ 119 h 138"/>
                  <a:gd name="T16" fmla="*/ 91 w 220"/>
                  <a:gd name="T17" fmla="*/ 107 h 138"/>
                  <a:gd name="T18" fmla="*/ 105 w 220"/>
                  <a:gd name="T19" fmla="*/ 105 h 138"/>
                  <a:gd name="T20" fmla="*/ 114 w 220"/>
                  <a:gd name="T21" fmla="*/ 100 h 138"/>
                  <a:gd name="T22" fmla="*/ 126 w 220"/>
                  <a:gd name="T23" fmla="*/ 92 h 138"/>
                  <a:gd name="T24" fmla="*/ 137 w 220"/>
                  <a:gd name="T25" fmla="*/ 82 h 138"/>
                  <a:gd name="T26" fmla="*/ 152 w 220"/>
                  <a:gd name="T27" fmla="*/ 75 h 138"/>
                  <a:gd name="T28" fmla="*/ 163 w 220"/>
                  <a:gd name="T29" fmla="*/ 75 h 138"/>
                  <a:gd name="T30" fmla="*/ 179 w 220"/>
                  <a:gd name="T31" fmla="*/ 75 h 138"/>
                  <a:gd name="T32" fmla="*/ 196 w 220"/>
                  <a:gd name="T33" fmla="*/ 76 h 138"/>
                  <a:gd name="T34" fmla="*/ 204 w 220"/>
                  <a:gd name="T35" fmla="*/ 94 h 138"/>
                  <a:gd name="T36" fmla="*/ 220 w 220"/>
                  <a:gd name="T37" fmla="*/ 101 h 138"/>
                  <a:gd name="T38" fmla="*/ 151 w 220"/>
                  <a:gd name="T39" fmla="*/ 0 h 138"/>
                  <a:gd name="T40" fmla="*/ 52 w 220"/>
                  <a:gd name="T41" fmla="*/ 6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0" h="138">
                    <a:moveTo>
                      <a:pt x="52" y="68"/>
                    </a:moveTo>
                    <a:lnTo>
                      <a:pt x="16" y="106"/>
                    </a:lnTo>
                    <a:lnTo>
                      <a:pt x="0" y="125"/>
                    </a:lnTo>
                    <a:lnTo>
                      <a:pt x="20" y="136"/>
                    </a:lnTo>
                    <a:lnTo>
                      <a:pt x="36" y="138"/>
                    </a:lnTo>
                    <a:lnTo>
                      <a:pt x="49" y="134"/>
                    </a:lnTo>
                    <a:lnTo>
                      <a:pt x="63" y="129"/>
                    </a:lnTo>
                    <a:lnTo>
                      <a:pt x="75" y="119"/>
                    </a:lnTo>
                    <a:lnTo>
                      <a:pt x="91" y="107"/>
                    </a:lnTo>
                    <a:lnTo>
                      <a:pt x="105" y="105"/>
                    </a:lnTo>
                    <a:lnTo>
                      <a:pt x="114" y="100"/>
                    </a:lnTo>
                    <a:lnTo>
                      <a:pt x="126" y="92"/>
                    </a:lnTo>
                    <a:lnTo>
                      <a:pt x="137" y="82"/>
                    </a:lnTo>
                    <a:lnTo>
                      <a:pt x="152" y="75"/>
                    </a:lnTo>
                    <a:lnTo>
                      <a:pt x="163" y="75"/>
                    </a:lnTo>
                    <a:lnTo>
                      <a:pt x="179" y="75"/>
                    </a:lnTo>
                    <a:lnTo>
                      <a:pt x="196" y="76"/>
                    </a:lnTo>
                    <a:lnTo>
                      <a:pt x="204" y="94"/>
                    </a:lnTo>
                    <a:lnTo>
                      <a:pt x="220" y="101"/>
                    </a:lnTo>
                    <a:lnTo>
                      <a:pt x="151" y="0"/>
                    </a:lnTo>
                    <a:lnTo>
                      <a:pt x="52" y="68"/>
                    </a:lnTo>
                    <a:close/>
                  </a:path>
                </a:pathLst>
              </a:custGeom>
              <a:solidFill>
                <a:srgbClr val="FFBFBF"/>
              </a:solidFill>
              <a:ln w="9525">
                <a:solidFill>
                  <a:srgbClr val="000000"/>
                </a:solidFill>
                <a:prstDash val="solid"/>
                <a:round/>
                <a:headEnd/>
                <a:tailEnd/>
              </a:ln>
            </p:spPr>
            <p:txBody>
              <a:bodyPr/>
              <a:lstStyle/>
              <a:p>
                <a:endParaRPr lang="en-VN"/>
              </a:p>
            </p:txBody>
          </p:sp>
          <p:sp>
            <p:nvSpPr>
              <p:cNvPr id="36" name="Freeform 21">
                <a:extLst>
                  <a:ext uri="{FF2B5EF4-FFF2-40B4-BE49-F238E27FC236}">
                    <a16:creationId xmlns:a16="http://schemas.microsoft.com/office/drawing/2014/main" id="{7C4DCB86-FA38-D838-3133-50AB92233D54}"/>
                  </a:ext>
                </a:extLst>
              </p:cNvPr>
              <p:cNvSpPr>
                <a:spLocks/>
              </p:cNvSpPr>
              <p:nvPr/>
            </p:nvSpPr>
            <p:spPr bwMode="auto">
              <a:xfrm rot="810451">
                <a:off x="2444" y="1586"/>
                <a:ext cx="13" cy="10"/>
              </a:xfrm>
              <a:custGeom>
                <a:avLst/>
                <a:gdLst>
                  <a:gd name="T0" fmla="*/ 55 w 55"/>
                  <a:gd name="T1" fmla="*/ 33 h 33"/>
                  <a:gd name="T2" fmla="*/ 26 w 55"/>
                  <a:gd name="T3" fmla="*/ 22 h 33"/>
                  <a:gd name="T4" fmla="*/ 7 w 55"/>
                  <a:gd name="T5" fmla="*/ 8 h 33"/>
                  <a:gd name="T6" fmla="*/ 0 w 55"/>
                  <a:gd name="T7" fmla="*/ 0 h 33"/>
                </a:gdLst>
                <a:ahLst/>
                <a:cxnLst>
                  <a:cxn ang="0">
                    <a:pos x="T0" y="T1"/>
                  </a:cxn>
                  <a:cxn ang="0">
                    <a:pos x="T2" y="T3"/>
                  </a:cxn>
                  <a:cxn ang="0">
                    <a:pos x="T4" y="T5"/>
                  </a:cxn>
                  <a:cxn ang="0">
                    <a:pos x="T6" y="T7"/>
                  </a:cxn>
                </a:cxnLst>
                <a:rect l="0" t="0" r="r" b="b"/>
                <a:pathLst>
                  <a:path w="55" h="33">
                    <a:moveTo>
                      <a:pt x="55" y="33"/>
                    </a:moveTo>
                    <a:lnTo>
                      <a:pt x="26" y="22"/>
                    </a:lnTo>
                    <a:lnTo>
                      <a:pt x="7" y="8"/>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VN"/>
              </a:p>
            </p:txBody>
          </p:sp>
        </p:grpSp>
        <p:sp>
          <p:nvSpPr>
            <p:cNvPr id="22" name="Rectangle 22">
              <a:extLst>
                <a:ext uri="{FF2B5EF4-FFF2-40B4-BE49-F238E27FC236}">
                  <a16:creationId xmlns:a16="http://schemas.microsoft.com/office/drawing/2014/main" id="{885B29BA-0925-9482-CDEF-AD758A0E1FD4}"/>
                </a:ext>
              </a:extLst>
            </p:cNvPr>
            <p:cNvSpPr>
              <a:spLocks noChangeArrowheads="1"/>
            </p:cNvSpPr>
            <p:nvPr/>
          </p:nvSpPr>
          <p:spPr bwMode="auto">
            <a:xfrm rot="-161647">
              <a:off x="1240" y="2028"/>
              <a:ext cx="2088" cy="83"/>
            </a:xfrm>
            <a:prstGeom prst="rect">
              <a:avLst/>
            </a:prstGeom>
            <a:solidFill>
              <a:srgbClr val="C0C0C0"/>
            </a:solidFill>
            <a:ln w="9525" algn="ctr">
              <a:solidFill>
                <a:schemeClr val="bg2"/>
              </a:solidFill>
              <a:miter lim="800000"/>
              <a:headEnd/>
              <a:tailEnd/>
            </a:ln>
            <a:effectLst/>
            <a:extLst>
              <a:ext uri="{AF507438-7753-43E0-B8FC-AC1667EBCBE1}">
                <a14:hiddenEffects xmlns:a14="http://schemas.microsoft.com/office/drawing/2010/main">
                  <a:effectLst>
                    <a:outerShdw dist="107763" dir="18900000" algn="ctr" rotWithShape="0">
                      <a:schemeClr val="bg2">
                        <a:alpha val="50000"/>
                      </a:schemeClr>
                    </a:outerShdw>
                  </a:effectLst>
                </a14:hiddenEffects>
              </a:ext>
            </a:extLst>
          </p:spPr>
          <p:txBody>
            <a:bodyPr wrap="none" anchor="ctr"/>
            <a:lstStyle/>
            <a:p>
              <a:endParaRPr lang="en-VN" dirty="0"/>
            </a:p>
          </p:txBody>
        </p:sp>
        <p:grpSp>
          <p:nvGrpSpPr>
            <p:cNvPr id="23" name="Group 23">
              <a:extLst>
                <a:ext uri="{FF2B5EF4-FFF2-40B4-BE49-F238E27FC236}">
                  <a16:creationId xmlns:a16="http://schemas.microsoft.com/office/drawing/2014/main" id="{347592E2-D0BE-3C44-64C6-87D919A950B5}"/>
                </a:ext>
              </a:extLst>
            </p:cNvPr>
            <p:cNvGrpSpPr>
              <a:grpSpLocks/>
            </p:cNvGrpSpPr>
            <p:nvPr/>
          </p:nvGrpSpPr>
          <p:grpSpPr bwMode="auto">
            <a:xfrm rot="-2002882">
              <a:off x="3048" y="1692"/>
              <a:ext cx="672" cy="576"/>
              <a:chOff x="4032" y="2160"/>
              <a:chExt cx="672" cy="576"/>
            </a:xfrm>
          </p:grpSpPr>
          <p:sp>
            <p:nvSpPr>
              <p:cNvPr id="24" name="Freeform 24">
                <a:extLst>
                  <a:ext uri="{FF2B5EF4-FFF2-40B4-BE49-F238E27FC236}">
                    <a16:creationId xmlns:a16="http://schemas.microsoft.com/office/drawing/2014/main" id="{070AE50A-B5E7-E06B-FFD2-1749B6B865BE}"/>
                  </a:ext>
                </a:extLst>
              </p:cNvPr>
              <p:cNvSpPr>
                <a:spLocks/>
              </p:cNvSpPr>
              <p:nvPr/>
            </p:nvSpPr>
            <p:spPr bwMode="auto">
              <a:xfrm rot="-487818">
                <a:off x="4032" y="2160"/>
                <a:ext cx="575" cy="536"/>
              </a:xfrm>
              <a:custGeom>
                <a:avLst/>
                <a:gdLst>
                  <a:gd name="T0" fmla="*/ 231 w 648"/>
                  <a:gd name="T1" fmla="*/ 317 h 631"/>
                  <a:gd name="T2" fmla="*/ 189 w 648"/>
                  <a:gd name="T3" fmla="*/ 301 h 631"/>
                  <a:gd name="T4" fmla="*/ 148 w 648"/>
                  <a:gd name="T5" fmla="*/ 277 h 631"/>
                  <a:gd name="T6" fmla="*/ 100 w 648"/>
                  <a:gd name="T7" fmla="*/ 233 h 631"/>
                  <a:gd name="T8" fmla="*/ 59 w 648"/>
                  <a:gd name="T9" fmla="*/ 233 h 631"/>
                  <a:gd name="T10" fmla="*/ 76 w 648"/>
                  <a:gd name="T11" fmla="*/ 275 h 631"/>
                  <a:gd name="T12" fmla="*/ 106 w 648"/>
                  <a:gd name="T13" fmla="*/ 342 h 631"/>
                  <a:gd name="T14" fmla="*/ 159 w 648"/>
                  <a:gd name="T15" fmla="*/ 387 h 631"/>
                  <a:gd name="T16" fmla="*/ 236 w 648"/>
                  <a:gd name="T17" fmla="*/ 448 h 631"/>
                  <a:gd name="T18" fmla="*/ 295 w 648"/>
                  <a:gd name="T19" fmla="*/ 475 h 631"/>
                  <a:gd name="T20" fmla="*/ 327 w 648"/>
                  <a:gd name="T21" fmla="*/ 493 h 631"/>
                  <a:gd name="T22" fmla="*/ 365 w 648"/>
                  <a:gd name="T23" fmla="*/ 511 h 631"/>
                  <a:gd name="T24" fmla="*/ 393 w 648"/>
                  <a:gd name="T25" fmla="*/ 530 h 631"/>
                  <a:gd name="T26" fmla="*/ 431 w 648"/>
                  <a:gd name="T27" fmla="*/ 566 h 631"/>
                  <a:gd name="T28" fmla="*/ 457 w 648"/>
                  <a:gd name="T29" fmla="*/ 599 h 631"/>
                  <a:gd name="T30" fmla="*/ 490 w 648"/>
                  <a:gd name="T31" fmla="*/ 624 h 631"/>
                  <a:gd name="T32" fmla="*/ 505 w 648"/>
                  <a:gd name="T33" fmla="*/ 614 h 631"/>
                  <a:gd name="T34" fmla="*/ 523 w 648"/>
                  <a:gd name="T35" fmla="*/ 568 h 631"/>
                  <a:gd name="T36" fmla="*/ 568 w 648"/>
                  <a:gd name="T37" fmla="*/ 522 h 631"/>
                  <a:gd name="T38" fmla="*/ 611 w 648"/>
                  <a:gd name="T39" fmla="*/ 469 h 631"/>
                  <a:gd name="T40" fmla="*/ 631 w 648"/>
                  <a:gd name="T41" fmla="*/ 437 h 631"/>
                  <a:gd name="T42" fmla="*/ 610 w 648"/>
                  <a:gd name="T43" fmla="*/ 409 h 631"/>
                  <a:gd name="T44" fmla="*/ 576 w 648"/>
                  <a:gd name="T45" fmla="*/ 388 h 631"/>
                  <a:gd name="T46" fmla="*/ 557 w 648"/>
                  <a:gd name="T47" fmla="*/ 370 h 631"/>
                  <a:gd name="T48" fmla="*/ 521 w 648"/>
                  <a:gd name="T49" fmla="*/ 260 h 631"/>
                  <a:gd name="T50" fmla="*/ 491 w 648"/>
                  <a:gd name="T51" fmla="*/ 178 h 631"/>
                  <a:gd name="T52" fmla="*/ 466 w 648"/>
                  <a:gd name="T53" fmla="*/ 134 h 631"/>
                  <a:gd name="T54" fmla="*/ 450 w 648"/>
                  <a:gd name="T55" fmla="*/ 88 h 631"/>
                  <a:gd name="T56" fmla="*/ 428 w 648"/>
                  <a:gd name="T57" fmla="*/ 66 h 631"/>
                  <a:gd name="T58" fmla="*/ 390 w 648"/>
                  <a:gd name="T59" fmla="*/ 46 h 631"/>
                  <a:gd name="T60" fmla="*/ 350 w 648"/>
                  <a:gd name="T61" fmla="*/ 28 h 631"/>
                  <a:gd name="T62" fmla="*/ 298 w 648"/>
                  <a:gd name="T63" fmla="*/ 20 h 631"/>
                  <a:gd name="T64" fmla="*/ 247 w 648"/>
                  <a:gd name="T65" fmla="*/ 6 h 631"/>
                  <a:gd name="T66" fmla="*/ 208 w 648"/>
                  <a:gd name="T67" fmla="*/ 5 h 631"/>
                  <a:gd name="T68" fmla="*/ 163 w 648"/>
                  <a:gd name="T69" fmla="*/ 12 h 631"/>
                  <a:gd name="T70" fmla="*/ 133 w 648"/>
                  <a:gd name="T71" fmla="*/ 20 h 631"/>
                  <a:gd name="T72" fmla="*/ 78 w 648"/>
                  <a:gd name="T73" fmla="*/ 38 h 631"/>
                  <a:gd name="T74" fmla="*/ 33 w 648"/>
                  <a:gd name="T75" fmla="*/ 77 h 631"/>
                  <a:gd name="T76" fmla="*/ 3 w 648"/>
                  <a:gd name="T77" fmla="*/ 108 h 631"/>
                  <a:gd name="T78" fmla="*/ 7 w 648"/>
                  <a:gd name="T79" fmla="*/ 131 h 631"/>
                  <a:gd name="T80" fmla="*/ 46 w 648"/>
                  <a:gd name="T81" fmla="*/ 134 h 631"/>
                  <a:gd name="T82" fmla="*/ 76 w 648"/>
                  <a:gd name="T83" fmla="*/ 117 h 631"/>
                  <a:gd name="T84" fmla="*/ 126 w 648"/>
                  <a:gd name="T85" fmla="*/ 102 h 631"/>
                  <a:gd name="T86" fmla="*/ 180 w 648"/>
                  <a:gd name="T87" fmla="*/ 96 h 631"/>
                  <a:gd name="T88" fmla="*/ 207 w 648"/>
                  <a:gd name="T89" fmla="*/ 107 h 631"/>
                  <a:gd name="T90" fmla="*/ 240 w 648"/>
                  <a:gd name="T91" fmla="*/ 131 h 631"/>
                  <a:gd name="T92" fmla="*/ 267 w 648"/>
                  <a:gd name="T93" fmla="*/ 153 h 631"/>
                  <a:gd name="T94" fmla="*/ 283 w 648"/>
                  <a:gd name="T95" fmla="*/ 186 h 631"/>
                  <a:gd name="T96" fmla="*/ 294 w 648"/>
                  <a:gd name="T97" fmla="*/ 224 h 631"/>
                  <a:gd name="T98" fmla="*/ 293 w 648"/>
                  <a:gd name="T99" fmla="*/ 259 h 631"/>
                  <a:gd name="T100" fmla="*/ 255 w 648"/>
                  <a:gd name="T101" fmla="*/ 310 h 6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8" h="631">
                    <a:moveTo>
                      <a:pt x="255" y="310"/>
                    </a:moveTo>
                    <a:lnTo>
                      <a:pt x="231" y="317"/>
                    </a:lnTo>
                    <a:lnTo>
                      <a:pt x="214" y="314"/>
                    </a:lnTo>
                    <a:lnTo>
                      <a:pt x="189" y="301"/>
                    </a:lnTo>
                    <a:lnTo>
                      <a:pt x="162" y="296"/>
                    </a:lnTo>
                    <a:lnTo>
                      <a:pt x="148" y="277"/>
                    </a:lnTo>
                    <a:lnTo>
                      <a:pt x="125" y="247"/>
                    </a:lnTo>
                    <a:lnTo>
                      <a:pt x="100" y="233"/>
                    </a:lnTo>
                    <a:lnTo>
                      <a:pt x="76" y="228"/>
                    </a:lnTo>
                    <a:lnTo>
                      <a:pt x="59" y="233"/>
                    </a:lnTo>
                    <a:lnTo>
                      <a:pt x="66" y="251"/>
                    </a:lnTo>
                    <a:lnTo>
                      <a:pt x="76" y="275"/>
                    </a:lnTo>
                    <a:lnTo>
                      <a:pt x="94" y="312"/>
                    </a:lnTo>
                    <a:lnTo>
                      <a:pt x="106" y="342"/>
                    </a:lnTo>
                    <a:lnTo>
                      <a:pt x="136" y="366"/>
                    </a:lnTo>
                    <a:lnTo>
                      <a:pt x="159" y="387"/>
                    </a:lnTo>
                    <a:lnTo>
                      <a:pt x="177" y="403"/>
                    </a:lnTo>
                    <a:lnTo>
                      <a:pt x="236" y="448"/>
                    </a:lnTo>
                    <a:lnTo>
                      <a:pt x="265" y="460"/>
                    </a:lnTo>
                    <a:lnTo>
                      <a:pt x="295" y="475"/>
                    </a:lnTo>
                    <a:lnTo>
                      <a:pt x="311" y="481"/>
                    </a:lnTo>
                    <a:lnTo>
                      <a:pt x="327" y="493"/>
                    </a:lnTo>
                    <a:lnTo>
                      <a:pt x="349" y="503"/>
                    </a:lnTo>
                    <a:lnTo>
                      <a:pt x="365" y="511"/>
                    </a:lnTo>
                    <a:lnTo>
                      <a:pt x="382" y="519"/>
                    </a:lnTo>
                    <a:lnTo>
                      <a:pt x="393" y="530"/>
                    </a:lnTo>
                    <a:lnTo>
                      <a:pt x="412" y="543"/>
                    </a:lnTo>
                    <a:lnTo>
                      <a:pt x="431" y="566"/>
                    </a:lnTo>
                    <a:lnTo>
                      <a:pt x="445" y="583"/>
                    </a:lnTo>
                    <a:lnTo>
                      <a:pt x="457" y="599"/>
                    </a:lnTo>
                    <a:lnTo>
                      <a:pt x="472" y="612"/>
                    </a:lnTo>
                    <a:lnTo>
                      <a:pt x="490" y="624"/>
                    </a:lnTo>
                    <a:lnTo>
                      <a:pt x="500" y="631"/>
                    </a:lnTo>
                    <a:lnTo>
                      <a:pt x="505" y="614"/>
                    </a:lnTo>
                    <a:lnTo>
                      <a:pt x="510" y="597"/>
                    </a:lnTo>
                    <a:lnTo>
                      <a:pt x="523" y="568"/>
                    </a:lnTo>
                    <a:lnTo>
                      <a:pt x="553" y="539"/>
                    </a:lnTo>
                    <a:lnTo>
                      <a:pt x="568" y="522"/>
                    </a:lnTo>
                    <a:lnTo>
                      <a:pt x="596" y="489"/>
                    </a:lnTo>
                    <a:lnTo>
                      <a:pt x="611" y="469"/>
                    </a:lnTo>
                    <a:lnTo>
                      <a:pt x="626" y="451"/>
                    </a:lnTo>
                    <a:lnTo>
                      <a:pt x="631" y="437"/>
                    </a:lnTo>
                    <a:lnTo>
                      <a:pt x="648" y="435"/>
                    </a:lnTo>
                    <a:lnTo>
                      <a:pt x="610" y="409"/>
                    </a:lnTo>
                    <a:lnTo>
                      <a:pt x="597" y="398"/>
                    </a:lnTo>
                    <a:lnTo>
                      <a:pt x="576" y="388"/>
                    </a:lnTo>
                    <a:lnTo>
                      <a:pt x="565" y="379"/>
                    </a:lnTo>
                    <a:lnTo>
                      <a:pt x="557" y="370"/>
                    </a:lnTo>
                    <a:lnTo>
                      <a:pt x="549" y="343"/>
                    </a:lnTo>
                    <a:lnTo>
                      <a:pt x="521" y="260"/>
                    </a:lnTo>
                    <a:lnTo>
                      <a:pt x="507" y="216"/>
                    </a:lnTo>
                    <a:lnTo>
                      <a:pt x="491" y="178"/>
                    </a:lnTo>
                    <a:lnTo>
                      <a:pt x="478" y="158"/>
                    </a:lnTo>
                    <a:lnTo>
                      <a:pt x="466" y="134"/>
                    </a:lnTo>
                    <a:lnTo>
                      <a:pt x="458" y="112"/>
                    </a:lnTo>
                    <a:lnTo>
                      <a:pt x="450" y="88"/>
                    </a:lnTo>
                    <a:lnTo>
                      <a:pt x="442" y="74"/>
                    </a:lnTo>
                    <a:lnTo>
                      <a:pt x="428" y="66"/>
                    </a:lnTo>
                    <a:lnTo>
                      <a:pt x="404" y="58"/>
                    </a:lnTo>
                    <a:lnTo>
                      <a:pt x="390" y="46"/>
                    </a:lnTo>
                    <a:lnTo>
                      <a:pt x="374" y="32"/>
                    </a:lnTo>
                    <a:lnTo>
                      <a:pt x="350" y="28"/>
                    </a:lnTo>
                    <a:lnTo>
                      <a:pt x="320" y="28"/>
                    </a:lnTo>
                    <a:lnTo>
                      <a:pt x="298" y="20"/>
                    </a:lnTo>
                    <a:lnTo>
                      <a:pt x="266" y="14"/>
                    </a:lnTo>
                    <a:lnTo>
                      <a:pt x="247" y="6"/>
                    </a:lnTo>
                    <a:lnTo>
                      <a:pt x="234" y="0"/>
                    </a:lnTo>
                    <a:lnTo>
                      <a:pt x="208" y="5"/>
                    </a:lnTo>
                    <a:lnTo>
                      <a:pt x="184" y="9"/>
                    </a:lnTo>
                    <a:lnTo>
                      <a:pt x="163" y="12"/>
                    </a:lnTo>
                    <a:lnTo>
                      <a:pt x="150" y="14"/>
                    </a:lnTo>
                    <a:lnTo>
                      <a:pt x="133" y="20"/>
                    </a:lnTo>
                    <a:lnTo>
                      <a:pt x="117" y="26"/>
                    </a:lnTo>
                    <a:lnTo>
                      <a:pt x="78" y="38"/>
                    </a:lnTo>
                    <a:lnTo>
                      <a:pt x="55" y="57"/>
                    </a:lnTo>
                    <a:lnTo>
                      <a:pt x="33" y="77"/>
                    </a:lnTo>
                    <a:lnTo>
                      <a:pt x="16" y="93"/>
                    </a:lnTo>
                    <a:lnTo>
                      <a:pt x="3" y="108"/>
                    </a:lnTo>
                    <a:lnTo>
                      <a:pt x="0" y="120"/>
                    </a:lnTo>
                    <a:lnTo>
                      <a:pt x="7" y="131"/>
                    </a:lnTo>
                    <a:lnTo>
                      <a:pt x="28" y="137"/>
                    </a:lnTo>
                    <a:lnTo>
                      <a:pt x="46" y="134"/>
                    </a:lnTo>
                    <a:lnTo>
                      <a:pt x="60" y="128"/>
                    </a:lnTo>
                    <a:lnTo>
                      <a:pt x="76" y="117"/>
                    </a:lnTo>
                    <a:lnTo>
                      <a:pt x="91" y="104"/>
                    </a:lnTo>
                    <a:lnTo>
                      <a:pt x="126" y="102"/>
                    </a:lnTo>
                    <a:lnTo>
                      <a:pt x="160" y="101"/>
                    </a:lnTo>
                    <a:lnTo>
                      <a:pt x="180" y="96"/>
                    </a:lnTo>
                    <a:lnTo>
                      <a:pt x="195" y="95"/>
                    </a:lnTo>
                    <a:lnTo>
                      <a:pt x="207" y="107"/>
                    </a:lnTo>
                    <a:lnTo>
                      <a:pt x="222" y="117"/>
                    </a:lnTo>
                    <a:lnTo>
                      <a:pt x="240" y="131"/>
                    </a:lnTo>
                    <a:lnTo>
                      <a:pt x="255" y="138"/>
                    </a:lnTo>
                    <a:lnTo>
                      <a:pt x="267" y="153"/>
                    </a:lnTo>
                    <a:lnTo>
                      <a:pt x="273" y="165"/>
                    </a:lnTo>
                    <a:lnTo>
                      <a:pt x="283" y="186"/>
                    </a:lnTo>
                    <a:lnTo>
                      <a:pt x="288" y="207"/>
                    </a:lnTo>
                    <a:lnTo>
                      <a:pt x="294" y="224"/>
                    </a:lnTo>
                    <a:lnTo>
                      <a:pt x="293" y="238"/>
                    </a:lnTo>
                    <a:lnTo>
                      <a:pt x="293" y="259"/>
                    </a:lnTo>
                    <a:lnTo>
                      <a:pt x="287" y="286"/>
                    </a:lnTo>
                    <a:lnTo>
                      <a:pt x="255" y="310"/>
                    </a:lnTo>
                    <a:close/>
                  </a:path>
                </a:pathLst>
              </a:custGeom>
              <a:solidFill>
                <a:srgbClr val="FFBFBF"/>
              </a:solidFill>
              <a:ln w="9525">
                <a:solidFill>
                  <a:srgbClr val="000000"/>
                </a:solidFill>
                <a:prstDash val="solid"/>
                <a:round/>
                <a:headEnd/>
                <a:tailEnd/>
              </a:ln>
            </p:spPr>
            <p:txBody>
              <a:bodyPr/>
              <a:lstStyle/>
              <a:p>
                <a:endParaRPr lang="en-VN"/>
              </a:p>
            </p:txBody>
          </p:sp>
          <p:sp>
            <p:nvSpPr>
              <p:cNvPr id="25" name="Freeform 25">
                <a:extLst>
                  <a:ext uri="{FF2B5EF4-FFF2-40B4-BE49-F238E27FC236}">
                    <a16:creationId xmlns:a16="http://schemas.microsoft.com/office/drawing/2014/main" id="{77237E32-98C0-3428-A9CA-8889C2D97CDD}"/>
                  </a:ext>
                </a:extLst>
              </p:cNvPr>
              <p:cNvSpPr>
                <a:spLocks/>
              </p:cNvSpPr>
              <p:nvPr/>
            </p:nvSpPr>
            <p:spPr bwMode="auto">
              <a:xfrm>
                <a:off x="4202" y="2173"/>
                <a:ext cx="103" cy="46"/>
              </a:xfrm>
              <a:custGeom>
                <a:avLst/>
                <a:gdLst>
                  <a:gd name="T0" fmla="*/ 0 w 138"/>
                  <a:gd name="T1" fmla="*/ 0 h 66"/>
                  <a:gd name="T2" fmla="*/ 66 w 138"/>
                  <a:gd name="T3" fmla="*/ 27 h 66"/>
                  <a:gd name="T4" fmla="*/ 138 w 138"/>
                  <a:gd name="T5" fmla="*/ 66 h 66"/>
                </a:gdLst>
                <a:ahLst/>
                <a:cxnLst>
                  <a:cxn ang="0">
                    <a:pos x="T0" y="T1"/>
                  </a:cxn>
                  <a:cxn ang="0">
                    <a:pos x="T2" y="T3"/>
                  </a:cxn>
                  <a:cxn ang="0">
                    <a:pos x="T4" y="T5"/>
                  </a:cxn>
                </a:cxnLst>
                <a:rect l="0" t="0" r="r" b="b"/>
                <a:pathLst>
                  <a:path w="138" h="66">
                    <a:moveTo>
                      <a:pt x="0" y="0"/>
                    </a:moveTo>
                    <a:lnTo>
                      <a:pt x="66" y="27"/>
                    </a:lnTo>
                    <a:lnTo>
                      <a:pt x="138" y="66"/>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VN"/>
              </a:p>
            </p:txBody>
          </p:sp>
          <p:sp>
            <p:nvSpPr>
              <p:cNvPr id="26" name="Freeform 26">
                <a:extLst>
                  <a:ext uri="{FF2B5EF4-FFF2-40B4-BE49-F238E27FC236}">
                    <a16:creationId xmlns:a16="http://schemas.microsoft.com/office/drawing/2014/main" id="{E098E866-9571-2018-0D4E-4E244260A8F9}"/>
                  </a:ext>
                </a:extLst>
              </p:cNvPr>
              <p:cNvSpPr>
                <a:spLocks/>
              </p:cNvSpPr>
              <p:nvPr/>
            </p:nvSpPr>
            <p:spPr bwMode="auto">
              <a:xfrm rot="-1242821">
                <a:off x="4093" y="2384"/>
                <a:ext cx="15" cy="48"/>
              </a:xfrm>
              <a:custGeom>
                <a:avLst/>
                <a:gdLst>
                  <a:gd name="T0" fmla="*/ 23 w 70"/>
                  <a:gd name="T1" fmla="*/ 0 h 169"/>
                  <a:gd name="T2" fmla="*/ 53 w 70"/>
                  <a:gd name="T3" fmla="*/ 52 h 169"/>
                  <a:gd name="T4" fmla="*/ 69 w 70"/>
                  <a:gd name="T5" fmla="*/ 83 h 169"/>
                  <a:gd name="T6" fmla="*/ 70 w 70"/>
                  <a:gd name="T7" fmla="*/ 113 h 169"/>
                  <a:gd name="T8" fmla="*/ 58 w 70"/>
                  <a:gd name="T9" fmla="*/ 140 h 169"/>
                  <a:gd name="T10" fmla="*/ 27 w 70"/>
                  <a:gd name="T11" fmla="*/ 158 h 169"/>
                  <a:gd name="T12" fmla="*/ 0 w 70"/>
                  <a:gd name="T13" fmla="*/ 169 h 169"/>
                </a:gdLst>
                <a:ahLst/>
                <a:cxnLst>
                  <a:cxn ang="0">
                    <a:pos x="T0" y="T1"/>
                  </a:cxn>
                  <a:cxn ang="0">
                    <a:pos x="T2" y="T3"/>
                  </a:cxn>
                  <a:cxn ang="0">
                    <a:pos x="T4" y="T5"/>
                  </a:cxn>
                  <a:cxn ang="0">
                    <a:pos x="T6" y="T7"/>
                  </a:cxn>
                  <a:cxn ang="0">
                    <a:pos x="T8" y="T9"/>
                  </a:cxn>
                  <a:cxn ang="0">
                    <a:pos x="T10" y="T11"/>
                  </a:cxn>
                  <a:cxn ang="0">
                    <a:pos x="T12" y="T13"/>
                  </a:cxn>
                </a:cxnLst>
                <a:rect l="0" t="0" r="r" b="b"/>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VN"/>
              </a:p>
            </p:txBody>
          </p:sp>
          <p:sp>
            <p:nvSpPr>
              <p:cNvPr id="27" name="Freeform 27">
                <a:extLst>
                  <a:ext uri="{FF2B5EF4-FFF2-40B4-BE49-F238E27FC236}">
                    <a16:creationId xmlns:a16="http://schemas.microsoft.com/office/drawing/2014/main" id="{E00F5068-9867-BE89-7475-A01BA96B28DC}"/>
                  </a:ext>
                </a:extLst>
              </p:cNvPr>
              <p:cNvSpPr>
                <a:spLocks/>
              </p:cNvSpPr>
              <p:nvPr/>
            </p:nvSpPr>
            <p:spPr bwMode="auto">
              <a:xfrm rot="-832342">
                <a:off x="4167" y="2231"/>
                <a:ext cx="12" cy="29"/>
              </a:xfrm>
              <a:custGeom>
                <a:avLst/>
                <a:gdLst>
                  <a:gd name="T0" fmla="*/ 0 w 50"/>
                  <a:gd name="T1" fmla="*/ 0 h 93"/>
                  <a:gd name="T2" fmla="*/ 0 w 50"/>
                  <a:gd name="T3" fmla="*/ 32 h 93"/>
                  <a:gd name="T4" fmla="*/ 6 w 50"/>
                  <a:gd name="T5" fmla="*/ 57 h 93"/>
                  <a:gd name="T6" fmla="*/ 25 w 50"/>
                  <a:gd name="T7" fmla="*/ 82 h 93"/>
                  <a:gd name="T8" fmla="*/ 50 w 50"/>
                  <a:gd name="T9" fmla="*/ 93 h 93"/>
                </a:gdLst>
                <a:ahLst/>
                <a:cxnLst>
                  <a:cxn ang="0">
                    <a:pos x="T0" y="T1"/>
                  </a:cxn>
                  <a:cxn ang="0">
                    <a:pos x="T2" y="T3"/>
                  </a:cxn>
                  <a:cxn ang="0">
                    <a:pos x="T4" y="T5"/>
                  </a:cxn>
                  <a:cxn ang="0">
                    <a:pos x="T6" y="T7"/>
                  </a:cxn>
                  <a:cxn ang="0">
                    <a:pos x="T8" y="T9"/>
                  </a:cxn>
                </a:cxnLst>
                <a:rect l="0" t="0" r="r" b="b"/>
                <a:pathLst>
                  <a:path w="50" h="93">
                    <a:moveTo>
                      <a:pt x="0" y="0"/>
                    </a:moveTo>
                    <a:lnTo>
                      <a:pt x="0" y="32"/>
                    </a:lnTo>
                    <a:lnTo>
                      <a:pt x="6" y="57"/>
                    </a:lnTo>
                    <a:lnTo>
                      <a:pt x="25" y="82"/>
                    </a:lnTo>
                    <a:lnTo>
                      <a:pt x="50" y="9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VN"/>
              </a:p>
            </p:txBody>
          </p:sp>
          <p:sp>
            <p:nvSpPr>
              <p:cNvPr id="28" name="Freeform 28">
                <a:extLst>
                  <a:ext uri="{FF2B5EF4-FFF2-40B4-BE49-F238E27FC236}">
                    <a16:creationId xmlns:a16="http://schemas.microsoft.com/office/drawing/2014/main" id="{60BD0C32-B118-97C0-1878-66E3CE6D9B06}"/>
                  </a:ext>
                </a:extLst>
              </p:cNvPr>
              <p:cNvSpPr>
                <a:spLocks/>
              </p:cNvSpPr>
              <p:nvPr/>
            </p:nvSpPr>
            <p:spPr bwMode="auto">
              <a:xfrm rot="-1712274">
                <a:off x="4076" y="2259"/>
                <a:ext cx="9" cy="22"/>
              </a:xfrm>
              <a:custGeom>
                <a:avLst/>
                <a:gdLst>
                  <a:gd name="T0" fmla="*/ 0 w 19"/>
                  <a:gd name="T1" fmla="*/ 0 h 43"/>
                  <a:gd name="T2" fmla="*/ 0 w 19"/>
                  <a:gd name="T3" fmla="*/ 14 h 43"/>
                  <a:gd name="T4" fmla="*/ 4 w 19"/>
                  <a:gd name="T5" fmla="*/ 28 h 43"/>
                  <a:gd name="T6" fmla="*/ 19 w 19"/>
                  <a:gd name="T7" fmla="*/ 43 h 43"/>
                </a:gdLst>
                <a:ahLst/>
                <a:cxnLst>
                  <a:cxn ang="0">
                    <a:pos x="T0" y="T1"/>
                  </a:cxn>
                  <a:cxn ang="0">
                    <a:pos x="T2" y="T3"/>
                  </a:cxn>
                  <a:cxn ang="0">
                    <a:pos x="T4" y="T5"/>
                  </a:cxn>
                  <a:cxn ang="0">
                    <a:pos x="T6" y="T7"/>
                  </a:cxn>
                </a:cxnLst>
                <a:rect l="0" t="0" r="r" b="b"/>
                <a:pathLst>
                  <a:path w="19" h="43">
                    <a:moveTo>
                      <a:pt x="0" y="0"/>
                    </a:moveTo>
                    <a:lnTo>
                      <a:pt x="0" y="14"/>
                    </a:lnTo>
                    <a:lnTo>
                      <a:pt x="4" y="28"/>
                    </a:lnTo>
                    <a:lnTo>
                      <a:pt x="19" y="43"/>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VN"/>
              </a:p>
            </p:txBody>
          </p:sp>
          <p:grpSp>
            <p:nvGrpSpPr>
              <p:cNvPr id="29" name="Group 29">
                <a:extLst>
                  <a:ext uri="{FF2B5EF4-FFF2-40B4-BE49-F238E27FC236}">
                    <a16:creationId xmlns:a16="http://schemas.microsoft.com/office/drawing/2014/main" id="{4430984D-7A6C-F6E6-40B5-E757016B577B}"/>
                  </a:ext>
                </a:extLst>
              </p:cNvPr>
              <p:cNvGrpSpPr>
                <a:grpSpLocks/>
              </p:cNvGrpSpPr>
              <p:nvPr/>
            </p:nvGrpSpPr>
            <p:grpSpPr bwMode="auto">
              <a:xfrm rot="12375108">
                <a:off x="4462" y="2466"/>
                <a:ext cx="242" cy="270"/>
                <a:chOff x="2457" y="2549"/>
                <a:chExt cx="557" cy="547"/>
              </a:xfrm>
            </p:grpSpPr>
            <p:sp>
              <p:nvSpPr>
                <p:cNvPr id="32" name="Freeform 30">
                  <a:extLst>
                    <a:ext uri="{FF2B5EF4-FFF2-40B4-BE49-F238E27FC236}">
                      <a16:creationId xmlns:a16="http://schemas.microsoft.com/office/drawing/2014/main" id="{ADAA4F82-5A7E-3F11-9CF2-1334A94FB557}"/>
                    </a:ext>
                  </a:extLst>
                </p:cNvPr>
                <p:cNvSpPr>
                  <a:spLocks/>
                </p:cNvSpPr>
                <p:nvPr/>
              </p:nvSpPr>
              <p:spPr bwMode="auto">
                <a:xfrm>
                  <a:off x="2457" y="2549"/>
                  <a:ext cx="557" cy="547"/>
                </a:xfrm>
                <a:custGeom>
                  <a:avLst/>
                  <a:gdLst>
                    <a:gd name="T0" fmla="*/ 1112 w 1112"/>
                    <a:gd name="T1" fmla="*/ 140 h 1094"/>
                    <a:gd name="T2" fmla="*/ 1056 w 1112"/>
                    <a:gd name="T3" fmla="*/ 271 h 1094"/>
                    <a:gd name="T4" fmla="*/ 1017 w 1112"/>
                    <a:gd name="T5" fmla="*/ 373 h 1094"/>
                    <a:gd name="T6" fmla="*/ 971 w 1112"/>
                    <a:gd name="T7" fmla="*/ 476 h 1094"/>
                    <a:gd name="T8" fmla="*/ 943 w 1112"/>
                    <a:gd name="T9" fmla="*/ 588 h 1094"/>
                    <a:gd name="T10" fmla="*/ 924 w 1112"/>
                    <a:gd name="T11" fmla="*/ 702 h 1094"/>
                    <a:gd name="T12" fmla="*/ 905 w 1112"/>
                    <a:gd name="T13" fmla="*/ 814 h 1094"/>
                    <a:gd name="T14" fmla="*/ 905 w 1112"/>
                    <a:gd name="T15" fmla="*/ 916 h 1094"/>
                    <a:gd name="T16" fmla="*/ 905 w 1112"/>
                    <a:gd name="T17" fmla="*/ 1001 h 1094"/>
                    <a:gd name="T18" fmla="*/ 905 w 1112"/>
                    <a:gd name="T19" fmla="*/ 1038 h 1094"/>
                    <a:gd name="T20" fmla="*/ 242 w 1112"/>
                    <a:gd name="T21" fmla="*/ 1094 h 1094"/>
                    <a:gd name="T22" fmla="*/ 130 w 1112"/>
                    <a:gd name="T23" fmla="*/ 448 h 1094"/>
                    <a:gd name="T24" fmla="*/ 28 w 1112"/>
                    <a:gd name="T25" fmla="*/ 65 h 1094"/>
                    <a:gd name="T26" fmla="*/ 0 w 1112"/>
                    <a:gd name="T27" fmla="*/ 0 h 1094"/>
                    <a:gd name="T28" fmla="*/ 420 w 1112"/>
                    <a:gd name="T29" fmla="*/ 75 h 1094"/>
                    <a:gd name="T30" fmla="*/ 765 w 1112"/>
                    <a:gd name="T31" fmla="*/ 103 h 1094"/>
                    <a:gd name="T32" fmla="*/ 989 w 1112"/>
                    <a:gd name="T33" fmla="*/ 103 h 1094"/>
                    <a:gd name="T34" fmla="*/ 1112 w 1112"/>
                    <a:gd name="T35" fmla="*/ 14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prstDash val="solid"/>
                  <a:round/>
                  <a:headEnd/>
                  <a:tailEnd/>
                </a:ln>
              </p:spPr>
              <p:txBody>
                <a:bodyPr/>
                <a:lstStyle/>
                <a:p>
                  <a:endParaRPr lang="en-VN"/>
                </a:p>
              </p:txBody>
            </p:sp>
            <p:sp>
              <p:nvSpPr>
                <p:cNvPr id="33" name="Oval 31">
                  <a:extLst>
                    <a:ext uri="{FF2B5EF4-FFF2-40B4-BE49-F238E27FC236}">
                      <a16:creationId xmlns:a16="http://schemas.microsoft.com/office/drawing/2014/main" id="{AADBB8D5-D7A5-2DA9-3B77-446FFB6B6AA2}"/>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p>
                  <a:endParaRPr lang="en-VN"/>
                </a:p>
              </p:txBody>
            </p:sp>
          </p:grpSp>
          <p:sp>
            <p:nvSpPr>
              <p:cNvPr id="30" name="Freeform 32">
                <a:extLst>
                  <a:ext uri="{FF2B5EF4-FFF2-40B4-BE49-F238E27FC236}">
                    <a16:creationId xmlns:a16="http://schemas.microsoft.com/office/drawing/2014/main" id="{04C0A012-50FB-A150-5CF0-FAB93F936E66}"/>
                  </a:ext>
                </a:extLst>
              </p:cNvPr>
              <p:cNvSpPr>
                <a:spLocks/>
              </p:cNvSpPr>
              <p:nvPr/>
            </p:nvSpPr>
            <p:spPr bwMode="auto">
              <a:xfrm rot="15712181">
                <a:off x="4165" y="2435"/>
                <a:ext cx="13" cy="9"/>
              </a:xfrm>
              <a:custGeom>
                <a:avLst/>
                <a:gdLst>
                  <a:gd name="T0" fmla="*/ 55 w 55"/>
                  <a:gd name="T1" fmla="*/ 33 h 33"/>
                  <a:gd name="T2" fmla="*/ 26 w 55"/>
                  <a:gd name="T3" fmla="*/ 22 h 33"/>
                  <a:gd name="T4" fmla="*/ 7 w 55"/>
                  <a:gd name="T5" fmla="*/ 8 h 33"/>
                  <a:gd name="T6" fmla="*/ 0 w 55"/>
                  <a:gd name="T7" fmla="*/ 0 h 33"/>
                </a:gdLst>
                <a:ahLst/>
                <a:cxnLst>
                  <a:cxn ang="0">
                    <a:pos x="T0" y="T1"/>
                  </a:cxn>
                  <a:cxn ang="0">
                    <a:pos x="T2" y="T3"/>
                  </a:cxn>
                  <a:cxn ang="0">
                    <a:pos x="T4" y="T5"/>
                  </a:cxn>
                  <a:cxn ang="0">
                    <a:pos x="T6" y="T7"/>
                  </a:cxn>
                </a:cxnLst>
                <a:rect l="0" t="0" r="r" b="b"/>
                <a:pathLst>
                  <a:path w="55" h="33">
                    <a:moveTo>
                      <a:pt x="55" y="33"/>
                    </a:moveTo>
                    <a:lnTo>
                      <a:pt x="26" y="22"/>
                    </a:lnTo>
                    <a:lnTo>
                      <a:pt x="7" y="8"/>
                    </a:lnTo>
                    <a:lnTo>
                      <a:pt x="0" y="0"/>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VN"/>
              </a:p>
            </p:txBody>
          </p:sp>
          <p:sp>
            <p:nvSpPr>
              <p:cNvPr id="31" name="Freeform 33">
                <a:extLst>
                  <a:ext uri="{FF2B5EF4-FFF2-40B4-BE49-F238E27FC236}">
                    <a16:creationId xmlns:a16="http://schemas.microsoft.com/office/drawing/2014/main" id="{68F84974-91D4-C909-FFD7-4D8353F55CFC}"/>
                  </a:ext>
                </a:extLst>
              </p:cNvPr>
              <p:cNvSpPr>
                <a:spLocks/>
              </p:cNvSpPr>
              <p:nvPr/>
            </p:nvSpPr>
            <p:spPr bwMode="auto">
              <a:xfrm rot="-487818">
                <a:off x="4282" y="2181"/>
                <a:ext cx="47" cy="29"/>
              </a:xfrm>
              <a:custGeom>
                <a:avLst/>
                <a:gdLst>
                  <a:gd name="T0" fmla="*/ 0 w 53"/>
                  <a:gd name="T1" fmla="*/ 0 h 34"/>
                  <a:gd name="T2" fmla="*/ 17 w 53"/>
                  <a:gd name="T3" fmla="*/ 8 h 34"/>
                  <a:gd name="T4" fmla="*/ 53 w 53"/>
                  <a:gd name="T5" fmla="*/ 34 h 34"/>
                </a:gdLst>
                <a:ahLst/>
                <a:cxnLst>
                  <a:cxn ang="0">
                    <a:pos x="T0" y="T1"/>
                  </a:cxn>
                  <a:cxn ang="0">
                    <a:pos x="T2" y="T3"/>
                  </a:cxn>
                  <a:cxn ang="0">
                    <a:pos x="T4" y="T5"/>
                  </a:cxn>
                </a:cxnLst>
                <a:rect l="0" t="0" r="r" b="b"/>
                <a:pathLst>
                  <a:path w="53" h="34">
                    <a:moveTo>
                      <a:pt x="0" y="0"/>
                    </a:moveTo>
                    <a:lnTo>
                      <a:pt x="17" y="8"/>
                    </a:lnTo>
                    <a:lnTo>
                      <a:pt x="53" y="34"/>
                    </a:lnTo>
                  </a:path>
                </a:pathLst>
              </a:custGeom>
              <a:noFill/>
              <a:ln w="952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VN"/>
              </a:p>
            </p:txBody>
          </p:sp>
        </p:grpSp>
      </p:grpSp>
      <p:grpSp>
        <p:nvGrpSpPr>
          <p:cNvPr id="41" name="Group 3">
            <a:extLst>
              <a:ext uri="{FF2B5EF4-FFF2-40B4-BE49-F238E27FC236}">
                <a16:creationId xmlns:a16="http://schemas.microsoft.com/office/drawing/2014/main" id="{A4031289-95CC-6037-A7E9-00CF958B3071}"/>
              </a:ext>
            </a:extLst>
          </p:cNvPr>
          <p:cNvGrpSpPr>
            <a:grpSpLocks/>
          </p:cNvGrpSpPr>
          <p:nvPr/>
        </p:nvGrpSpPr>
        <p:grpSpPr bwMode="auto">
          <a:xfrm rot="1030400">
            <a:off x="7141389" y="3007892"/>
            <a:ext cx="1958548" cy="693738"/>
            <a:chOff x="1240" y="1715"/>
            <a:chExt cx="2409" cy="437"/>
          </a:xfrm>
        </p:grpSpPr>
        <p:grpSp>
          <p:nvGrpSpPr>
            <p:cNvPr id="42" name="Group 4">
              <a:extLst>
                <a:ext uri="{FF2B5EF4-FFF2-40B4-BE49-F238E27FC236}">
                  <a16:creationId xmlns:a16="http://schemas.microsoft.com/office/drawing/2014/main" id="{D2543376-EF41-FBD6-98F0-86764B6AA4E4}"/>
                </a:ext>
              </a:extLst>
            </p:cNvPr>
            <p:cNvGrpSpPr>
              <a:grpSpLocks/>
            </p:cNvGrpSpPr>
            <p:nvPr/>
          </p:nvGrpSpPr>
          <p:grpSpPr bwMode="auto">
            <a:xfrm rot="-2002882">
              <a:off x="3047" y="1839"/>
              <a:ext cx="276" cy="148"/>
              <a:chOff x="2352" y="1488"/>
              <a:chExt cx="276" cy="148"/>
            </a:xfrm>
          </p:grpSpPr>
          <p:sp>
            <p:nvSpPr>
              <p:cNvPr id="55" name="Freeform 5">
                <a:extLst>
                  <a:ext uri="{FF2B5EF4-FFF2-40B4-BE49-F238E27FC236}">
                    <a16:creationId xmlns:a16="http://schemas.microsoft.com/office/drawing/2014/main" id="{1DBCA46A-39A4-BF57-8B29-0AD3BC213F34}"/>
                  </a:ext>
                </a:extLst>
              </p:cNvPr>
              <p:cNvSpPr>
                <a:spLocks/>
              </p:cNvSpPr>
              <p:nvPr/>
            </p:nvSpPr>
            <p:spPr bwMode="auto">
              <a:xfrm rot="-487818">
                <a:off x="2406" y="1516"/>
                <a:ext cx="222" cy="120"/>
              </a:xfrm>
              <a:custGeom>
                <a:avLst/>
                <a:gdLst>
                  <a:gd name="T0" fmla="*/ 9 w 249"/>
                  <a:gd name="T1" fmla="*/ 28 h 141"/>
                  <a:gd name="T2" fmla="*/ 4 w 249"/>
                  <a:gd name="T3" fmla="*/ 31 h 141"/>
                  <a:gd name="T4" fmla="*/ 0 w 249"/>
                  <a:gd name="T5" fmla="*/ 33 h 141"/>
                  <a:gd name="T6" fmla="*/ 9 w 249"/>
                  <a:gd name="T7" fmla="*/ 37 h 141"/>
                  <a:gd name="T8" fmla="*/ 15 w 249"/>
                  <a:gd name="T9" fmla="*/ 39 h 141"/>
                  <a:gd name="T10" fmla="*/ 21 w 249"/>
                  <a:gd name="T11" fmla="*/ 37 h 141"/>
                  <a:gd name="T12" fmla="*/ 28 w 249"/>
                  <a:gd name="T13" fmla="*/ 37 h 141"/>
                  <a:gd name="T14" fmla="*/ 33 w 249"/>
                  <a:gd name="T15" fmla="*/ 35 h 141"/>
                  <a:gd name="T16" fmla="*/ 42 w 249"/>
                  <a:gd name="T17" fmla="*/ 31 h 141"/>
                  <a:gd name="T18" fmla="*/ 48 w 249"/>
                  <a:gd name="T19" fmla="*/ 31 h 141"/>
                  <a:gd name="T20" fmla="*/ 53 w 249"/>
                  <a:gd name="T21" fmla="*/ 31 h 141"/>
                  <a:gd name="T22" fmla="*/ 58 w 249"/>
                  <a:gd name="T23" fmla="*/ 28 h 141"/>
                  <a:gd name="T24" fmla="*/ 63 w 249"/>
                  <a:gd name="T25" fmla="*/ 26 h 141"/>
                  <a:gd name="T26" fmla="*/ 70 w 249"/>
                  <a:gd name="T27" fmla="*/ 24 h 141"/>
                  <a:gd name="T28" fmla="*/ 76 w 249"/>
                  <a:gd name="T29" fmla="*/ 25 h 141"/>
                  <a:gd name="T30" fmla="*/ 83 w 249"/>
                  <a:gd name="T31" fmla="*/ 26 h 141"/>
                  <a:gd name="T32" fmla="*/ 90 w 249"/>
                  <a:gd name="T33" fmla="*/ 26 h 141"/>
                  <a:gd name="T34" fmla="*/ 93 w 249"/>
                  <a:gd name="T35" fmla="*/ 31 h 141"/>
                  <a:gd name="T36" fmla="*/ 100 w 249"/>
                  <a:gd name="T37" fmla="*/ 36 h 141"/>
                  <a:gd name="T38" fmla="*/ 76 w 249"/>
                  <a:gd name="T39" fmla="*/ 0 h 141"/>
                  <a:gd name="T40" fmla="*/ 9 w 249"/>
                  <a:gd name="T41" fmla="*/ 28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9"/>
                  <a:gd name="T64" fmla="*/ 0 h 141"/>
                  <a:gd name="T65" fmla="*/ 249 w 249"/>
                  <a:gd name="T66" fmla="*/ 141 h 14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9" h="141">
                    <a:moveTo>
                      <a:pt x="22" y="103"/>
                    </a:moveTo>
                    <a:lnTo>
                      <a:pt x="11" y="116"/>
                    </a:lnTo>
                    <a:lnTo>
                      <a:pt x="0" y="120"/>
                    </a:lnTo>
                    <a:lnTo>
                      <a:pt x="21" y="136"/>
                    </a:lnTo>
                    <a:lnTo>
                      <a:pt x="38" y="141"/>
                    </a:lnTo>
                    <a:lnTo>
                      <a:pt x="54" y="139"/>
                    </a:lnTo>
                    <a:lnTo>
                      <a:pt x="69" y="135"/>
                    </a:lnTo>
                    <a:lnTo>
                      <a:pt x="84" y="126"/>
                    </a:lnTo>
                    <a:lnTo>
                      <a:pt x="104" y="114"/>
                    </a:lnTo>
                    <a:lnTo>
                      <a:pt x="120" y="114"/>
                    </a:lnTo>
                    <a:lnTo>
                      <a:pt x="131" y="111"/>
                    </a:lnTo>
                    <a:lnTo>
                      <a:pt x="146" y="102"/>
                    </a:lnTo>
                    <a:lnTo>
                      <a:pt x="159" y="93"/>
                    </a:lnTo>
                    <a:lnTo>
                      <a:pt x="177" y="87"/>
                    </a:lnTo>
                    <a:lnTo>
                      <a:pt x="190" y="89"/>
                    </a:lnTo>
                    <a:lnTo>
                      <a:pt x="208" y="92"/>
                    </a:lnTo>
                    <a:lnTo>
                      <a:pt x="225" y="95"/>
                    </a:lnTo>
                    <a:lnTo>
                      <a:pt x="232" y="118"/>
                    </a:lnTo>
                    <a:lnTo>
                      <a:pt x="249" y="129"/>
                    </a:lnTo>
                    <a:lnTo>
                      <a:pt x="188" y="0"/>
                    </a:lnTo>
                    <a:lnTo>
                      <a:pt x="22" y="103"/>
                    </a:lnTo>
                    <a:close/>
                  </a:path>
                </a:pathLst>
              </a:custGeom>
              <a:solidFill>
                <a:srgbClr val="FFBFBF"/>
              </a:solidFill>
              <a:ln w="9525">
                <a:solidFill>
                  <a:srgbClr val="000000"/>
                </a:solidFill>
                <a:round/>
                <a:headEnd/>
                <a:tailEnd/>
              </a:ln>
            </p:spPr>
            <p:txBody>
              <a:bodyPr/>
              <a:lstStyle/>
              <a:p>
                <a:endParaRPr lang="en-US">
                  <a:latin typeface="Times New Roman" panose="02020603050405020304" pitchFamily="18" charset="0"/>
                  <a:cs typeface="Times New Roman" panose="02020603050405020304" pitchFamily="18" charset="0"/>
                </a:endParaRPr>
              </a:p>
            </p:txBody>
          </p:sp>
          <p:sp>
            <p:nvSpPr>
              <p:cNvPr id="56" name="Freeform 6">
                <a:extLst>
                  <a:ext uri="{FF2B5EF4-FFF2-40B4-BE49-F238E27FC236}">
                    <a16:creationId xmlns:a16="http://schemas.microsoft.com/office/drawing/2014/main" id="{FEADAA7E-498F-AFD6-1064-D9D10FDA6431}"/>
                  </a:ext>
                </a:extLst>
              </p:cNvPr>
              <p:cNvSpPr>
                <a:spLocks/>
              </p:cNvSpPr>
              <p:nvPr/>
            </p:nvSpPr>
            <p:spPr bwMode="auto">
              <a:xfrm rot="-949943">
                <a:off x="2352" y="1488"/>
                <a:ext cx="220" cy="138"/>
              </a:xfrm>
              <a:custGeom>
                <a:avLst/>
                <a:gdLst>
                  <a:gd name="T0" fmla="*/ 52 w 220"/>
                  <a:gd name="T1" fmla="*/ 68 h 138"/>
                  <a:gd name="T2" fmla="*/ 16 w 220"/>
                  <a:gd name="T3" fmla="*/ 106 h 138"/>
                  <a:gd name="T4" fmla="*/ 0 w 220"/>
                  <a:gd name="T5" fmla="*/ 125 h 138"/>
                  <a:gd name="T6" fmla="*/ 20 w 220"/>
                  <a:gd name="T7" fmla="*/ 136 h 138"/>
                  <a:gd name="T8" fmla="*/ 36 w 220"/>
                  <a:gd name="T9" fmla="*/ 138 h 138"/>
                  <a:gd name="T10" fmla="*/ 49 w 220"/>
                  <a:gd name="T11" fmla="*/ 134 h 138"/>
                  <a:gd name="T12" fmla="*/ 63 w 220"/>
                  <a:gd name="T13" fmla="*/ 129 h 138"/>
                  <a:gd name="T14" fmla="*/ 75 w 220"/>
                  <a:gd name="T15" fmla="*/ 119 h 138"/>
                  <a:gd name="T16" fmla="*/ 91 w 220"/>
                  <a:gd name="T17" fmla="*/ 107 h 138"/>
                  <a:gd name="T18" fmla="*/ 105 w 220"/>
                  <a:gd name="T19" fmla="*/ 105 h 138"/>
                  <a:gd name="T20" fmla="*/ 114 w 220"/>
                  <a:gd name="T21" fmla="*/ 100 h 138"/>
                  <a:gd name="T22" fmla="*/ 126 w 220"/>
                  <a:gd name="T23" fmla="*/ 92 h 138"/>
                  <a:gd name="T24" fmla="*/ 137 w 220"/>
                  <a:gd name="T25" fmla="*/ 82 h 138"/>
                  <a:gd name="T26" fmla="*/ 152 w 220"/>
                  <a:gd name="T27" fmla="*/ 75 h 138"/>
                  <a:gd name="T28" fmla="*/ 163 w 220"/>
                  <a:gd name="T29" fmla="*/ 75 h 138"/>
                  <a:gd name="T30" fmla="*/ 179 w 220"/>
                  <a:gd name="T31" fmla="*/ 75 h 138"/>
                  <a:gd name="T32" fmla="*/ 196 w 220"/>
                  <a:gd name="T33" fmla="*/ 76 h 138"/>
                  <a:gd name="T34" fmla="*/ 204 w 220"/>
                  <a:gd name="T35" fmla="*/ 94 h 138"/>
                  <a:gd name="T36" fmla="*/ 220 w 220"/>
                  <a:gd name="T37" fmla="*/ 101 h 138"/>
                  <a:gd name="T38" fmla="*/ 151 w 220"/>
                  <a:gd name="T39" fmla="*/ 0 h 138"/>
                  <a:gd name="T40" fmla="*/ 52 w 220"/>
                  <a:gd name="T41" fmla="*/ 68 h 1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0"/>
                  <a:gd name="T64" fmla="*/ 0 h 138"/>
                  <a:gd name="T65" fmla="*/ 220 w 220"/>
                  <a:gd name="T66" fmla="*/ 138 h 13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0" h="138">
                    <a:moveTo>
                      <a:pt x="52" y="68"/>
                    </a:moveTo>
                    <a:lnTo>
                      <a:pt x="16" y="106"/>
                    </a:lnTo>
                    <a:lnTo>
                      <a:pt x="0" y="125"/>
                    </a:lnTo>
                    <a:lnTo>
                      <a:pt x="20" y="136"/>
                    </a:lnTo>
                    <a:lnTo>
                      <a:pt x="36" y="138"/>
                    </a:lnTo>
                    <a:lnTo>
                      <a:pt x="49" y="134"/>
                    </a:lnTo>
                    <a:lnTo>
                      <a:pt x="63" y="129"/>
                    </a:lnTo>
                    <a:lnTo>
                      <a:pt x="75" y="119"/>
                    </a:lnTo>
                    <a:lnTo>
                      <a:pt x="91" y="107"/>
                    </a:lnTo>
                    <a:lnTo>
                      <a:pt x="105" y="105"/>
                    </a:lnTo>
                    <a:lnTo>
                      <a:pt x="114" y="100"/>
                    </a:lnTo>
                    <a:lnTo>
                      <a:pt x="126" y="92"/>
                    </a:lnTo>
                    <a:lnTo>
                      <a:pt x="137" y="82"/>
                    </a:lnTo>
                    <a:lnTo>
                      <a:pt x="152" y="75"/>
                    </a:lnTo>
                    <a:lnTo>
                      <a:pt x="163" y="75"/>
                    </a:lnTo>
                    <a:lnTo>
                      <a:pt x="179" y="75"/>
                    </a:lnTo>
                    <a:lnTo>
                      <a:pt x="196" y="76"/>
                    </a:lnTo>
                    <a:lnTo>
                      <a:pt x="204" y="94"/>
                    </a:lnTo>
                    <a:lnTo>
                      <a:pt x="220" y="101"/>
                    </a:lnTo>
                    <a:lnTo>
                      <a:pt x="151" y="0"/>
                    </a:lnTo>
                    <a:lnTo>
                      <a:pt x="52" y="68"/>
                    </a:lnTo>
                    <a:close/>
                  </a:path>
                </a:pathLst>
              </a:custGeom>
              <a:solidFill>
                <a:srgbClr val="FFBFBF"/>
              </a:solidFill>
              <a:ln w="9525">
                <a:solidFill>
                  <a:srgbClr val="000000"/>
                </a:solidFill>
                <a:round/>
                <a:headEnd/>
                <a:tailEnd/>
              </a:ln>
            </p:spPr>
            <p:txBody>
              <a:bodyPr/>
              <a:lstStyle/>
              <a:p>
                <a:endParaRPr lang="en-US">
                  <a:latin typeface="Times New Roman" panose="02020603050405020304" pitchFamily="18" charset="0"/>
                  <a:cs typeface="Times New Roman" panose="02020603050405020304" pitchFamily="18" charset="0"/>
                </a:endParaRPr>
              </a:p>
            </p:txBody>
          </p:sp>
          <p:sp>
            <p:nvSpPr>
              <p:cNvPr id="57" name="Freeform 7">
                <a:extLst>
                  <a:ext uri="{FF2B5EF4-FFF2-40B4-BE49-F238E27FC236}">
                    <a16:creationId xmlns:a16="http://schemas.microsoft.com/office/drawing/2014/main" id="{72327B22-3900-72AC-F62E-982E597E091A}"/>
                  </a:ext>
                </a:extLst>
              </p:cNvPr>
              <p:cNvSpPr>
                <a:spLocks/>
              </p:cNvSpPr>
              <p:nvPr/>
            </p:nvSpPr>
            <p:spPr bwMode="auto">
              <a:xfrm rot="810451">
                <a:off x="2444" y="1586"/>
                <a:ext cx="13" cy="10"/>
              </a:xfrm>
              <a:custGeom>
                <a:avLst/>
                <a:gdLst>
                  <a:gd name="T0" fmla="*/ 0 w 55"/>
                  <a:gd name="T1" fmla="*/ 0 h 33"/>
                  <a:gd name="T2" fmla="*/ 0 w 55"/>
                  <a:gd name="T3" fmla="*/ 0 h 33"/>
                  <a:gd name="T4" fmla="*/ 0 w 55"/>
                  <a:gd name="T5" fmla="*/ 0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grpSp>
        <p:sp>
          <p:nvSpPr>
            <p:cNvPr id="43" name="Rectangle 8">
              <a:extLst>
                <a:ext uri="{FF2B5EF4-FFF2-40B4-BE49-F238E27FC236}">
                  <a16:creationId xmlns:a16="http://schemas.microsoft.com/office/drawing/2014/main" id="{CE9FAC00-DF4A-AC81-C8D1-72C3F8EBC2CA}"/>
                </a:ext>
              </a:extLst>
            </p:cNvPr>
            <p:cNvSpPr>
              <a:spLocks noChangeArrowheads="1"/>
            </p:cNvSpPr>
            <p:nvPr/>
          </p:nvSpPr>
          <p:spPr bwMode="auto">
            <a:xfrm rot="21438353">
              <a:off x="1240" y="2048"/>
              <a:ext cx="2088" cy="42"/>
            </a:xfrm>
            <a:prstGeom prst="rect">
              <a:avLst/>
            </a:prstGeom>
            <a:solidFill>
              <a:srgbClr val="33CCCC"/>
            </a:solidFill>
            <a:ln w="9525" algn="ctr">
              <a:solidFill>
                <a:schemeClr val="bg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grpSp>
          <p:nvGrpSpPr>
            <p:cNvPr id="44" name="Group 9">
              <a:extLst>
                <a:ext uri="{FF2B5EF4-FFF2-40B4-BE49-F238E27FC236}">
                  <a16:creationId xmlns:a16="http://schemas.microsoft.com/office/drawing/2014/main" id="{07080B72-251A-EBAE-3DD0-473016B7AECC}"/>
                </a:ext>
              </a:extLst>
            </p:cNvPr>
            <p:cNvGrpSpPr>
              <a:grpSpLocks/>
            </p:cNvGrpSpPr>
            <p:nvPr/>
          </p:nvGrpSpPr>
          <p:grpSpPr bwMode="auto">
            <a:xfrm rot="-2002882">
              <a:off x="3064" y="1715"/>
              <a:ext cx="585" cy="437"/>
              <a:chOff x="4076" y="2173"/>
              <a:chExt cx="585" cy="437"/>
            </a:xfrm>
          </p:grpSpPr>
          <p:sp>
            <p:nvSpPr>
              <p:cNvPr id="45" name="Freeform 10">
                <a:extLst>
                  <a:ext uri="{FF2B5EF4-FFF2-40B4-BE49-F238E27FC236}">
                    <a16:creationId xmlns:a16="http://schemas.microsoft.com/office/drawing/2014/main" id="{CA520012-B514-77EE-A2FA-D5FCCFD22F71}"/>
                  </a:ext>
                </a:extLst>
              </p:cNvPr>
              <p:cNvSpPr>
                <a:spLocks/>
              </p:cNvSpPr>
              <p:nvPr/>
            </p:nvSpPr>
            <p:spPr bwMode="auto">
              <a:xfrm rot="20298529">
                <a:off x="4104" y="2244"/>
                <a:ext cx="432" cy="366"/>
              </a:xfrm>
              <a:custGeom>
                <a:avLst/>
                <a:gdLst>
                  <a:gd name="T0" fmla="*/ 89 w 648"/>
                  <a:gd name="T1" fmla="*/ 87 h 631"/>
                  <a:gd name="T2" fmla="*/ 73 w 648"/>
                  <a:gd name="T3" fmla="*/ 82 h 631"/>
                  <a:gd name="T4" fmla="*/ 57 w 648"/>
                  <a:gd name="T5" fmla="*/ 75 h 631"/>
                  <a:gd name="T6" fmla="*/ 38 w 648"/>
                  <a:gd name="T7" fmla="*/ 63 h 631"/>
                  <a:gd name="T8" fmla="*/ 22 w 648"/>
                  <a:gd name="T9" fmla="*/ 63 h 631"/>
                  <a:gd name="T10" fmla="*/ 28 w 648"/>
                  <a:gd name="T11" fmla="*/ 75 h 631"/>
                  <a:gd name="T12" fmla="*/ 41 w 648"/>
                  <a:gd name="T13" fmla="*/ 93 h 631"/>
                  <a:gd name="T14" fmla="*/ 60 w 648"/>
                  <a:gd name="T15" fmla="*/ 104 h 631"/>
                  <a:gd name="T16" fmla="*/ 91 w 648"/>
                  <a:gd name="T17" fmla="*/ 122 h 631"/>
                  <a:gd name="T18" fmla="*/ 114 w 648"/>
                  <a:gd name="T19" fmla="*/ 128 h 631"/>
                  <a:gd name="T20" fmla="*/ 125 w 648"/>
                  <a:gd name="T21" fmla="*/ 133 h 631"/>
                  <a:gd name="T22" fmla="*/ 140 w 648"/>
                  <a:gd name="T23" fmla="*/ 138 h 631"/>
                  <a:gd name="T24" fmla="*/ 152 w 648"/>
                  <a:gd name="T25" fmla="*/ 144 h 631"/>
                  <a:gd name="T26" fmla="*/ 165 w 648"/>
                  <a:gd name="T27" fmla="*/ 154 h 631"/>
                  <a:gd name="T28" fmla="*/ 176 w 648"/>
                  <a:gd name="T29" fmla="*/ 162 h 631"/>
                  <a:gd name="T30" fmla="*/ 189 w 648"/>
                  <a:gd name="T31" fmla="*/ 169 h 631"/>
                  <a:gd name="T32" fmla="*/ 194 w 648"/>
                  <a:gd name="T33" fmla="*/ 166 h 631"/>
                  <a:gd name="T34" fmla="*/ 201 w 648"/>
                  <a:gd name="T35" fmla="*/ 154 h 631"/>
                  <a:gd name="T36" fmla="*/ 218 w 648"/>
                  <a:gd name="T37" fmla="*/ 141 h 631"/>
                  <a:gd name="T38" fmla="*/ 234 w 648"/>
                  <a:gd name="T39" fmla="*/ 127 h 631"/>
                  <a:gd name="T40" fmla="*/ 242 w 648"/>
                  <a:gd name="T41" fmla="*/ 119 h 631"/>
                  <a:gd name="T42" fmla="*/ 234 w 648"/>
                  <a:gd name="T43" fmla="*/ 111 h 631"/>
                  <a:gd name="T44" fmla="*/ 221 w 648"/>
                  <a:gd name="T45" fmla="*/ 105 h 631"/>
                  <a:gd name="T46" fmla="*/ 214 w 648"/>
                  <a:gd name="T47" fmla="*/ 100 h 631"/>
                  <a:gd name="T48" fmla="*/ 201 w 648"/>
                  <a:gd name="T49" fmla="*/ 71 h 631"/>
                  <a:gd name="T50" fmla="*/ 189 w 648"/>
                  <a:gd name="T51" fmla="*/ 48 h 631"/>
                  <a:gd name="T52" fmla="*/ 178 w 648"/>
                  <a:gd name="T53" fmla="*/ 36 h 631"/>
                  <a:gd name="T54" fmla="*/ 173 w 648"/>
                  <a:gd name="T55" fmla="*/ 24 h 631"/>
                  <a:gd name="T56" fmla="*/ 164 w 648"/>
                  <a:gd name="T57" fmla="*/ 18 h 631"/>
                  <a:gd name="T58" fmla="*/ 150 w 648"/>
                  <a:gd name="T59" fmla="*/ 12 h 631"/>
                  <a:gd name="T60" fmla="*/ 135 w 648"/>
                  <a:gd name="T61" fmla="*/ 7 h 631"/>
                  <a:gd name="T62" fmla="*/ 115 w 648"/>
                  <a:gd name="T63" fmla="*/ 5 h 631"/>
                  <a:gd name="T64" fmla="*/ 95 w 648"/>
                  <a:gd name="T65" fmla="*/ 3 h 631"/>
                  <a:gd name="T66" fmla="*/ 81 w 648"/>
                  <a:gd name="T67" fmla="*/ 3 h 631"/>
                  <a:gd name="T68" fmla="*/ 63 w 648"/>
                  <a:gd name="T69" fmla="*/ 3 h 631"/>
                  <a:gd name="T70" fmla="*/ 52 w 648"/>
                  <a:gd name="T71" fmla="*/ 5 h 631"/>
                  <a:gd name="T72" fmla="*/ 30 w 648"/>
                  <a:gd name="T73" fmla="*/ 10 h 631"/>
                  <a:gd name="T74" fmla="*/ 12 w 648"/>
                  <a:gd name="T75" fmla="*/ 21 h 631"/>
                  <a:gd name="T76" fmla="*/ 3 w 648"/>
                  <a:gd name="T77" fmla="*/ 30 h 631"/>
                  <a:gd name="T78" fmla="*/ 4 w 648"/>
                  <a:gd name="T79" fmla="*/ 36 h 631"/>
                  <a:gd name="T80" fmla="*/ 18 w 648"/>
                  <a:gd name="T81" fmla="*/ 36 h 631"/>
                  <a:gd name="T82" fmla="*/ 28 w 648"/>
                  <a:gd name="T83" fmla="*/ 31 h 631"/>
                  <a:gd name="T84" fmla="*/ 48 w 648"/>
                  <a:gd name="T85" fmla="*/ 28 h 631"/>
                  <a:gd name="T86" fmla="*/ 69 w 648"/>
                  <a:gd name="T87" fmla="*/ 26 h 631"/>
                  <a:gd name="T88" fmla="*/ 80 w 648"/>
                  <a:gd name="T89" fmla="*/ 29 h 631"/>
                  <a:gd name="T90" fmla="*/ 92 w 648"/>
                  <a:gd name="T91" fmla="*/ 36 h 631"/>
                  <a:gd name="T92" fmla="*/ 102 w 648"/>
                  <a:gd name="T93" fmla="*/ 41 h 631"/>
                  <a:gd name="T94" fmla="*/ 108 w 648"/>
                  <a:gd name="T95" fmla="*/ 50 h 631"/>
                  <a:gd name="T96" fmla="*/ 114 w 648"/>
                  <a:gd name="T97" fmla="*/ 60 h 631"/>
                  <a:gd name="T98" fmla="*/ 113 w 648"/>
                  <a:gd name="T99" fmla="*/ 71 h 631"/>
                  <a:gd name="T100" fmla="*/ 98 w 648"/>
                  <a:gd name="T101" fmla="*/ 84 h 6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48"/>
                  <a:gd name="T154" fmla="*/ 0 h 631"/>
                  <a:gd name="T155" fmla="*/ 648 w 648"/>
                  <a:gd name="T156" fmla="*/ 631 h 63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48" h="631">
                    <a:moveTo>
                      <a:pt x="255" y="310"/>
                    </a:moveTo>
                    <a:lnTo>
                      <a:pt x="231" y="317"/>
                    </a:lnTo>
                    <a:lnTo>
                      <a:pt x="214" y="314"/>
                    </a:lnTo>
                    <a:lnTo>
                      <a:pt x="189" y="301"/>
                    </a:lnTo>
                    <a:lnTo>
                      <a:pt x="162" y="296"/>
                    </a:lnTo>
                    <a:lnTo>
                      <a:pt x="148" y="277"/>
                    </a:lnTo>
                    <a:lnTo>
                      <a:pt x="125" y="247"/>
                    </a:lnTo>
                    <a:lnTo>
                      <a:pt x="100" y="233"/>
                    </a:lnTo>
                    <a:lnTo>
                      <a:pt x="76" y="228"/>
                    </a:lnTo>
                    <a:lnTo>
                      <a:pt x="59" y="233"/>
                    </a:lnTo>
                    <a:lnTo>
                      <a:pt x="66" y="251"/>
                    </a:lnTo>
                    <a:lnTo>
                      <a:pt x="76" y="275"/>
                    </a:lnTo>
                    <a:lnTo>
                      <a:pt x="94" y="312"/>
                    </a:lnTo>
                    <a:lnTo>
                      <a:pt x="106" y="342"/>
                    </a:lnTo>
                    <a:lnTo>
                      <a:pt x="136" y="366"/>
                    </a:lnTo>
                    <a:lnTo>
                      <a:pt x="159" y="387"/>
                    </a:lnTo>
                    <a:lnTo>
                      <a:pt x="177" y="403"/>
                    </a:lnTo>
                    <a:lnTo>
                      <a:pt x="236" y="448"/>
                    </a:lnTo>
                    <a:lnTo>
                      <a:pt x="265" y="460"/>
                    </a:lnTo>
                    <a:lnTo>
                      <a:pt x="295" y="475"/>
                    </a:lnTo>
                    <a:lnTo>
                      <a:pt x="311" y="481"/>
                    </a:lnTo>
                    <a:lnTo>
                      <a:pt x="327" y="493"/>
                    </a:lnTo>
                    <a:lnTo>
                      <a:pt x="349" y="503"/>
                    </a:lnTo>
                    <a:lnTo>
                      <a:pt x="365" y="511"/>
                    </a:lnTo>
                    <a:lnTo>
                      <a:pt x="382" y="519"/>
                    </a:lnTo>
                    <a:lnTo>
                      <a:pt x="393" y="530"/>
                    </a:lnTo>
                    <a:lnTo>
                      <a:pt x="412" y="543"/>
                    </a:lnTo>
                    <a:lnTo>
                      <a:pt x="431" y="566"/>
                    </a:lnTo>
                    <a:lnTo>
                      <a:pt x="445" y="583"/>
                    </a:lnTo>
                    <a:lnTo>
                      <a:pt x="457" y="599"/>
                    </a:lnTo>
                    <a:lnTo>
                      <a:pt x="472" y="612"/>
                    </a:lnTo>
                    <a:lnTo>
                      <a:pt x="490" y="624"/>
                    </a:lnTo>
                    <a:lnTo>
                      <a:pt x="500" y="631"/>
                    </a:lnTo>
                    <a:lnTo>
                      <a:pt x="505" y="614"/>
                    </a:lnTo>
                    <a:lnTo>
                      <a:pt x="510" y="597"/>
                    </a:lnTo>
                    <a:lnTo>
                      <a:pt x="523" y="568"/>
                    </a:lnTo>
                    <a:lnTo>
                      <a:pt x="553" y="539"/>
                    </a:lnTo>
                    <a:lnTo>
                      <a:pt x="568" y="522"/>
                    </a:lnTo>
                    <a:lnTo>
                      <a:pt x="596" y="489"/>
                    </a:lnTo>
                    <a:lnTo>
                      <a:pt x="611" y="469"/>
                    </a:lnTo>
                    <a:lnTo>
                      <a:pt x="626" y="451"/>
                    </a:lnTo>
                    <a:lnTo>
                      <a:pt x="631" y="437"/>
                    </a:lnTo>
                    <a:lnTo>
                      <a:pt x="648" y="435"/>
                    </a:lnTo>
                    <a:lnTo>
                      <a:pt x="610" y="409"/>
                    </a:lnTo>
                    <a:lnTo>
                      <a:pt x="597" y="398"/>
                    </a:lnTo>
                    <a:lnTo>
                      <a:pt x="576" y="388"/>
                    </a:lnTo>
                    <a:lnTo>
                      <a:pt x="565" y="379"/>
                    </a:lnTo>
                    <a:lnTo>
                      <a:pt x="557" y="370"/>
                    </a:lnTo>
                    <a:lnTo>
                      <a:pt x="549" y="343"/>
                    </a:lnTo>
                    <a:lnTo>
                      <a:pt x="521" y="260"/>
                    </a:lnTo>
                    <a:lnTo>
                      <a:pt x="507" y="216"/>
                    </a:lnTo>
                    <a:lnTo>
                      <a:pt x="491" y="178"/>
                    </a:lnTo>
                    <a:lnTo>
                      <a:pt x="478" y="158"/>
                    </a:lnTo>
                    <a:lnTo>
                      <a:pt x="466" y="134"/>
                    </a:lnTo>
                    <a:lnTo>
                      <a:pt x="458" y="112"/>
                    </a:lnTo>
                    <a:lnTo>
                      <a:pt x="450" y="88"/>
                    </a:lnTo>
                    <a:lnTo>
                      <a:pt x="442" y="74"/>
                    </a:lnTo>
                    <a:lnTo>
                      <a:pt x="428" y="66"/>
                    </a:lnTo>
                    <a:lnTo>
                      <a:pt x="404" y="58"/>
                    </a:lnTo>
                    <a:lnTo>
                      <a:pt x="390" y="46"/>
                    </a:lnTo>
                    <a:lnTo>
                      <a:pt x="374" y="32"/>
                    </a:lnTo>
                    <a:lnTo>
                      <a:pt x="350" y="28"/>
                    </a:lnTo>
                    <a:lnTo>
                      <a:pt x="320" y="28"/>
                    </a:lnTo>
                    <a:lnTo>
                      <a:pt x="298" y="20"/>
                    </a:lnTo>
                    <a:lnTo>
                      <a:pt x="266" y="14"/>
                    </a:lnTo>
                    <a:lnTo>
                      <a:pt x="247" y="6"/>
                    </a:lnTo>
                    <a:lnTo>
                      <a:pt x="234" y="0"/>
                    </a:lnTo>
                    <a:lnTo>
                      <a:pt x="208" y="5"/>
                    </a:lnTo>
                    <a:lnTo>
                      <a:pt x="184" y="9"/>
                    </a:lnTo>
                    <a:lnTo>
                      <a:pt x="163" y="12"/>
                    </a:lnTo>
                    <a:lnTo>
                      <a:pt x="150" y="14"/>
                    </a:lnTo>
                    <a:lnTo>
                      <a:pt x="133" y="20"/>
                    </a:lnTo>
                    <a:lnTo>
                      <a:pt x="117" y="26"/>
                    </a:lnTo>
                    <a:lnTo>
                      <a:pt x="78" y="38"/>
                    </a:lnTo>
                    <a:lnTo>
                      <a:pt x="55" y="57"/>
                    </a:lnTo>
                    <a:lnTo>
                      <a:pt x="33" y="77"/>
                    </a:lnTo>
                    <a:lnTo>
                      <a:pt x="16" y="93"/>
                    </a:lnTo>
                    <a:lnTo>
                      <a:pt x="3" y="108"/>
                    </a:lnTo>
                    <a:lnTo>
                      <a:pt x="0" y="120"/>
                    </a:lnTo>
                    <a:lnTo>
                      <a:pt x="7" y="131"/>
                    </a:lnTo>
                    <a:lnTo>
                      <a:pt x="28" y="137"/>
                    </a:lnTo>
                    <a:lnTo>
                      <a:pt x="46" y="134"/>
                    </a:lnTo>
                    <a:lnTo>
                      <a:pt x="60" y="128"/>
                    </a:lnTo>
                    <a:lnTo>
                      <a:pt x="76" y="117"/>
                    </a:lnTo>
                    <a:lnTo>
                      <a:pt x="91" y="104"/>
                    </a:lnTo>
                    <a:lnTo>
                      <a:pt x="126" y="102"/>
                    </a:lnTo>
                    <a:lnTo>
                      <a:pt x="160" y="101"/>
                    </a:lnTo>
                    <a:lnTo>
                      <a:pt x="180" y="96"/>
                    </a:lnTo>
                    <a:lnTo>
                      <a:pt x="195" y="95"/>
                    </a:lnTo>
                    <a:lnTo>
                      <a:pt x="207" y="107"/>
                    </a:lnTo>
                    <a:lnTo>
                      <a:pt x="222" y="117"/>
                    </a:lnTo>
                    <a:lnTo>
                      <a:pt x="240" y="131"/>
                    </a:lnTo>
                    <a:lnTo>
                      <a:pt x="255" y="138"/>
                    </a:lnTo>
                    <a:lnTo>
                      <a:pt x="267" y="153"/>
                    </a:lnTo>
                    <a:lnTo>
                      <a:pt x="273" y="165"/>
                    </a:lnTo>
                    <a:lnTo>
                      <a:pt x="283" y="186"/>
                    </a:lnTo>
                    <a:lnTo>
                      <a:pt x="288" y="207"/>
                    </a:lnTo>
                    <a:lnTo>
                      <a:pt x="294" y="224"/>
                    </a:lnTo>
                    <a:lnTo>
                      <a:pt x="293" y="238"/>
                    </a:lnTo>
                    <a:lnTo>
                      <a:pt x="293" y="259"/>
                    </a:lnTo>
                    <a:lnTo>
                      <a:pt x="287" y="286"/>
                    </a:lnTo>
                    <a:lnTo>
                      <a:pt x="255" y="310"/>
                    </a:lnTo>
                    <a:close/>
                  </a:path>
                </a:pathLst>
              </a:custGeom>
              <a:solidFill>
                <a:srgbClr val="FFBFBF"/>
              </a:solidFill>
              <a:ln w="9525">
                <a:solidFill>
                  <a:srgbClr val="000000"/>
                </a:solidFill>
                <a:round/>
                <a:headEnd/>
                <a:tailEnd/>
              </a:ln>
            </p:spPr>
            <p:txBody>
              <a:bodyPr/>
              <a:lstStyle/>
              <a:p>
                <a:endParaRPr lang="en-US">
                  <a:latin typeface="Times New Roman" panose="02020603050405020304" pitchFamily="18" charset="0"/>
                  <a:cs typeface="Times New Roman" panose="02020603050405020304" pitchFamily="18" charset="0"/>
                </a:endParaRPr>
              </a:p>
            </p:txBody>
          </p:sp>
          <p:sp>
            <p:nvSpPr>
              <p:cNvPr id="46" name="Freeform 11">
                <a:extLst>
                  <a:ext uri="{FF2B5EF4-FFF2-40B4-BE49-F238E27FC236}">
                    <a16:creationId xmlns:a16="http://schemas.microsoft.com/office/drawing/2014/main" id="{0ADD934F-EB24-D887-84E6-391F5F1A9750}"/>
                  </a:ext>
                </a:extLst>
              </p:cNvPr>
              <p:cNvSpPr>
                <a:spLocks/>
              </p:cNvSpPr>
              <p:nvPr/>
            </p:nvSpPr>
            <p:spPr bwMode="auto">
              <a:xfrm>
                <a:off x="4202" y="2173"/>
                <a:ext cx="103" cy="46"/>
              </a:xfrm>
              <a:custGeom>
                <a:avLst/>
                <a:gdLst>
                  <a:gd name="T0" fmla="*/ 0 w 138"/>
                  <a:gd name="T1" fmla="*/ 0 h 66"/>
                  <a:gd name="T2" fmla="*/ 7 w 138"/>
                  <a:gd name="T3" fmla="*/ 1 h 66"/>
                  <a:gd name="T4" fmla="*/ 13 w 138"/>
                  <a:gd name="T5" fmla="*/ 3 h 66"/>
                  <a:gd name="T6" fmla="*/ 0 60000 65536"/>
                  <a:gd name="T7" fmla="*/ 0 60000 65536"/>
                  <a:gd name="T8" fmla="*/ 0 60000 65536"/>
                  <a:gd name="T9" fmla="*/ 0 w 138"/>
                  <a:gd name="T10" fmla="*/ 0 h 66"/>
                  <a:gd name="T11" fmla="*/ 138 w 138"/>
                  <a:gd name="T12" fmla="*/ 66 h 66"/>
                </a:gdLst>
                <a:ahLst/>
                <a:cxnLst>
                  <a:cxn ang="T6">
                    <a:pos x="T0" y="T1"/>
                  </a:cxn>
                  <a:cxn ang="T7">
                    <a:pos x="T2" y="T3"/>
                  </a:cxn>
                  <a:cxn ang="T8">
                    <a:pos x="T4" y="T5"/>
                  </a:cxn>
                </a:cxnLst>
                <a:rect l="T9" t="T10" r="T11" b="T12"/>
                <a:pathLst>
                  <a:path w="138" h="66">
                    <a:moveTo>
                      <a:pt x="0" y="0"/>
                    </a:moveTo>
                    <a:lnTo>
                      <a:pt x="66" y="27"/>
                    </a:lnTo>
                    <a:lnTo>
                      <a:pt x="138" y="66"/>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47" name="Freeform 12">
                <a:extLst>
                  <a:ext uri="{FF2B5EF4-FFF2-40B4-BE49-F238E27FC236}">
                    <a16:creationId xmlns:a16="http://schemas.microsoft.com/office/drawing/2014/main" id="{4266E547-57F3-FBEF-C9D2-93938605C838}"/>
                  </a:ext>
                </a:extLst>
              </p:cNvPr>
              <p:cNvSpPr>
                <a:spLocks/>
              </p:cNvSpPr>
              <p:nvPr/>
            </p:nvSpPr>
            <p:spPr bwMode="auto">
              <a:xfrm rot="-1242821">
                <a:off x="4093" y="2384"/>
                <a:ext cx="15" cy="48"/>
              </a:xfrm>
              <a:custGeom>
                <a:avLst/>
                <a:gdLst>
                  <a:gd name="T0" fmla="*/ 0 w 70"/>
                  <a:gd name="T1" fmla="*/ 0 h 169"/>
                  <a:gd name="T2" fmla="*/ 0 w 70"/>
                  <a:gd name="T3" fmla="*/ 0 h 169"/>
                  <a:gd name="T4" fmla="*/ 0 w 70"/>
                  <a:gd name="T5" fmla="*/ 0 h 169"/>
                  <a:gd name="T6" fmla="*/ 0 w 70"/>
                  <a:gd name="T7" fmla="*/ 0 h 169"/>
                  <a:gd name="T8" fmla="*/ 0 w 70"/>
                  <a:gd name="T9" fmla="*/ 0 h 169"/>
                  <a:gd name="T10" fmla="*/ 0 w 70"/>
                  <a:gd name="T11" fmla="*/ 0 h 169"/>
                  <a:gd name="T12" fmla="*/ 0 w 70"/>
                  <a:gd name="T13" fmla="*/ 0 h 169"/>
                  <a:gd name="T14" fmla="*/ 0 60000 65536"/>
                  <a:gd name="T15" fmla="*/ 0 60000 65536"/>
                  <a:gd name="T16" fmla="*/ 0 60000 65536"/>
                  <a:gd name="T17" fmla="*/ 0 60000 65536"/>
                  <a:gd name="T18" fmla="*/ 0 60000 65536"/>
                  <a:gd name="T19" fmla="*/ 0 60000 65536"/>
                  <a:gd name="T20" fmla="*/ 0 60000 65536"/>
                  <a:gd name="T21" fmla="*/ 0 w 70"/>
                  <a:gd name="T22" fmla="*/ 0 h 169"/>
                  <a:gd name="T23" fmla="*/ 70 w 70"/>
                  <a:gd name="T24" fmla="*/ 169 h 1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0" h="169">
                    <a:moveTo>
                      <a:pt x="23" y="0"/>
                    </a:moveTo>
                    <a:lnTo>
                      <a:pt x="53" y="52"/>
                    </a:lnTo>
                    <a:lnTo>
                      <a:pt x="69" y="83"/>
                    </a:lnTo>
                    <a:lnTo>
                      <a:pt x="70" y="113"/>
                    </a:lnTo>
                    <a:lnTo>
                      <a:pt x="58" y="140"/>
                    </a:lnTo>
                    <a:lnTo>
                      <a:pt x="27" y="158"/>
                    </a:lnTo>
                    <a:lnTo>
                      <a:pt x="0" y="16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48" name="Freeform 13">
                <a:extLst>
                  <a:ext uri="{FF2B5EF4-FFF2-40B4-BE49-F238E27FC236}">
                    <a16:creationId xmlns:a16="http://schemas.microsoft.com/office/drawing/2014/main" id="{DDF47A09-7510-A55E-4F74-B9D60385150C}"/>
                  </a:ext>
                </a:extLst>
              </p:cNvPr>
              <p:cNvSpPr>
                <a:spLocks/>
              </p:cNvSpPr>
              <p:nvPr/>
            </p:nvSpPr>
            <p:spPr bwMode="auto">
              <a:xfrm rot="-832342">
                <a:off x="4167" y="2231"/>
                <a:ext cx="12" cy="29"/>
              </a:xfrm>
              <a:custGeom>
                <a:avLst/>
                <a:gdLst>
                  <a:gd name="T0" fmla="*/ 0 w 50"/>
                  <a:gd name="T1" fmla="*/ 0 h 93"/>
                  <a:gd name="T2" fmla="*/ 0 w 50"/>
                  <a:gd name="T3" fmla="*/ 0 h 93"/>
                  <a:gd name="T4" fmla="*/ 0 w 50"/>
                  <a:gd name="T5" fmla="*/ 0 h 93"/>
                  <a:gd name="T6" fmla="*/ 0 w 50"/>
                  <a:gd name="T7" fmla="*/ 0 h 93"/>
                  <a:gd name="T8" fmla="*/ 0 w 50"/>
                  <a:gd name="T9" fmla="*/ 0 h 93"/>
                  <a:gd name="T10" fmla="*/ 0 60000 65536"/>
                  <a:gd name="T11" fmla="*/ 0 60000 65536"/>
                  <a:gd name="T12" fmla="*/ 0 60000 65536"/>
                  <a:gd name="T13" fmla="*/ 0 60000 65536"/>
                  <a:gd name="T14" fmla="*/ 0 60000 65536"/>
                  <a:gd name="T15" fmla="*/ 0 w 50"/>
                  <a:gd name="T16" fmla="*/ 0 h 93"/>
                  <a:gd name="T17" fmla="*/ 50 w 50"/>
                  <a:gd name="T18" fmla="*/ 93 h 93"/>
                </a:gdLst>
                <a:ahLst/>
                <a:cxnLst>
                  <a:cxn ang="T10">
                    <a:pos x="T0" y="T1"/>
                  </a:cxn>
                  <a:cxn ang="T11">
                    <a:pos x="T2" y="T3"/>
                  </a:cxn>
                  <a:cxn ang="T12">
                    <a:pos x="T4" y="T5"/>
                  </a:cxn>
                  <a:cxn ang="T13">
                    <a:pos x="T6" y="T7"/>
                  </a:cxn>
                  <a:cxn ang="T14">
                    <a:pos x="T8" y="T9"/>
                  </a:cxn>
                </a:cxnLst>
                <a:rect l="T15" t="T16" r="T17" b="T18"/>
                <a:pathLst>
                  <a:path w="50" h="93">
                    <a:moveTo>
                      <a:pt x="0" y="0"/>
                    </a:moveTo>
                    <a:lnTo>
                      <a:pt x="0" y="32"/>
                    </a:lnTo>
                    <a:lnTo>
                      <a:pt x="6" y="57"/>
                    </a:lnTo>
                    <a:lnTo>
                      <a:pt x="25" y="82"/>
                    </a:lnTo>
                    <a:lnTo>
                      <a:pt x="50" y="9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49" name="Freeform 14">
                <a:extLst>
                  <a:ext uri="{FF2B5EF4-FFF2-40B4-BE49-F238E27FC236}">
                    <a16:creationId xmlns:a16="http://schemas.microsoft.com/office/drawing/2014/main" id="{2D321AFC-57B4-CDAF-F3F4-5F420F731649}"/>
                  </a:ext>
                </a:extLst>
              </p:cNvPr>
              <p:cNvSpPr>
                <a:spLocks/>
              </p:cNvSpPr>
              <p:nvPr/>
            </p:nvSpPr>
            <p:spPr bwMode="auto">
              <a:xfrm rot="-1712274">
                <a:off x="4076" y="2259"/>
                <a:ext cx="9" cy="22"/>
              </a:xfrm>
              <a:custGeom>
                <a:avLst/>
                <a:gdLst>
                  <a:gd name="T0" fmla="*/ 0 w 19"/>
                  <a:gd name="T1" fmla="*/ 0 h 43"/>
                  <a:gd name="T2" fmla="*/ 0 w 19"/>
                  <a:gd name="T3" fmla="*/ 1 h 43"/>
                  <a:gd name="T4" fmla="*/ 0 w 19"/>
                  <a:gd name="T5" fmla="*/ 1 h 43"/>
                  <a:gd name="T6" fmla="*/ 0 w 19"/>
                  <a:gd name="T7" fmla="*/ 1 h 43"/>
                  <a:gd name="T8" fmla="*/ 0 60000 65536"/>
                  <a:gd name="T9" fmla="*/ 0 60000 65536"/>
                  <a:gd name="T10" fmla="*/ 0 60000 65536"/>
                  <a:gd name="T11" fmla="*/ 0 60000 65536"/>
                  <a:gd name="T12" fmla="*/ 0 w 19"/>
                  <a:gd name="T13" fmla="*/ 0 h 43"/>
                  <a:gd name="T14" fmla="*/ 19 w 19"/>
                  <a:gd name="T15" fmla="*/ 43 h 43"/>
                </a:gdLst>
                <a:ahLst/>
                <a:cxnLst>
                  <a:cxn ang="T8">
                    <a:pos x="T0" y="T1"/>
                  </a:cxn>
                  <a:cxn ang="T9">
                    <a:pos x="T2" y="T3"/>
                  </a:cxn>
                  <a:cxn ang="T10">
                    <a:pos x="T4" y="T5"/>
                  </a:cxn>
                  <a:cxn ang="T11">
                    <a:pos x="T6" y="T7"/>
                  </a:cxn>
                </a:cxnLst>
                <a:rect l="T12" t="T13" r="T14" b="T15"/>
                <a:pathLst>
                  <a:path w="19" h="43">
                    <a:moveTo>
                      <a:pt x="0" y="0"/>
                    </a:moveTo>
                    <a:lnTo>
                      <a:pt x="0" y="14"/>
                    </a:lnTo>
                    <a:lnTo>
                      <a:pt x="4" y="28"/>
                    </a:lnTo>
                    <a:lnTo>
                      <a:pt x="19" y="43"/>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grpSp>
            <p:nvGrpSpPr>
              <p:cNvPr id="50" name="Group 15">
                <a:extLst>
                  <a:ext uri="{FF2B5EF4-FFF2-40B4-BE49-F238E27FC236}">
                    <a16:creationId xmlns:a16="http://schemas.microsoft.com/office/drawing/2014/main" id="{F2270A73-ED65-0DFC-338A-9CE8ABB53889}"/>
                  </a:ext>
                </a:extLst>
              </p:cNvPr>
              <p:cNvGrpSpPr>
                <a:grpSpLocks/>
              </p:cNvGrpSpPr>
              <p:nvPr/>
            </p:nvGrpSpPr>
            <p:grpSpPr bwMode="auto">
              <a:xfrm rot="-9224892">
                <a:off x="4497" y="2415"/>
                <a:ext cx="164" cy="186"/>
                <a:chOff x="2654" y="2776"/>
                <a:chExt cx="378" cy="374"/>
              </a:xfrm>
            </p:grpSpPr>
            <p:sp>
              <p:nvSpPr>
                <p:cNvPr id="53" name="Freeform 16">
                  <a:extLst>
                    <a:ext uri="{FF2B5EF4-FFF2-40B4-BE49-F238E27FC236}">
                      <a16:creationId xmlns:a16="http://schemas.microsoft.com/office/drawing/2014/main" id="{7C04E05E-1BA3-F3C8-AB1A-750FABC5A1CA}"/>
                    </a:ext>
                  </a:extLst>
                </p:cNvPr>
                <p:cNvSpPr>
                  <a:spLocks/>
                </p:cNvSpPr>
                <p:nvPr/>
              </p:nvSpPr>
              <p:spPr bwMode="auto">
                <a:xfrm rot="20474547">
                  <a:off x="2654" y="2776"/>
                  <a:ext cx="378" cy="374"/>
                </a:xfrm>
                <a:custGeom>
                  <a:avLst/>
                  <a:gdLst>
                    <a:gd name="T0" fmla="*/ 5 w 1112"/>
                    <a:gd name="T1" fmla="*/ 1 h 1094"/>
                    <a:gd name="T2" fmla="*/ 5 w 1112"/>
                    <a:gd name="T3" fmla="*/ 2 h 1094"/>
                    <a:gd name="T4" fmla="*/ 4 w 1112"/>
                    <a:gd name="T5" fmla="*/ 2 h 1094"/>
                    <a:gd name="T6" fmla="*/ 4 w 1112"/>
                    <a:gd name="T7" fmla="*/ 2 h 1094"/>
                    <a:gd name="T8" fmla="*/ 4 w 1112"/>
                    <a:gd name="T9" fmla="*/ 3 h 1094"/>
                    <a:gd name="T10" fmla="*/ 4 w 1112"/>
                    <a:gd name="T11" fmla="*/ 3 h 1094"/>
                    <a:gd name="T12" fmla="*/ 4 w 1112"/>
                    <a:gd name="T13" fmla="*/ 4 h 1094"/>
                    <a:gd name="T14" fmla="*/ 4 w 1112"/>
                    <a:gd name="T15" fmla="*/ 4 h 1094"/>
                    <a:gd name="T16" fmla="*/ 4 w 1112"/>
                    <a:gd name="T17" fmla="*/ 4 h 1094"/>
                    <a:gd name="T18" fmla="*/ 4 w 1112"/>
                    <a:gd name="T19" fmla="*/ 5 h 1094"/>
                    <a:gd name="T20" fmla="*/ 1 w 1112"/>
                    <a:gd name="T21" fmla="*/ 5 h 1094"/>
                    <a:gd name="T22" fmla="*/ 1 w 1112"/>
                    <a:gd name="T23" fmla="*/ 2 h 1094"/>
                    <a:gd name="T24" fmla="*/ 1 w 1112"/>
                    <a:gd name="T25" fmla="*/ 1 h 1094"/>
                    <a:gd name="T26" fmla="*/ 0 w 1112"/>
                    <a:gd name="T27" fmla="*/ 0 h 1094"/>
                    <a:gd name="T28" fmla="*/ 2 w 1112"/>
                    <a:gd name="T29" fmla="*/ 1 h 1094"/>
                    <a:gd name="T30" fmla="*/ 3 w 1112"/>
                    <a:gd name="T31" fmla="*/ 1 h 1094"/>
                    <a:gd name="T32" fmla="*/ 4 w 1112"/>
                    <a:gd name="T33" fmla="*/ 1 h 1094"/>
                    <a:gd name="T34" fmla="*/ 5 w 1112"/>
                    <a:gd name="T35" fmla="*/ 1 h 109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12"/>
                    <a:gd name="T55" fmla="*/ 0 h 1094"/>
                    <a:gd name="T56" fmla="*/ 1112 w 1112"/>
                    <a:gd name="T57" fmla="*/ 1094 h 109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12" h="1094">
                      <a:moveTo>
                        <a:pt x="1112" y="140"/>
                      </a:moveTo>
                      <a:lnTo>
                        <a:pt x="1056" y="271"/>
                      </a:lnTo>
                      <a:lnTo>
                        <a:pt x="1017" y="373"/>
                      </a:lnTo>
                      <a:lnTo>
                        <a:pt x="971" y="476"/>
                      </a:lnTo>
                      <a:lnTo>
                        <a:pt x="943" y="588"/>
                      </a:lnTo>
                      <a:lnTo>
                        <a:pt x="924" y="702"/>
                      </a:lnTo>
                      <a:lnTo>
                        <a:pt x="905" y="814"/>
                      </a:lnTo>
                      <a:lnTo>
                        <a:pt x="905" y="916"/>
                      </a:lnTo>
                      <a:lnTo>
                        <a:pt x="905" y="1001"/>
                      </a:lnTo>
                      <a:lnTo>
                        <a:pt x="905" y="1038"/>
                      </a:lnTo>
                      <a:lnTo>
                        <a:pt x="242" y="1094"/>
                      </a:lnTo>
                      <a:lnTo>
                        <a:pt x="130" y="448"/>
                      </a:lnTo>
                      <a:lnTo>
                        <a:pt x="28" y="65"/>
                      </a:lnTo>
                      <a:lnTo>
                        <a:pt x="0" y="0"/>
                      </a:lnTo>
                      <a:lnTo>
                        <a:pt x="420" y="75"/>
                      </a:lnTo>
                      <a:lnTo>
                        <a:pt x="765" y="103"/>
                      </a:lnTo>
                      <a:lnTo>
                        <a:pt x="989" y="103"/>
                      </a:lnTo>
                      <a:lnTo>
                        <a:pt x="1112" y="140"/>
                      </a:lnTo>
                      <a:close/>
                    </a:path>
                  </a:pathLst>
                </a:custGeom>
                <a:solidFill>
                  <a:srgbClr val="5F7FFF"/>
                </a:solidFill>
                <a:ln w="9525">
                  <a:solidFill>
                    <a:srgbClr val="000000"/>
                  </a:solidFill>
                  <a:round/>
                  <a:headEnd/>
                  <a:tailEnd/>
                </a:ln>
              </p:spPr>
              <p:txBody>
                <a:bodyPr/>
                <a:lstStyle/>
                <a:p>
                  <a:endParaRPr lang="en-US">
                    <a:latin typeface="Times New Roman" panose="02020603050405020304" pitchFamily="18" charset="0"/>
                    <a:cs typeface="Times New Roman" panose="02020603050405020304" pitchFamily="18" charset="0"/>
                  </a:endParaRPr>
                </a:p>
              </p:txBody>
            </p:sp>
            <p:sp>
              <p:nvSpPr>
                <p:cNvPr id="54" name="Oval 17">
                  <a:extLst>
                    <a:ext uri="{FF2B5EF4-FFF2-40B4-BE49-F238E27FC236}">
                      <a16:creationId xmlns:a16="http://schemas.microsoft.com/office/drawing/2014/main" id="{CADE145E-4172-F6C3-05DD-D639CDCCD314}"/>
                    </a:ext>
                  </a:extLst>
                </p:cNvPr>
                <p:cNvSpPr>
                  <a:spLocks noChangeArrowheads="1"/>
                </p:cNvSpPr>
                <p:nvPr/>
              </p:nvSpPr>
              <p:spPr bwMode="auto">
                <a:xfrm>
                  <a:off x="2793" y="2961"/>
                  <a:ext cx="61" cy="70"/>
                </a:xfrm>
                <a:prstGeom prst="ellipse">
                  <a:avLst/>
                </a:prstGeom>
                <a:solidFill>
                  <a:srgbClr val="FFFFFF"/>
                </a:solidFill>
                <a:ln w="95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vi-VN" altLang="en-US" sz="2400">
                    <a:latin typeface="Times New Roman" panose="02020603050405020304" pitchFamily="18" charset="0"/>
                    <a:cs typeface="Times New Roman" panose="02020603050405020304" pitchFamily="18" charset="0"/>
                  </a:endParaRPr>
                </a:p>
              </p:txBody>
            </p:sp>
          </p:grpSp>
          <p:sp>
            <p:nvSpPr>
              <p:cNvPr id="51" name="Freeform 18">
                <a:extLst>
                  <a:ext uri="{FF2B5EF4-FFF2-40B4-BE49-F238E27FC236}">
                    <a16:creationId xmlns:a16="http://schemas.microsoft.com/office/drawing/2014/main" id="{84E2861E-8B11-711F-DA24-4EB2C77E8D0B}"/>
                  </a:ext>
                </a:extLst>
              </p:cNvPr>
              <p:cNvSpPr>
                <a:spLocks/>
              </p:cNvSpPr>
              <p:nvPr/>
            </p:nvSpPr>
            <p:spPr bwMode="auto">
              <a:xfrm rot="-5887819">
                <a:off x="4165" y="2435"/>
                <a:ext cx="13" cy="9"/>
              </a:xfrm>
              <a:custGeom>
                <a:avLst/>
                <a:gdLst>
                  <a:gd name="T0" fmla="*/ 0 w 55"/>
                  <a:gd name="T1" fmla="*/ 0 h 33"/>
                  <a:gd name="T2" fmla="*/ 0 w 55"/>
                  <a:gd name="T3" fmla="*/ 0 h 33"/>
                  <a:gd name="T4" fmla="*/ 0 w 55"/>
                  <a:gd name="T5" fmla="*/ 0 h 33"/>
                  <a:gd name="T6" fmla="*/ 0 w 55"/>
                  <a:gd name="T7" fmla="*/ 0 h 33"/>
                  <a:gd name="T8" fmla="*/ 0 60000 65536"/>
                  <a:gd name="T9" fmla="*/ 0 60000 65536"/>
                  <a:gd name="T10" fmla="*/ 0 60000 65536"/>
                  <a:gd name="T11" fmla="*/ 0 60000 65536"/>
                  <a:gd name="T12" fmla="*/ 0 w 55"/>
                  <a:gd name="T13" fmla="*/ 0 h 33"/>
                  <a:gd name="T14" fmla="*/ 55 w 55"/>
                  <a:gd name="T15" fmla="*/ 33 h 33"/>
                </a:gdLst>
                <a:ahLst/>
                <a:cxnLst>
                  <a:cxn ang="T8">
                    <a:pos x="T0" y="T1"/>
                  </a:cxn>
                  <a:cxn ang="T9">
                    <a:pos x="T2" y="T3"/>
                  </a:cxn>
                  <a:cxn ang="T10">
                    <a:pos x="T4" y="T5"/>
                  </a:cxn>
                  <a:cxn ang="T11">
                    <a:pos x="T6" y="T7"/>
                  </a:cxn>
                </a:cxnLst>
                <a:rect l="T12" t="T13" r="T14" b="T15"/>
                <a:pathLst>
                  <a:path w="55" h="33">
                    <a:moveTo>
                      <a:pt x="55" y="33"/>
                    </a:moveTo>
                    <a:lnTo>
                      <a:pt x="26" y="22"/>
                    </a:lnTo>
                    <a:lnTo>
                      <a:pt x="7" y="8"/>
                    </a:lnTo>
                    <a:lnTo>
                      <a:pt x="0" y="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52" name="Freeform 19">
                <a:extLst>
                  <a:ext uri="{FF2B5EF4-FFF2-40B4-BE49-F238E27FC236}">
                    <a16:creationId xmlns:a16="http://schemas.microsoft.com/office/drawing/2014/main" id="{7F810DCD-F8D3-76F2-0FED-E994E7528BCF}"/>
                  </a:ext>
                </a:extLst>
              </p:cNvPr>
              <p:cNvSpPr>
                <a:spLocks/>
              </p:cNvSpPr>
              <p:nvPr/>
            </p:nvSpPr>
            <p:spPr bwMode="auto">
              <a:xfrm rot="-487818">
                <a:off x="4282" y="2181"/>
                <a:ext cx="47" cy="29"/>
              </a:xfrm>
              <a:custGeom>
                <a:avLst/>
                <a:gdLst>
                  <a:gd name="T0" fmla="*/ 0 w 53"/>
                  <a:gd name="T1" fmla="*/ 0 h 34"/>
                  <a:gd name="T2" fmla="*/ 7 w 53"/>
                  <a:gd name="T3" fmla="*/ 3 h 34"/>
                  <a:gd name="T4" fmla="*/ 20 w 53"/>
                  <a:gd name="T5" fmla="*/ 9 h 34"/>
                  <a:gd name="T6" fmla="*/ 0 60000 65536"/>
                  <a:gd name="T7" fmla="*/ 0 60000 65536"/>
                  <a:gd name="T8" fmla="*/ 0 60000 65536"/>
                  <a:gd name="T9" fmla="*/ 0 w 53"/>
                  <a:gd name="T10" fmla="*/ 0 h 34"/>
                  <a:gd name="T11" fmla="*/ 53 w 53"/>
                  <a:gd name="T12" fmla="*/ 34 h 34"/>
                </a:gdLst>
                <a:ahLst/>
                <a:cxnLst>
                  <a:cxn ang="T6">
                    <a:pos x="T0" y="T1"/>
                  </a:cxn>
                  <a:cxn ang="T7">
                    <a:pos x="T2" y="T3"/>
                  </a:cxn>
                  <a:cxn ang="T8">
                    <a:pos x="T4" y="T5"/>
                  </a:cxn>
                </a:cxnLst>
                <a:rect l="T9" t="T10" r="T11" b="T12"/>
                <a:pathLst>
                  <a:path w="53" h="34">
                    <a:moveTo>
                      <a:pt x="0" y="0"/>
                    </a:moveTo>
                    <a:lnTo>
                      <a:pt x="17" y="8"/>
                    </a:lnTo>
                    <a:lnTo>
                      <a:pt x="53" y="3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grpSp>
      </p:grpSp>
    </p:spTree>
    <p:custDataLst>
      <p:tags r:id="rId1"/>
    </p:custDataLst>
    <p:extLst>
      <p:ext uri="{BB962C8B-B14F-4D97-AF65-F5344CB8AC3E}">
        <p14:creationId xmlns:p14="http://schemas.microsoft.com/office/powerpoint/2010/main" val="13123883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79"/>
                                        </p:tgtEl>
                                        <p:attrNameLst>
                                          <p:attrName>style.visibility</p:attrName>
                                        </p:attrNameLst>
                                      </p:cBhvr>
                                      <p:to>
                                        <p:strVal val="visible"/>
                                      </p:to>
                                    </p:set>
                                    <p:anim calcmode="lin" valueType="num">
                                      <p:cBhvr additive="base">
                                        <p:cTn id="11" dur="1000"/>
                                        <p:tgtEl>
                                          <p:spTgt spid="79"/>
                                        </p:tgtEl>
                                        <p:attrNameLst>
                                          <p:attrName>ppt_y</p:attrName>
                                        </p:attrNameLst>
                                      </p:cBhvr>
                                      <p:tavLst>
                                        <p:tav tm="0">
                                          <p:val>
                                            <p:strVal val="#ppt_y+#ppt_h*1.125000"/>
                                          </p:val>
                                        </p:tav>
                                        <p:tav tm="100000">
                                          <p:val>
                                            <p:strVal val="#ppt_y"/>
                                          </p:val>
                                        </p:tav>
                                      </p:tavLst>
                                    </p:anim>
                                    <p:animEffect transition="in" filter="wipe(up)">
                                      <p:cBhvr>
                                        <p:cTn id="12" dur="1000"/>
                                        <p:tgtEl>
                                          <p:spTgt spid="7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1+#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0" presetClass="path" presetSubtype="0" accel="50000" decel="50000" fill="hold" nodeType="afterEffect">
                                  <p:stCondLst>
                                    <p:cond delay="750"/>
                                  </p:stCondLst>
                                  <p:childTnLst>
                                    <p:animMotion origin="layout" path="M -0.08559 -0.00093 C -0.01701 0.02808 0.05174 0.0574 0.08837 0.08889 C 0.125 0.12098 0.13108 0.15586 0.13472 0.1895 C 0.13871 0.22314 0.15399 0.26327 0.11163 0.29012 C 0.06927 0.31697 -0.0257 0.33364 -0.12014 0.35123 " pathEditMode="relative" rAng="0" ptsTypes="AAAAA">
                                      <p:cBhvr>
                                        <p:cTn id="21" dur="1000" fill="hold"/>
                                        <p:tgtEl>
                                          <p:spTgt spid="20"/>
                                        </p:tgtEl>
                                        <p:attrNameLst>
                                          <p:attrName>ppt_x</p:attrName>
                                          <p:attrName>ppt_y</p:attrName>
                                        </p:attrNameLst>
                                      </p:cBhvr>
                                      <p:rCtr x="9583" y="17593"/>
                                    </p:animMotion>
                                  </p:childTnLst>
                                </p:cTn>
                              </p:par>
                            </p:childTnLst>
                          </p:cTn>
                        </p:par>
                        <p:par>
                          <p:cTn id="22" fill="hold">
                            <p:stCondLst>
                              <p:cond delay="2250"/>
                            </p:stCondLst>
                            <p:childTnLst>
                              <p:par>
                                <p:cTn id="23" presetID="35" presetClass="path" presetSubtype="0" repeatCount="5000" autoRev="1" fill="hold" nodeType="afterEffect">
                                  <p:stCondLst>
                                    <p:cond delay="500"/>
                                  </p:stCondLst>
                                  <p:childTnLst>
                                    <p:animMotion origin="layout" path="M -0.17448 0.34352 L -0.0401 0.34352 " pathEditMode="relative" rAng="0" ptsTypes="AA">
                                      <p:cBhvr>
                                        <p:cTn id="24" dur="500" fill="hold"/>
                                        <p:tgtEl>
                                          <p:spTgt spid="20"/>
                                        </p:tgtEl>
                                        <p:attrNameLst>
                                          <p:attrName>ppt_x</p:attrName>
                                          <p:attrName>ppt_y</p:attrName>
                                        </p:attrNameLst>
                                      </p:cBhvr>
                                      <p:rCtr x="6719" y="0"/>
                                    </p:animMotion>
                                  </p:childTnLst>
                                </p:cTn>
                              </p:par>
                            </p:childTnLst>
                          </p:cTn>
                        </p:par>
                        <p:par>
                          <p:cTn id="25" fill="hold">
                            <p:stCondLst>
                              <p:cond delay="7750"/>
                            </p:stCondLst>
                            <p:childTnLst>
                              <p:par>
                                <p:cTn id="26" presetID="0" presetClass="path" presetSubtype="0" accel="50000" decel="50000" fill="hold" nodeType="afterEffect">
                                  <p:stCondLst>
                                    <p:cond delay="0"/>
                                  </p:stCondLst>
                                  <p:childTnLst>
                                    <p:animMotion origin="layout" path="M -0.12014 0.35123 C -0.0967 0.36358 -0.07257 0.37561 -0.0375 0.3679 C -0.00226 0.36142 0.06684 0.34413 0.09062 0.30833 C 0.11441 0.27222 0.13715 0.19876 0.10573 0.15308 C 0.0743 0.1071 -0.01181 0.06975 -0.09774 0.03333 " pathEditMode="relative" rAng="0" ptsTypes="AAAAA">
                                      <p:cBhvr>
                                        <p:cTn id="27" dur="2000" fill="hold"/>
                                        <p:tgtEl>
                                          <p:spTgt spid="20"/>
                                        </p:tgtEl>
                                        <p:attrNameLst>
                                          <p:attrName>ppt_x</p:attrName>
                                          <p:attrName>ppt_y</p:attrName>
                                        </p:attrNameLst>
                                      </p:cBhvr>
                                      <p:rCtr x="12049" y="-14969"/>
                                    </p:animMotion>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nodeType="clickEffect">
                                  <p:stCondLst>
                                    <p:cond delay="0"/>
                                  </p:stCondLst>
                                  <p:childTnLst>
                                    <p:set>
                                      <p:cBhvr>
                                        <p:cTn id="31" dur="1" fill="hold">
                                          <p:stCondLst>
                                            <p:cond delay="0"/>
                                          </p:stCondLst>
                                        </p:cTn>
                                        <p:tgtEl>
                                          <p:spTgt spid="41"/>
                                        </p:tgtEl>
                                        <p:attrNameLst>
                                          <p:attrName>style.visibility</p:attrName>
                                        </p:attrNameLst>
                                      </p:cBhvr>
                                      <p:to>
                                        <p:strVal val="visible"/>
                                      </p:to>
                                    </p:set>
                                    <p:anim calcmode="lin" valueType="num">
                                      <p:cBhvr additive="base">
                                        <p:cTn id="32" dur="500" fill="hold"/>
                                        <p:tgtEl>
                                          <p:spTgt spid="41"/>
                                        </p:tgtEl>
                                        <p:attrNameLst>
                                          <p:attrName>ppt_x</p:attrName>
                                        </p:attrNameLst>
                                      </p:cBhvr>
                                      <p:tavLst>
                                        <p:tav tm="0">
                                          <p:val>
                                            <p:strVal val="1+#ppt_w/2"/>
                                          </p:val>
                                        </p:tav>
                                        <p:tav tm="100000">
                                          <p:val>
                                            <p:strVal val="#ppt_x"/>
                                          </p:val>
                                        </p:tav>
                                      </p:tavLst>
                                    </p:anim>
                                    <p:anim calcmode="lin" valueType="num">
                                      <p:cBhvr additive="base">
                                        <p:cTn id="33" dur="500" fill="hold"/>
                                        <p:tgtEl>
                                          <p:spTgt spid="41"/>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50" presetClass="path" presetSubtype="0" accel="50000" decel="50000" fill="hold" nodeType="afterEffect">
                                  <p:stCondLst>
                                    <p:cond delay="500"/>
                                  </p:stCondLst>
                                  <p:childTnLst>
                                    <p:animMotion origin="layout" path="M -0.04965 0.00772 L -0.31632 0.00772 C -0.43645 0.00772 -0.58368 0.07192 -0.58368 0.12408 L -0.58368 0.24075 " pathEditMode="relative" rAng="0" ptsTypes="AAAA">
                                      <p:cBhvr>
                                        <p:cTn id="36" dur="1000" fill="hold"/>
                                        <p:tgtEl>
                                          <p:spTgt spid="41"/>
                                        </p:tgtEl>
                                        <p:attrNameLst>
                                          <p:attrName>ppt_x</p:attrName>
                                          <p:attrName>ppt_y</p:attrName>
                                        </p:attrNameLst>
                                      </p:cBhvr>
                                      <p:rCtr x="-26701" y="11636"/>
                                    </p:animMotion>
                                  </p:childTnLst>
                                </p:cTn>
                              </p:par>
                            </p:childTnLst>
                          </p:cTn>
                        </p:par>
                        <p:par>
                          <p:cTn id="37" fill="hold">
                            <p:stCondLst>
                              <p:cond delay="2000"/>
                            </p:stCondLst>
                            <p:childTnLst>
                              <p:par>
                                <p:cTn id="38" presetID="0" presetClass="path" presetSubtype="0" repeatCount="5000" accel="50000" decel="50000" fill="hold" nodeType="afterEffect">
                                  <p:stCondLst>
                                    <p:cond delay="500"/>
                                  </p:stCondLst>
                                  <p:childTnLst>
                                    <p:animMotion origin="layout" path="M -0.60417 0.27006 L -0.42153 0.27624 " pathEditMode="relative" ptsTypes="AA">
                                      <p:cBhvr>
                                        <p:cTn id="39" dur="500" fill="hold"/>
                                        <p:tgtEl>
                                          <p:spTgt spid="41"/>
                                        </p:tgtEl>
                                        <p:attrNameLst>
                                          <p:attrName>ppt_x</p:attrName>
                                          <p:attrName>ppt_y</p:attrName>
                                        </p:attrNameLst>
                                      </p:cBhvr>
                                    </p:animMotion>
                                  </p:childTnLst>
                                </p:cTn>
                              </p:par>
                            </p:childTnLst>
                          </p:cTn>
                        </p:par>
                        <p:par>
                          <p:cTn id="40" fill="hold">
                            <p:stCondLst>
                              <p:cond delay="5000"/>
                            </p:stCondLst>
                            <p:childTnLst>
                              <p:par>
                                <p:cTn id="41" presetID="50" presetClass="path" presetSubtype="0" accel="50000" decel="50000" fill="hold" nodeType="afterEffect">
                                  <p:stCondLst>
                                    <p:cond delay="0"/>
                                  </p:stCondLst>
                                  <p:childTnLst>
                                    <p:animMotion origin="layout" path="M -0.58368 0.24074 L -0.58507 0.22839 C -0.58559 0.22284 -0.42743 0.1608 -0.29844 0.11574 L -0.01059 0.01605 " pathEditMode="relative" rAng="15540000" ptsTypes="AAAA">
                                      <p:cBhvr>
                                        <p:cTn id="42" dur="2000" fill="hold"/>
                                        <p:tgtEl>
                                          <p:spTgt spid="41"/>
                                        </p:tgtEl>
                                        <p:attrNameLst>
                                          <p:attrName>ppt_x</p:attrName>
                                          <p:attrName>ppt_y</p:attrName>
                                        </p:attrNameLst>
                                      </p:cBhvr>
                                      <p:rCtr x="28646" y="-1120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F6A3EFA-2A43-0915-31C0-44BBBD9955B8}"/>
              </a:ext>
            </a:extLst>
          </p:cNvPr>
          <p:cNvGraphicFramePr>
            <a:graphicFrameLocks noGrp="1"/>
          </p:cNvGraphicFramePr>
          <p:nvPr>
            <p:extLst>
              <p:ext uri="{D42A27DB-BD31-4B8C-83A1-F6EECF244321}">
                <p14:modId xmlns:p14="http://schemas.microsoft.com/office/powerpoint/2010/main" val="2670303475"/>
              </p:ext>
            </p:extLst>
          </p:nvPr>
        </p:nvGraphicFramePr>
        <p:xfrm>
          <a:off x="381109" y="1276384"/>
          <a:ext cx="8381781" cy="3590765"/>
        </p:xfrm>
        <a:graphic>
          <a:graphicData uri="http://schemas.openxmlformats.org/drawingml/2006/table">
            <a:tbl>
              <a:tblPr>
                <a:tableStyleId>{5C22544A-7EE6-4342-B048-85BDC9FD1C3A}</a:tableStyleId>
              </a:tblPr>
              <a:tblGrid>
                <a:gridCol w="2846643">
                  <a:extLst>
                    <a:ext uri="{9D8B030D-6E8A-4147-A177-3AD203B41FA5}">
                      <a16:colId xmlns:a16="http://schemas.microsoft.com/office/drawing/2014/main" val="2192544247"/>
                    </a:ext>
                  </a:extLst>
                </a:gridCol>
                <a:gridCol w="2609422">
                  <a:extLst>
                    <a:ext uri="{9D8B030D-6E8A-4147-A177-3AD203B41FA5}">
                      <a16:colId xmlns:a16="http://schemas.microsoft.com/office/drawing/2014/main" val="2760605357"/>
                    </a:ext>
                  </a:extLst>
                </a:gridCol>
                <a:gridCol w="2925716">
                  <a:extLst>
                    <a:ext uri="{9D8B030D-6E8A-4147-A177-3AD203B41FA5}">
                      <a16:colId xmlns:a16="http://schemas.microsoft.com/office/drawing/2014/main" val="2462587263"/>
                    </a:ext>
                  </a:extLst>
                </a:gridCol>
              </a:tblGrid>
              <a:tr h="756260">
                <a:tc gridSpan="3">
                  <a:txBody>
                    <a:bodyPr/>
                    <a:lstStyle/>
                    <a:p>
                      <a:pPr marR="1270" algn="just">
                        <a:lnSpc>
                          <a:spcPct val="100000"/>
                        </a:lnSpc>
                        <a:spcBef>
                          <a:spcPts val="0"/>
                        </a:spcBef>
                        <a:spcAft>
                          <a:spcPts val="0"/>
                        </a:spcAft>
                      </a:pPr>
                      <a:r>
                        <a:rPr lang="en-US" sz="2400" b="1" dirty="0" err="1">
                          <a:solidFill>
                            <a:srgbClr val="000000"/>
                          </a:solidFill>
                          <a:effectLst/>
                          <a:latin typeface="Times New Roman" panose="02020603050405020304" pitchFamily="18" charset="0"/>
                          <a:ea typeface="Times New Roman" panose="02020603050405020304" pitchFamily="18" charset="0"/>
                        </a:rPr>
                        <a:t>Phiếu</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học</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tập</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số</a:t>
                      </a:r>
                      <a:r>
                        <a:rPr lang="en-US" sz="2400" b="1" dirty="0">
                          <a:solidFill>
                            <a:srgbClr val="000000"/>
                          </a:solidFill>
                          <a:effectLst/>
                          <a:latin typeface="Times New Roman" panose="02020603050405020304" pitchFamily="18" charset="0"/>
                          <a:ea typeface="Times New Roman" panose="02020603050405020304" pitchFamily="18" charset="0"/>
                        </a:rPr>
                        <a:t> 1                                         </a:t>
                      </a:r>
                      <a:r>
                        <a:rPr lang="en-US" sz="2400" b="1" dirty="0" err="1">
                          <a:solidFill>
                            <a:srgbClr val="000000"/>
                          </a:solidFill>
                          <a:effectLst/>
                          <a:latin typeface="Times New Roman" panose="02020603050405020304" pitchFamily="18" charset="0"/>
                          <a:ea typeface="Times New Roman" panose="02020603050405020304" pitchFamily="18" charset="0"/>
                        </a:rPr>
                        <a:t>Nhóm</a:t>
                      </a:r>
                      <a:r>
                        <a:rPr lang="en-US" sz="2400" dirty="0">
                          <a:solidFill>
                            <a:srgbClr val="000000"/>
                          </a:solidFill>
                          <a:effectLst/>
                          <a:latin typeface="Times New Roman" panose="02020603050405020304" pitchFamily="18" charset="0"/>
                          <a:ea typeface="Times New Roman" panose="02020603050405020304" pitchFamily="18" charset="0"/>
                        </a:rPr>
                        <a:t>:.............</a:t>
                      </a:r>
                      <a:endParaRPr lang="en-VN" sz="2000" dirty="0">
                        <a:effectLst/>
                        <a:latin typeface="Segoe UI" panose="020B0502040204020203" pitchFamily="34" charset="0"/>
                        <a:ea typeface="Times New Roman" panose="02020603050405020304" pitchFamily="18" charset="0"/>
                      </a:endParaRPr>
                    </a:p>
                    <a:p>
                      <a:pPr algn="just">
                        <a:lnSpc>
                          <a:spcPct val="100000"/>
                        </a:lnSpc>
                        <a:spcBef>
                          <a:spcPts val="0"/>
                        </a:spcBef>
                        <a:spcAft>
                          <a:spcPts val="0"/>
                        </a:spcAft>
                      </a:pPr>
                      <a:r>
                        <a:rPr lang="en-US" sz="2400" b="1" dirty="0" err="1">
                          <a:solidFill>
                            <a:srgbClr val="000000"/>
                          </a:solidFill>
                          <a:effectLst/>
                          <a:latin typeface="Times New Roman" panose="02020603050405020304" pitchFamily="18" charset="0"/>
                          <a:ea typeface="Times New Roman" panose="02020603050405020304" pitchFamily="18" charset="0"/>
                        </a:rPr>
                        <a:t>Yêu</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b="1" dirty="0" err="1">
                          <a:solidFill>
                            <a:srgbClr val="000000"/>
                          </a:solidFill>
                          <a:effectLst/>
                          <a:latin typeface="Times New Roman" panose="02020603050405020304" pitchFamily="18" charset="0"/>
                          <a:ea typeface="Times New Roman" panose="02020603050405020304" pitchFamily="18" charset="0"/>
                        </a:rPr>
                        <a:t>cầu</a:t>
                      </a:r>
                      <a:r>
                        <a:rPr lang="en-US" sz="2400" b="1" dirty="0">
                          <a:solidFill>
                            <a:srgbClr val="000000"/>
                          </a:solidFill>
                          <a:effectLst/>
                          <a:latin typeface="Times New Roman" panose="02020603050405020304" pitchFamily="18" charset="0"/>
                          <a:ea typeface="Times New Roman" panose="02020603050405020304" pitchFamily="18" charset="0"/>
                        </a:rPr>
                        <a:t> 1: </a:t>
                      </a:r>
                      <a:r>
                        <a:rPr lang="en-US" sz="2400" dirty="0">
                          <a:solidFill>
                            <a:srgbClr val="000000"/>
                          </a:solidFill>
                          <a:effectLst/>
                          <a:latin typeface="Times New Roman" panose="02020603050405020304" pitchFamily="18" charset="0"/>
                          <a:ea typeface="Times New Roman" panose="02020603050405020304" pitchFamily="18" charset="0"/>
                        </a:rPr>
                        <a:t>Quan </a:t>
                      </a:r>
                      <a:r>
                        <a:rPr lang="en-US" sz="2400" dirty="0" err="1">
                          <a:solidFill>
                            <a:srgbClr val="000000"/>
                          </a:solidFill>
                          <a:effectLst/>
                          <a:latin typeface="Times New Roman" panose="02020603050405020304" pitchFamily="18" charset="0"/>
                          <a:ea typeface="Times New Roman" panose="02020603050405020304" pitchFamily="18" charset="0"/>
                        </a:rPr>
                        <a:t>sát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thí</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nghiệm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và</a:t>
                      </a:r>
                      <a:r>
                        <a:rPr lang="en-US" sz="2400" b="1"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hoàn</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thành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bảng</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kết</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quả</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thí</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nghiệm</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sau</a:t>
                      </a:r>
                      <a:r>
                        <a:rPr lang="en-US" sz="2400" dirty="0">
                          <a:solidFill>
                            <a:srgbClr val="000000"/>
                          </a:solidFill>
                          <a:effectLst/>
                          <a:latin typeface="Times New Roman" panose="02020603050405020304" pitchFamily="18" charset="0"/>
                          <a:ea typeface="Times New Roman" panose="02020603050405020304" pitchFamily="18" charset="0"/>
                        </a:rPr>
                        <a:t>:</a:t>
                      </a:r>
                      <a:endParaRPr lang="en-VN" sz="2000" dirty="0">
                        <a:effectLst/>
                        <a:latin typeface="Segoe UI" panose="020B0502040204020203" pitchFamily="34" charset="0"/>
                        <a:ea typeface="Times New Roman" panose="02020603050405020304" pitchFamily="18"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50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lnSpc>
                          <a:spcPct val="150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2967383"/>
                  </a:ext>
                </a:extLst>
              </a:tr>
              <a:tr h="841917">
                <a:tc>
                  <a:txBody>
                    <a:bodyPr/>
                    <a:lstStyle/>
                    <a:p>
                      <a:pPr algn="just">
                        <a:lnSpc>
                          <a:spcPct val="150000"/>
                        </a:lnSpc>
                        <a:spcBef>
                          <a:spcPts val="0"/>
                        </a:spcBef>
                        <a:spcAft>
                          <a:spcPts val="0"/>
                        </a:spcAft>
                      </a:pP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vật</a:t>
                      </a:r>
                      <a:endParaRPr lang="en-VN" sz="2400" dirty="0">
                        <a:latin typeface="Arial" panose="020B0604020202020204" pitchFamily="34" charset="0"/>
                        <a:cs typeface="Arial" panose="020B0604020202020204" pitchFamily="34" charset="0"/>
                      </a:endParaRPr>
                    </a:p>
                    <a:p>
                      <a:pPr algn="just">
                        <a:lnSpc>
                          <a:spcPct val="150000"/>
                        </a:lnSpc>
                        <a:spcBef>
                          <a:spcPts val="0"/>
                        </a:spcBef>
                        <a:spcAft>
                          <a:spcPts val="0"/>
                        </a:spcAft>
                      </a:pPr>
                      <a:r>
                        <a:rPr lang="en-US" sz="2400" dirty="0" err="1">
                          <a:latin typeface="Arial" panose="020B0604020202020204" pitchFamily="34" charset="0"/>
                          <a:cs typeface="Arial" panose="020B0604020202020204" pitchFamily="34" charset="0"/>
                        </a:rPr>
                        <a:t>Vật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cọ</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xát</a:t>
                      </a: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0"/>
                        </a:spcBef>
                        <a:spcAft>
                          <a:spcPts val="0"/>
                        </a:spcAft>
                      </a:pP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M</a:t>
                      </a:r>
                      <a:r>
                        <a:rPr lang="en-US" altLang="en-VN" sz="2400" dirty="0" err="1">
                          <a:latin typeface="Arial" panose="020B0604020202020204" pitchFamily="34" charset="0"/>
                          <a:cs typeface="Arial" panose="020B0604020202020204" pitchFamily="34" charset="0"/>
                        </a:rPr>
                        <a:t>ẩu</a:t>
                      </a:r>
                      <a:r>
                        <a:rPr lang="en-US" altLang="en-VN" sz="2400" dirty="0">
                          <a:latin typeface="Arial" panose="020B0604020202020204" pitchFamily="34" charset="0"/>
                          <a:cs typeface="Arial" panose="020B0604020202020204" pitchFamily="34" charset="0"/>
                        </a:rPr>
                        <a:t> </a:t>
                      </a:r>
                      <a:r>
                        <a:rPr lang="en-US" altLang="en-VN" sz="2400" dirty="0" err="1">
                          <a:latin typeface="Arial" panose="020B0604020202020204" pitchFamily="34" charset="0"/>
                          <a:cs typeface="Arial" panose="020B0604020202020204" pitchFamily="34" charset="0"/>
                        </a:rPr>
                        <a:t>giấy</a:t>
                      </a:r>
                      <a:r>
                        <a:rPr lang="en-US" altLang="en-VN" sz="2400" dirty="0">
                          <a:latin typeface="Arial" panose="020B0604020202020204" pitchFamily="34" charset="0"/>
                          <a:cs typeface="Arial" panose="020B0604020202020204" pitchFamily="34" charset="0"/>
                        </a:rPr>
                        <a:t> </a:t>
                      </a:r>
                      <a:r>
                        <a:rPr lang="en-US" altLang="en-VN" sz="2400" dirty="0" err="1">
                          <a:latin typeface="Arial" panose="020B0604020202020204" pitchFamily="34" charset="0"/>
                          <a:cs typeface="Arial" panose="020B0604020202020204" pitchFamily="34" charset="0"/>
                        </a:rPr>
                        <a:t>vụn</a:t>
                      </a:r>
                      <a:r>
                        <a:rPr lang="en-US" altLang="en-VN" sz="2400" dirty="0">
                          <a:latin typeface="Arial" panose="020B0604020202020204" pitchFamily="34" charset="0"/>
                          <a:cs typeface="Arial" panose="020B0604020202020204" pitchFamily="34" charset="0"/>
                        </a:rPr>
                        <a:t> </a:t>
                      </a:r>
                      <a:endParaRPr lang="en-VN" sz="2400" dirty="0">
                        <a:latin typeface="Arial" panose="020B0604020202020204" pitchFamily="34" charset="0"/>
                        <a:cs typeface="Arial" panose="020B0604020202020204" pitchFamily="34" charset="0"/>
                      </a:endParaRPr>
                    </a:p>
                    <a:p>
                      <a:pPr algn="ctr">
                        <a:lnSpc>
                          <a:spcPct val="150000"/>
                        </a:lnSpc>
                        <a:spcBef>
                          <a:spcPts val="0"/>
                        </a:spcBef>
                        <a:spcAft>
                          <a:spcPts val="0"/>
                        </a:spcAft>
                      </a:pP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hút</a:t>
                      </a:r>
                      <a:r>
                        <a:rPr lang="en-US" sz="2400" dirty="0">
                          <a:latin typeface="Arial" panose="020B0604020202020204" pitchFamily="34" charset="0"/>
                          <a:cs typeface="Arial" panose="020B0604020202020204" pitchFamily="34" charset="0"/>
                        </a:rPr>
                        <a:t> hay </a:t>
                      </a:r>
                      <a:r>
                        <a:rPr lang="en-US" sz="2400" dirty="0" err="1">
                          <a:latin typeface="Arial" panose="020B0604020202020204" pitchFamily="34" charset="0"/>
                          <a:cs typeface="Arial" panose="020B0604020202020204" pitchFamily="34" charset="0"/>
                        </a:rPr>
                        <a:t>đẩy</a:t>
                      </a:r>
                      <a:r>
                        <a:rPr lang="en-US" sz="2400" dirty="0">
                          <a:latin typeface="Arial" panose="020B0604020202020204" pitchFamily="34" charset="0"/>
                          <a:cs typeface="Arial" panose="020B0604020202020204" pitchFamily="34" charset="0"/>
                        </a:rPr>
                        <a:t>)</a:t>
                      </a: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0"/>
                        </a:spcBef>
                        <a:spcAft>
                          <a:spcPts val="0"/>
                        </a:spcAft>
                      </a:pPr>
                      <a:r>
                        <a:rPr lang="en-US" sz="2400" dirty="0" err="1">
                          <a:latin typeface="Arial" panose="020B0604020202020204" pitchFamily="34" charset="0"/>
                          <a:cs typeface="Arial" panose="020B0604020202020204" pitchFamily="34" charset="0"/>
                        </a:rPr>
                        <a:t>Quả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cầu</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nhựa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xốp</a:t>
                      </a:r>
                      <a:endParaRPr lang="en-VN" sz="2400" dirty="0">
                        <a:latin typeface="Arial" panose="020B0604020202020204" pitchFamily="34" charset="0"/>
                        <a:cs typeface="Arial" panose="020B0604020202020204" pitchFamily="34" charset="0"/>
                      </a:endParaRPr>
                    </a:p>
                    <a:p>
                      <a:pPr algn="ctr">
                        <a:lnSpc>
                          <a:spcPct val="150000"/>
                        </a:lnSpc>
                        <a:spcBef>
                          <a:spcPts val="0"/>
                        </a:spcBef>
                        <a:spcAft>
                          <a:spcPts val="0"/>
                        </a:spcAft>
                      </a:pP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hút</a:t>
                      </a:r>
                      <a:r>
                        <a:rPr lang="en-US" sz="2400" dirty="0">
                          <a:latin typeface="Arial" panose="020B0604020202020204" pitchFamily="34" charset="0"/>
                          <a:cs typeface="Arial" panose="020B0604020202020204" pitchFamily="34" charset="0"/>
                        </a:rPr>
                        <a:t> hay </a:t>
                      </a:r>
                      <a:r>
                        <a:rPr lang="en-US" sz="2400" dirty="0" err="1">
                          <a:latin typeface="Arial" panose="020B0604020202020204" pitchFamily="34" charset="0"/>
                          <a:cs typeface="Arial" panose="020B0604020202020204" pitchFamily="34" charset="0"/>
                        </a:rPr>
                        <a:t>đẩy</a:t>
                      </a:r>
                      <a:r>
                        <a:rPr lang="en-US" sz="2400" dirty="0">
                          <a:latin typeface="Arial" panose="020B0604020202020204" pitchFamily="34" charset="0"/>
                          <a:cs typeface="Arial" panose="020B0604020202020204" pitchFamily="34" charset="0"/>
                        </a:rPr>
                        <a:t>)</a:t>
                      </a: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8180310"/>
                  </a:ext>
                </a:extLst>
              </a:tr>
              <a:tr h="710244">
                <a:tc>
                  <a:txBody>
                    <a:bodyPr/>
                    <a:lstStyle/>
                    <a:p>
                      <a:pPr algn="just">
                        <a:lnSpc>
                          <a:spcPct val="150000"/>
                        </a:lnSpc>
                        <a:spcBef>
                          <a:spcPts val="0"/>
                        </a:spcBef>
                        <a:spcAft>
                          <a:spcPts val="0"/>
                        </a:spcAft>
                      </a:pPr>
                      <a:r>
                        <a:rPr lang="en-US" sz="2400">
                          <a:latin typeface="Arial" panose="020B0604020202020204" pitchFamily="34" charset="0"/>
                          <a:cs typeface="Arial" panose="020B0604020202020204" pitchFamily="34" charset="0"/>
                        </a:rPr>
                        <a:t>Thanh thước nhựa</a:t>
                      </a:r>
                      <a:endParaRPr lang="en-VN" sz="2400">
                        <a:latin typeface="Arial" panose="020B0604020202020204" pitchFamily="34" charset="0"/>
                        <a:cs typeface="Arial" panose="020B0604020202020204" pitchFamily="34" charset="0"/>
                      </a:endParaRPr>
                    </a:p>
                  </a:txBody>
                  <a:tcPr marL="75570" marR="75570" marT="31011" marB="310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3048434"/>
                  </a:ext>
                </a:extLst>
              </a:tr>
              <a:tr h="629735">
                <a:tc>
                  <a:txBody>
                    <a:bodyPr/>
                    <a:lstStyle/>
                    <a:p>
                      <a:pPr algn="just">
                        <a:lnSpc>
                          <a:spcPct val="150000"/>
                        </a:lnSpc>
                        <a:spcBef>
                          <a:spcPts val="0"/>
                        </a:spcBef>
                        <a:spcAft>
                          <a:spcPts val="0"/>
                        </a:spcAft>
                      </a:pPr>
                      <a:r>
                        <a:rPr lang="en-US" sz="2400" dirty="0" err="1">
                          <a:latin typeface="Arial" panose="020B0604020202020204" pitchFamily="34" charset="0"/>
                          <a:cs typeface="Arial" panose="020B0604020202020204" pitchFamily="34" charset="0"/>
                        </a:rPr>
                        <a:t>Quả</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bóng</a:t>
                      </a:r>
                      <a:r>
                        <a:rPr lang="en-US" sz="2400" dirty="0">
                          <a:latin typeface="Arial" panose="020B0604020202020204" pitchFamily="34" charset="0"/>
                          <a:cs typeface="Arial" panose="020B0604020202020204" pitchFamily="34" charset="0"/>
                        </a:rPr>
                        <a:t> bay</a:t>
                      </a:r>
                      <a:endParaRPr lang="en-VN" sz="2400" dirty="0">
                        <a:latin typeface="Arial" panose="020B0604020202020204" pitchFamily="34" charset="0"/>
                        <a:cs typeface="Arial" panose="020B0604020202020204" pitchFamily="34" charset="0"/>
                      </a:endParaRPr>
                    </a:p>
                  </a:txBody>
                  <a:tcPr marL="75570" marR="75570" marT="31011" marB="310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Bef>
                          <a:spcPts val="0"/>
                        </a:spcBef>
                        <a:spcAft>
                          <a:spcPts val="0"/>
                        </a:spcAft>
                      </a:pPr>
                      <a:endParaRPr lang="en-VN" sz="2400" dirty="0">
                        <a:latin typeface="Arial" panose="020B0604020202020204" pitchFamily="34" charset="0"/>
                        <a:cs typeface="Arial" panose="020B0604020202020204" pitchFamily="34" charset="0"/>
                      </a:endParaRPr>
                    </a:p>
                  </a:txBody>
                  <a:tcPr marL="75570" marR="75570" marT="31011" marB="3101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851368"/>
                  </a:ext>
                </a:extLst>
              </a:tr>
            </a:tbl>
          </a:graphicData>
        </a:graphic>
      </p:graphicFrame>
      <p:grpSp>
        <p:nvGrpSpPr>
          <p:cNvPr id="3" name="Group 2">
            <a:extLst>
              <a:ext uri="{FF2B5EF4-FFF2-40B4-BE49-F238E27FC236}">
                <a16:creationId xmlns:a16="http://schemas.microsoft.com/office/drawing/2014/main" id="{93AC7CB4-9710-F153-778C-99746803ED22}"/>
              </a:ext>
            </a:extLst>
          </p:cNvPr>
          <p:cNvGrpSpPr/>
          <p:nvPr/>
        </p:nvGrpSpPr>
        <p:grpSpPr>
          <a:xfrm>
            <a:off x="304912" y="60096"/>
            <a:ext cx="2952649" cy="525867"/>
            <a:chOff x="3996682" y="1547723"/>
            <a:chExt cx="2952649" cy="525867"/>
          </a:xfrm>
          <a:solidFill>
            <a:schemeClr val="bg1"/>
          </a:solidFill>
        </p:grpSpPr>
        <p:sp>
          <p:nvSpPr>
            <p:cNvPr id="4" name="TextBox 11">
              <a:extLst>
                <a:ext uri="{FF2B5EF4-FFF2-40B4-BE49-F238E27FC236}">
                  <a16:creationId xmlns:a16="http://schemas.microsoft.com/office/drawing/2014/main" id="{D52569E1-2A38-308F-A4A3-84EB7749D87E}"/>
                </a:ext>
              </a:extLst>
            </p:cNvPr>
            <p:cNvSpPr txBox="1">
              <a:spLocks noChangeArrowheads="1"/>
            </p:cNvSpPr>
            <p:nvPr/>
          </p:nvSpPr>
          <p:spPr bwMode="auto">
            <a:xfrm flipH="1">
              <a:off x="4419418" y="1547723"/>
              <a:ext cx="2529913"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Thí</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r>
                <a:rPr kumimoji="0" lang="en-US" altLang="zh-CN" sz="2800" b="1" i="0" u="none" strike="noStrike" kern="1200" cap="none" spc="0" normalizeH="0" baseline="0" noProof="0" dirty="0" err="1">
                  <a:ln>
                    <a:noFill/>
                  </a:ln>
                  <a:solidFill>
                    <a:srgbClr val="0070C0"/>
                  </a:solidFill>
                  <a:effectLst/>
                  <a:uLnTx/>
                  <a:uFillTx/>
                  <a:latin typeface="Arial" pitchFamily="34" charset="0"/>
                  <a:ea typeface="微软雅黑" pitchFamily="34" charset="-122"/>
                  <a:cs typeface="Arial" panose="020B0604020202020204" pitchFamily="34" charset="0"/>
                </a:rPr>
                <a:t>nghiệm</a:t>
              </a:r>
              <a:r>
                <a:rPr kumimoji="0" lang="en-US" altLang="zh-CN"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1</a:t>
              </a:r>
              <a:r>
                <a:rPr kumimoji="0" lang="zh-CN" altLang="en-US" sz="2800" b="1" i="0" u="none" strike="noStrike" kern="1200" cap="none" spc="0" normalizeH="0" baseline="0" noProof="0" dirty="0">
                  <a:ln>
                    <a:noFill/>
                  </a:ln>
                  <a:solidFill>
                    <a:srgbClr val="0070C0"/>
                  </a:solidFill>
                  <a:effectLst/>
                  <a:uLnTx/>
                  <a:uFillTx/>
                  <a:latin typeface="Arial" pitchFamily="34" charset="0"/>
                  <a:ea typeface="微软雅黑" pitchFamily="34" charset="-122"/>
                  <a:cs typeface="Arial" panose="020B0604020202020204" pitchFamily="34" charset="0"/>
                </a:rPr>
                <a:t>    </a:t>
              </a:r>
            </a:p>
          </p:txBody>
        </p:sp>
        <p:sp>
          <p:nvSpPr>
            <p:cNvPr id="5" name="TextBox 33">
              <a:extLst>
                <a:ext uri="{FF2B5EF4-FFF2-40B4-BE49-F238E27FC236}">
                  <a16:creationId xmlns:a16="http://schemas.microsoft.com/office/drawing/2014/main" id="{E850CBD4-078D-6034-89BD-36766A6051D2}"/>
                </a:ext>
              </a:extLst>
            </p:cNvPr>
            <p:cNvSpPr txBox="1">
              <a:spLocks noChangeArrowheads="1"/>
            </p:cNvSpPr>
            <p:nvPr/>
          </p:nvSpPr>
          <p:spPr bwMode="auto">
            <a:xfrm>
              <a:off x="3996682" y="1550370"/>
              <a:ext cx="522900" cy="52322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rPr>
                <a:t>A.</a:t>
              </a:r>
              <a:endParaRPr kumimoji="0" lang="zh-CN" altLang="en-US" sz="2800" b="0" i="0" u="none" strike="noStrike" kern="1200" cap="none" spc="0" normalizeH="0" baseline="0" noProof="0" dirty="0">
                <a:ln>
                  <a:noFill/>
                </a:ln>
                <a:solidFill>
                  <a:srgbClr val="FF0000"/>
                </a:solidFill>
                <a:effectLst/>
                <a:uLnTx/>
                <a:uFillTx/>
                <a:latin typeface="Arial" pitchFamily="34" charset="0"/>
                <a:ea typeface="Dotum" pitchFamily="34" charset="-127"/>
                <a:cs typeface="Arial" panose="020B0604020202020204" pitchFamily="34" charset="0"/>
              </a:endParaRPr>
            </a:p>
          </p:txBody>
        </p:sp>
      </p:grpSp>
      <p:cxnSp>
        <p:nvCxnSpPr>
          <p:cNvPr id="7" name="Straight Connector 6">
            <a:extLst>
              <a:ext uri="{FF2B5EF4-FFF2-40B4-BE49-F238E27FC236}">
                <a16:creationId xmlns:a16="http://schemas.microsoft.com/office/drawing/2014/main" id="{A5DF6FC7-D028-A3CC-BDB5-B800B1B3C328}"/>
              </a:ext>
            </a:extLst>
          </p:cNvPr>
          <p:cNvCxnSpPr>
            <a:cxnSpLocks/>
          </p:cNvCxnSpPr>
          <p:nvPr/>
        </p:nvCxnSpPr>
        <p:spPr bwMode="auto">
          <a:xfrm>
            <a:off x="381109" y="2428813"/>
            <a:ext cx="2773912" cy="997232"/>
          </a:xfrm>
          <a:prstGeom prst="line">
            <a:avLst/>
          </a:pr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cxnSp>
      <p:sp>
        <p:nvSpPr>
          <p:cNvPr id="6" name="Rectangle 33">
            <a:extLst>
              <a:ext uri="{FF2B5EF4-FFF2-40B4-BE49-F238E27FC236}">
                <a16:creationId xmlns:a16="http://schemas.microsoft.com/office/drawing/2014/main" id="{F8BBA12B-D506-5D98-084C-E39F8079A342}"/>
              </a:ext>
            </a:extLst>
          </p:cNvPr>
          <p:cNvSpPr>
            <a:spLocks noChangeArrowheads="1"/>
          </p:cNvSpPr>
          <p:nvPr/>
        </p:nvSpPr>
        <p:spPr bwMode="auto">
          <a:xfrm>
            <a:off x="292533" y="658457"/>
            <a:ext cx="8800277" cy="9443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r>
              <a:rPr lang="en-US" altLang="en-VN" sz="2400" dirty="0"/>
              <a:t>3. </a:t>
            </a:r>
            <a:r>
              <a:rPr lang="en-US" altLang="en-VN" sz="2400" dirty="0" err="1"/>
              <a:t>Ghi</a:t>
            </a:r>
            <a:r>
              <a:rPr lang="en-US" altLang="en-VN" sz="2400" dirty="0"/>
              <a:t> </a:t>
            </a:r>
            <a:r>
              <a:rPr lang="en-US" altLang="en-VN" sz="2400" dirty="0" err="1"/>
              <a:t>kết</a:t>
            </a:r>
            <a:r>
              <a:rPr lang="en-US" altLang="en-VN" sz="2400" dirty="0"/>
              <a:t> </a:t>
            </a:r>
            <a:r>
              <a:rPr lang="en-US" altLang="en-VN" sz="2400" dirty="0" err="1"/>
              <a:t>quả</a:t>
            </a:r>
            <a:r>
              <a:rPr lang="en-US" altLang="en-VN" sz="2400" dirty="0"/>
              <a:t> </a:t>
            </a:r>
            <a:r>
              <a:rPr lang="en-US" altLang="en-VN" sz="2400" dirty="0" err="1"/>
              <a:t>quan</a:t>
            </a:r>
            <a:r>
              <a:rPr lang="en-US" altLang="en-VN" sz="2400" dirty="0"/>
              <a:t> </a:t>
            </a:r>
            <a:r>
              <a:rPr lang="en-US" altLang="en-VN" sz="2400" dirty="0" err="1"/>
              <a:t>sát</a:t>
            </a:r>
            <a:r>
              <a:rPr lang="en-US" altLang="en-VN" sz="2400" dirty="0"/>
              <a:t> </a:t>
            </a:r>
            <a:r>
              <a:rPr lang="en-US" altLang="en-VN" sz="2400" dirty="0" err="1"/>
              <a:t>được</a:t>
            </a:r>
            <a:r>
              <a:rPr lang="en-US" altLang="en-VN" sz="2400" dirty="0"/>
              <a:t> (</a:t>
            </a:r>
            <a:r>
              <a:rPr lang="en-US" altLang="en-VN" sz="2400" dirty="0" err="1"/>
              <a:t>hút</a:t>
            </a:r>
            <a:r>
              <a:rPr lang="en-US" altLang="en-VN" sz="2400" dirty="0"/>
              <a:t> hay </a:t>
            </a:r>
            <a:r>
              <a:rPr lang="en-US" altLang="en-VN" sz="2400" dirty="0" err="1"/>
              <a:t>đẩy</a:t>
            </a:r>
            <a:r>
              <a:rPr lang="en-US" altLang="en-VN" sz="2400" dirty="0"/>
              <a:t>) </a:t>
            </a:r>
            <a:r>
              <a:rPr lang="en-US" altLang="en-VN" sz="2400" dirty="0" err="1"/>
              <a:t>vào</a:t>
            </a:r>
            <a:r>
              <a:rPr lang="en-US" altLang="en-VN" sz="2400" dirty="0"/>
              <a:t> </a:t>
            </a:r>
            <a:r>
              <a:rPr lang="en-US" altLang="en-VN" sz="2400" dirty="0" err="1"/>
              <a:t>bảng</a:t>
            </a:r>
            <a:r>
              <a:rPr lang="en-US" altLang="en-VN" sz="2400" dirty="0"/>
              <a:t>  </a:t>
            </a:r>
            <a:r>
              <a:rPr lang="en-US" altLang="en-VN" sz="2400" dirty="0" err="1"/>
              <a:t>sau</a:t>
            </a:r>
            <a:r>
              <a:rPr lang="en-US" altLang="en-VN" sz="2400" dirty="0"/>
              <a:t> </a:t>
            </a:r>
            <a:r>
              <a:rPr lang="en-US" altLang="en-VN" sz="2400" dirty="0" err="1"/>
              <a:t>đây</a:t>
            </a:r>
            <a:r>
              <a:rPr lang="en-US" altLang="en-VN" sz="2400" dirty="0"/>
              <a:t>:</a:t>
            </a:r>
          </a:p>
        </p:txBody>
      </p:sp>
    </p:spTree>
    <p:extLst>
      <p:ext uri="{BB962C8B-B14F-4D97-AF65-F5344CB8AC3E}">
        <p14:creationId xmlns:p14="http://schemas.microsoft.com/office/powerpoint/2010/main" val="20108315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edge">
                                      <p:cBhvr>
                                        <p:cTn id="11" dur="1250"/>
                                        <p:tgtEl>
                                          <p:spTgt spid="2"/>
                                        </p:tgtEl>
                                      </p:cBhvr>
                                    </p:animEffect>
                                  </p:childTnLst>
                                </p:cTn>
                              </p:par>
                              <p:par>
                                <p:cTn id="12" presetID="20"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edge">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创意儿童成长教育家长会教学课件PPT"/>
</p:tagLst>
</file>

<file path=ppt/tags/tag2.xml><?xml version="1.0" encoding="utf-8"?>
<p:tagLst xmlns:a="http://schemas.openxmlformats.org/drawingml/2006/main" xmlns:r="http://schemas.openxmlformats.org/officeDocument/2006/relationships" xmlns:p="http://schemas.openxmlformats.org/presentationml/2006/main">
  <p:tag name="MH" val="20160630124613"/>
  <p:tag name="MH_LIBRARY" val="GRAPHIC"/>
</p:tagLst>
</file>

<file path=ppt/tags/tag3.xml><?xml version="1.0" encoding="utf-8"?>
<p:tagLst xmlns:a="http://schemas.openxmlformats.org/drawingml/2006/main" xmlns:r="http://schemas.openxmlformats.org/officeDocument/2006/relationships" xmlns:p="http://schemas.openxmlformats.org/presentationml/2006/main">
  <p:tag name="TIMING" val="|0.6|1.3"/>
</p:tagLst>
</file>

<file path=ppt/tags/tag4.xml><?xml version="1.0" encoding="utf-8"?>
<p:tagLst xmlns:a="http://schemas.openxmlformats.org/drawingml/2006/main" xmlns:r="http://schemas.openxmlformats.org/officeDocument/2006/relationships" xmlns:p="http://schemas.openxmlformats.org/presentationml/2006/main">
  <p:tag name="TIMING" val="|0.3"/>
</p:tagLst>
</file>

<file path=ppt/tags/tag5.xml><?xml version="1.0" encoding="utf-8"?>
<p:tagLst xmlns:a="http://schemas.openxmlformats.org/drawingml/2006/main" xmlns:r="http://schemas.openxmlformats.org/officeDocument/2006/relationships" xmlns:p="http://schemas.openxmlformats.org/presentationml/2006/main">
  <p:tag name="TIMING" val="|0.3"/>
</p:tagLst>
</file>

<file path=ppt/tags/tag6.xml><?xml version="1.0" encoding="utf-8"?>
<p:tagLst xmlns:a="http://schemas.openxmlformats.org/drawingml/2006/main" xmlns:r="http://schemas.openxmlformats.org/officeDocument/2006/relationships" xmlns:p="http://schemas.openxmlformats.org/presentationml/2006/main">
  <p:tag name="TIMING" val="|0.2"/>
</p:tagLst>
</file>

<file path=ppt/tags/tag7.xml><?xml version="1.0" encoding="utf-8"?>
<p:tagLst xmlns:a="http://schemas.openxmlformats.org/drawingml/2006/main" xmlns:r="http://schemas.openxmlformats.org/officeDocument/2006/relationships" xmlns:p="http://schemas.openxmlformats.org/presentationml/2006/main">
  <p:tag name="TIMING" val="|0.3"/>
</p:tagLst>
</file>

<file path=ppt/tags/tag8.xml><?xml version="1.0" encoding="utf-8"?>
<p:tagLst xmlns:a="http://schemas.openxmlformats.org/drawingml/2006/main" xmlns:r="http://schemas.openxmlformats.org/officeDocument/2006/relationships" xmlns:p="http://schemas.openxmlformats.org/presentationml/2006/main">
  <p:tag name="TIMING" val="|0.2"/>
</p:tagLst>
</file>

<file path=ppt/tags/tag9.xml><?xml version="1.0" encoding="utf-8"?>
<p:tagLst xmlns:a="http://schemas.openxmlformats.org/drawingml/2006/main" xmlns:r="http://schemas.openxmlformats.org/officeDocument/2006/relationships" xmlns:p="http://schemas.openxmlformats.org/presentationml/2006/main">
  <p:tag name="TIMING" val="|0.6|1.3"/>
</p:tagLst>
</file>

<file path=ppt/theme/theme1.xml><?xml version="1.0" encoding="utf-8"?>
<a:theme xmlns:a="http://schemas.openxmlformats.org/drawingml/2006/main" name="2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2">
      <a:majorFont>
        <a:latin typeface="等线 Light"/>
        <a:ea typeface="微软雅黑"/>
        <a:cs typeface=""/>
      </a:majorFont>
      <a:minorFont>
        <a:latin typeface="等线"/>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qua Marketing Plan by Slidego">
  <a:themeElements>
    <a:clrScheme name="Simple Light">
      <a:dk1>
        <a:srgbClr val="434343"/>
      </a:dk1>
      <a:lt1>
        <a:srgbClr val="FFFFFF"/>
      </a:lt1>
      <a:dk2>
        <a:srgbClr val="073763"/>
      </a:dk2>
      <a:lt2>
        <a:srgbClr val="3D85C6"/>
      </a:lt2>
      <a:accent1>
        <a:srgbClr val="3D85C6"/>
      </a:accent1>
      <a:accent2>
        <a:srgbClr val="B6D7A8"/>
      </a:accent2>
      <a:accent3>
        <a:srgbClr val="9FC5E8"/>
      </a:accent3>
      <a:accent4>
        <a:srgbClr val="9EDCD9"/>
      </a:accent4>
      <a:accent5>
        <a:srgbClr val="93C47D"/>
      </a:accent5>
      <a:accent6>
        <a:srgbClr val="6FA8DC"/>
      </a:accent6>
      <a:hlink>
        <a:srgbClr val="0737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1031-7">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efault Design">
  <a:themeElements>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宋体" pitchFamily="2" charset="-122"/>
          </a:defRPr>
        </a:defPPr>
      </a:lstStyle>
    </a:lnDef>
  </a:objectDefaults>
  <a:extraClrSchemeLst>
    <a:extraClrScheme>
      <a:clrScheme name="2_Default Design 1">
        <a:dk1>
          <a:srgbClr val="000000"/>
        </a:dk1>
        <a:lt1>
          <a:srgbClr val="FFFFFF"/>
        </a:lt1>
        <a:dk2>
          <a:srgbClr val="FDD903"/>
        </a:dk2>
        <a:lt2>
          <a:srgbClr val="B2B2B2"/>
        </a:lt2>
        <a:accent1>
          <a:srgbClr val="FF9900"/>
        </a:accent1>
        <a:accent2>
          <a:srgbClr val="76C73F"/>
        </a:accent2>
        <a:accent3>
          <a:srgbClr val="FFFFFF"/>
        </a:accent3>
        <a:accent4>
          <a:srgbClr val="000000"/>
        </a:accent4>
        <a:accent5>
          <a:srgbClr val="FFCAAA"/>
        </a:accent5>
        <a:accent6>
          <a:srgbClr val="6AB438"/>
        </a:accent6>
        <a:hlink>
          <a:srgbClr val="E2507A"/>
        </a:hlink>
        <a:folHlink>
          <a:srgbClr val="5ACAAF"/>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AFE91F"/>
        </a:dk2>
        <a:lt2>
          <a:srgbClr val="B2B2B2"/>
        </a:lt2>
        <a:accent1>
          <a:srgbClr val="70D34D"/>
        </a:accent1>
        <a:accent2>
          <a:srgbClr val="4192DB"/>
        </a:accent2>
        <a:accent3>
          <a:srgbClr val="FFFFFF"/>
        </a:accent3>
        <a:accent4>
          <a:srgbClr val="000000"/>
        </a:accent4>
        <a:accent5>
          <a:srgbClr val="BBE6B2"/>
        </a:accent5>
        <a:accent6>
          <a:srgbClr val="3A84C6"/>
        </a:accent6>
        <a:hlink>
          <a:srgbClr val="EC7A24"/>
        </a:hlink>
        <a:folHlink>
          <a:srgbClr val="AB6CCE"/>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72D3F6"/>
        </a:dk2>
        <a:lt2>
          <a:srgbClr val="B2B2B2"/>
        </a:lt2>
        <a:accent1>
          <a:srgbClr val="51A0E1"/>
        </a:accent1>
        <a:accent2>
          <a:srgbClr val="7FCD53"/>
        </a:accent2>
        <a:accent3>
          <a:srgbClr val="FFFFFF"/>
        </a:accent3>
        <a:accent4>
          <a:srgbClr val="000000"/>
        </a:accent4>
        <a:accent5>
          <a:srgbClr val="B3CDEE"/>
        </a:accent5>
        <a:accent6>
          <a:srgbClr val="72BA4A"/>
        </a:accent6>
        <a:hlink>
          <a:srgbClr val="CB518E"/>
        </a:hlink>
        <a:folHlink>
          <a:srgbClr val="DB862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2107</TotalTime>
  <Pages>0</Pages>
  <Words>2457</Words>
  <Characters>0</Characters>
  <Application>Microsoft Office PowerPoint</Application>
  <DocSecurity>0</DocSecurity>
  <PresentationFormat>On-screen Show (16:9)</PresentationFormat>
  <Lines>0</Lines>
  <Paragraphs>255</Paragraphs>
  <Slides>32</Slides>
  <Notes>26</Notes>
  <HiddenSlides>0</HiddenSlides>
  <MMClips>4</MMClips>
  <ScaleCrop>false</ScaleCrop>
  <HeadingPairs>
    <vt:vector size="8" baseType="variant">
      <vt:variant>
        <vt:lpstr>Fonts Used</vt:lpstr>
      </vt:variant>
      <vt:variant>
        <vt:i4>25</vt:i4>
      </vt:variant>
      <vt:variant>
        <vt:lpstr>Theme</vt:lpstr>
      </vt:variant>
      <vt:variant>
        <vt:i4>10</vt:i4>
      </vt:variant>
      <vt:variant>
        <vt:lpstr>Slide Titles</vt:lpstr>
      </vt:variant>
      <vt:variant>
        <vt:i4>32</vt:i4>
      </vt:variant>
      <vt:variant>
        <vt:lpstr>Custom Shows</vt:lpstr>
      </vt:variant>
      <vt:variant>
        <vt:i4>1</vt:i4>
      </vt:variant>
    </vt:vector>
  </HeadingPairs>
  <TitlesOfParts>
    <vt:vector size="68" baseType="lpstr">
      <vt:lpstr>等线</vt:lpstr>
      <vt:lpstr>等线 Light</vt:lpstr>
      <vt:lpstr>Dotum</vt:lpstr>
      <vt:lpstr>微软雅黑</vt:lpstr>
      <vt:lpstr>黑体</vt:lpstr>
      <vt:lpstr>宋体</vt:lpstr>
      <vt:lpstr>#9Slide03 Arima Madurai Black</vt:lpstr>
      <vt:lpstr>#9Slide07 IcielBaliho Script</vt:lpstr>
      <vt:lpstr>#9Slide07 IcielCadena</vt:lpstr>
      <vt:lpstr>Adobe Gothic Std B</vt:lpstr>
      <vt:lpstr>Arial</vt:lpstr>
      <vt:lpstr>Barber Fill</vt:lpstr>
      <vt:lpstr>Calibri</vt:lpstr>
      <vt:lpstr>Calibri Light</vt:lpstr>
      <vt:lpstr>Fira Sans Extra Condensed Medium</vt:lpstr>
      <vt:lpstr>Open Sans</vt:lpstr>
      <vt:lpstr>Open Sans SemiBold</vt:lpstr>
      <vt:lpstr>Overpass Black</vt:lpstr>
      <vt:lpstr>Roboto</vt:lpstr>
      <vt:lpstr>Segoe UI</vt:lpstr>
      <vt:lpstr>Times New Roman</vt:lpstr>
      <vt:lpstr>Verdana</vt:lpstr>
      <vt:lpstr>Wingdings</vt:lpstr>
      <vt:lpstr>Yeseva One</vt:lpstr>
      <vt:lpstr>方正大黑简体</vt:lpstr>
      <vt:lpstr>2_Default Design</vt:lpstr>
      <vt:lpstr>Office 主题​​</vt:lpstr>
      <vt:lpstr>Aqua Marketing Plan by Slidego</vt:lpstr>
      <vt:lpstr>2-1031-7</vt:lpstr>
      <vt:lpstr>3_Default Design</vt:lpstr>
      <vt:lpstr>4_Default Design</vt:lpstr>
      <vt:lpstr>5_Default Design</vt:lpstr>
      <vt:lpstr>6_Default Design</vt:lpstr>
      <vt:lpstr>7_Default Design</vt:lpstr>
      <vt:lpstr>Office Theme</vt:lpstr>
      <vt:lpstr>CHÀO MỪNG CÁC EM ĐẾN VỚI BUỔI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自定义放映 1</vt:lpstr>
    </vt:vector>
  </TitlesOfParts>
  <Company>Guild Design Inc.</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卡通创意儿童成长教育家长会教学课件PPT</dc:title>
  <dc:creator>www.themegallery.com</dc:creator>
  <cp:lastModifiedBy>Administrator</cp:lastModifiedBy>
  <cp:revision>263</cp:revision>
  <cp:lastPrinted>1899-12-30T00:00:00Z</cp:lastPrinted>
  <dcterms:created xsi:type="dcterms:W3CDTF">2008-02-28T09:07:44Z</dcterms:created>
  <dcterms:modified xsi:type="dcterms:W3CDTF">2023-07-10T14:50:01Z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2052-8.1.0.3526</vt:lpwstr>
  </property>
</Properties>
</file>