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4" r:id="rId1"/>
  </p:sldMasterIdLst>
  <p:notesMasterIdLst>
    <p:notesMasterId r:id="rId39"/>
  </p:notesMasterIdLst>
  <p:sldIdLst>
    <p:sldId id="256" r:id="rId2"/>
    <p:sldId id="330" r:id="rId3"/>
    <p:sldId id="257" r:id="rId4"/>
    <p:sldId id="259" r:id="rId5"/>
    <p:sldId id="258" r:id="rId6"/>
    <p:sldId id="260" r:id="rId7"/>
    <p:sldId id="314" r:id="rId8"/>
    <p:sldId id="332" r:id="rId9"/>
    <p:sldId id="333" r:id="rId10"/>
    <p:sldId id="335" r:id="rId11"/>
    <p:sldId id="263" r:id="rId12"/>
    <p:sldId id="264" r:id="rId13"/>
    <p:sldId id="336" r:id="rId14"/>
    <p:sldId id="267" r:id="rId15"/>
    <p:sldId id="266" r:id="rId16"/>
    <p:sldId id="318" r:id="rId17"/>
    <p:sldId id="337" r:id="rId18"/>
    <p:sldId id="319" r:id="rId19"/>
    <p:sldId id="328" r:id="rId20"/>
    <p:sldId id="338" r:id="rId21"/>
    <p:sldId id="317" r:id="rId22"/>
    <p:sldId id="339" r:id="rId23"/>
    <p:sldId id="340" r:id="rId24"/>
    <p:sldId id="341" r:id="rId25"/>
    <p:sldId id="343" r:id="rId26"/>
    <p:sldId id="344" r:id="rId27"/>
    <p:sldId id="345" r:id="rId28"/>
    <p:sldId id="346" r:id="rId29"/>
    <p:sldId id="347" r:id="rId30"/>
    <p:sldId id="348" r:id="rId31"/>
    <p:sldId id="320" r:id="rId32"/>
    <p:sldId id="323" r:id="rId33"/>
    <p:sldId id="324" r:id="rId34"/>
    <p:sldId id="326" r:id="rId35"/>
    <p:sldId id="286" r:id="rId36"/>
    <p:sldId id="329" r:id="rId37"/>
    <p:sldId id="287" r:id="rId38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40"/>
      <p:bold r:id="rId41"/>
      <p:italic r:id="rId42"/>
      <p:boldItalic r:id="rId43"/>
    </p:embeddedFont>
    <p:embeddedFont>
      <p:font typeface="Love Ya Like A Sister" panose="020B0604020202020204" charset="0"/>
      <p:regular r:id="rId44"/>
    </p:embeddedFont>
    <p:embeddedFont>
      <p:font typeface="Quicksand" panose="020B0604020202020204" charset="0"/>
      <p:regular r:id="rId45"/>
      <p:bold r:id="rId46"/>
    </p:embeddedFont>
    <p:embeddedFont>
      <p:font typeface="Cambria Math" panose="02040503050406030204" pitchFamily="18" charset="0"/>
      <p:regular r:id="rId47"/>
    </p:embeddedFont>
    <p:embeddedFont>
      <p:font typeface=".VnTime" panose="020B7200000000000000" pitchFamily="34" charset="0"/>
      <p:regular r:id="rId48"/>
      <p:bold r:id="rId49"/>
      <p:italic r:id="rId50"/>
      <p:boldItalic r:id="rId51"/>
    </p:embeddedFont>
    <p:embeddedFont>
      <p:font typeface="Roboto Condensed Light" panose="020B0604020202020204" charset="0"/>
      <p:regular r:id="rId52"/>
      <p:bold r:id="rId53"/>
      <p:italic r:id="rId54"/>
      <p:boldItalic r:id="rId5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AC2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161996-1353-43F3-BD20-3987772B33E6}">
  <a:tblStyle styleId="{69161996-1353-43F3-BD20-3987772B33E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48" autoAdjust="0"/>
    <p:restoredTop sz="85043" autoAdjust="0"/>
  </p:normalViewPr>
  <p:slideViewPr>
    <p:cSldViewPr snapToGrid="0">
      <p:cViewPr varScale="1">
        <p:scale>
          <a:sx n="65" d="100"/>
          <a:sy n="65" d="100"/>
        </p:scale>
        <p:origin x="90" y="966"/>
      </p:cViewPr>
      <p:guideLst>
        <p:guide orient="horz" pos="1620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font" Target="fonts/font11.fntdata"/><Relationship Id="rId55" Type="http://schemas.openxmlformats.org/officeDocument/2006/relationships/font" Target="fonts/font16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font" Target="fonts/font14.fntdata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12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7.fntdata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2.fntdata"/><Relationship Id="rId54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0.fntdata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52" Type="http://schemas.openxmlformats.org/officeDocument/2006/relationships/font" Target="fonts/font1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ge3960b5c39_0_4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1" name="Google Shape;931;ge3960b5c39_0_4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ge3960b5c39_0_1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5" name="Google Shape;905;ge3960b5c39_0_11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5" name="Google Shape;2205;ge3960b5c39_0_20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6" name="Google Shape;2206;ge3960b5c39_0_20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" name="Google Shape;2253;ge3960b5c39_0_21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4" name="Google Shape;2254;ge3960b5c39_0_21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e3433f0922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e3433f0922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e3960b5c39_0_4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5" name="Google Shape;485;ge3960b5c39_0_4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e3433f0922_0_19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1" name="Google Shape;461;ge3433f0922_0_19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ge3960b5c39_0_9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6" name="Google Shape;566;ge3960b5c39_0_9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2370460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40308236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ge3960b5c39_0_4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7" name="Google Shape;757;ge3960b5c39_0_4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ge3960b5c39_0_7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4" name="Google Shape;794;ge3960b5c39_0_7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96200" y="1422775"/>
            <a:ext cx="5819100" cy="243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96200" y="3890175"/>
            <a:ext cx="5447100" cy="47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-827215" y="-862025"/>
            <a:ext cx="10882715" cy="6663009"/>
            <a:chOff x="-827215" y="-862025"/>
            <a:chExt cx="10882715" cy="6663009"/>
          </a:xfrm>
        </p:grpSpPr>
        <p:sp>
          <p:nvSpPr>
            <p:cNvPr id="12" name="Google Shape;12;p2"/>
            <p:cNvSpPr/>
            <p:nvPr/>
          </p:nvSpPr>
          <p:spPr>
            <a:xfrm>
              <a:off x="-827215" y="-862025"/>
              <a:ext cx="2268890" cy="228480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7786610" y="3516175"/>
              <a:ext cx="2268890" cy="228480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417079" y="967693"/>
              <a:ext cx="262297" cy="264137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 rot="7164735">
              <a:off x="1663379" y="407938"/>
              <a:ext cx="262276" cy="264116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 rot="7164735">
              <a:off x="7179954" y="4704513"/>
              <a:ext cx="262276" cy="264116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 rot="729843">
              <a:off x="8653461" y="2941808"/>
              <a:ext cx="262259" cy="26409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oogle Shape;125;p13"/>
          <p:cNvGrpSpPr/>
          <p:nvPr/>
        </p:nvGrpSpPr>
        <p:grpSpPr>
          <a:xfrm>
            <a:off x="-827215" y="-862025"/>
            <a:ext cx="10882715" cy="6663009"/>
            <a:chOff x="-827215" y="-862025"/>
            <a:chExt cx="10882715" cy="6663009"/>
          </a:xfrm>
        </p:grpSpPr>
        <p:sp>
          <p:nvSpPr>
            <p:cNvPr id="126" name="Google Shape;126;p13"/>
            <p:cNvSpPr/>
            <p:nvPr/>
          </p:nvSpPr>
          <p:spPr>
            <a:xfrm flipH="1">
              <a:off x="7786610" y="-862025"/>
              <a:ext cx="2268890" cy="228480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13"/>
            <p:cNvSpPr/>
            <p:nvPr/>
          </p:nvSpPr>
          <p:spPr>
            <a:xfrm flipH="1">
              <a:off x="-827215" y="3516175"/>
              <a:ext cx="2268890" cy="228480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13"/>
            <p:cNvSpPr/>
            <p:nvPr/>
          </p:nvSpPr>
          <p:spPr>
            <a:xfrm flipH="1">
              <a:off x="8548908" y="967693"/>
              <a:ext cx="262297" cy="264137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13"/>
            <p:cNvSpPr/>
            <p:nvPr/>
          </p:nvSpPr>
          <p:spPr>
            <a:xfrm rot="-7164735" flipH="1">
              <a:off x="7302629" y="103138"/>
              <a:ext cx="262276" cy="264116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13"/>
            <p:cNvSpPr/>
            <p:nvPr/>
          </p:nvSpPr>
          <p:spPr>
            <a:xfrm rot="-7164735" flipH="1">
              <a:off x="1786054" y="4704513"/>
              <a:ext cx="262276" cy="264116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13"/>
            <p:cNvSpPr/>
            <p:nvPr/>
          </p:nvSpPr>
          <p:spPr>
            <a:xfrm rot="-729843" flipH="1">
              <a:off x="312564" y="2941808"/>
              <a:ext cx="262259" cy="26409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2" name="Google Shape;132;p13"/>
          <p:cNvSpPr txBox="1">
            <a:spLocks noGrp="1"/>
          </p:cNvSpPr>
          <p:nvPr>
            <p:ph type="title"/>
          </p:nvPr>
        </p:nvSpPr>
        <p:spPr>
          <a:xfrm>
            <a:off x="1404525" y="445025"/>
            <a:ext cx="7019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13"/>
          <p:cNvSpPr txBox="1">
            <a:spLocks noGrp="1"/>
          </p:cNvSpPr>
          <p:nvPr>
            <p:ph type="title" idx="2" hasCustomPrompt="1"/>
          </p:nvPr>
        </p:nvSpPr>
        <p:spPr>
          <a:xfrm>
            <a:off x="720000" y="1787300"/>
            <a:ext cx="1357800" cy="83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34" name="Google Shape;134;p13"/>
          <p:cNvSpPr txBox="1">
            <a:spLocks noGrp="1"/>
          </p:cNvSpPr>
          <p:nvPr>
            <p:ph type="subTitle" idx="1"/>
          </p:nvPr>
        </p:nvSpPr>
        <p:spPr>
          <a:xfrm>
            <a:off x="2174125" y="2251075"/>
            <a:ext cx="2366700" cy="48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35" name="Google Shape;135;p13"/>
          <p:cNvSpPr txBox="1">
            <a:spLocks noGrp="1"/>
          </p:cNvSpPr>
          <p:nvPr>
            <p:ph type="subTitle" idx="3"/>
          </p:nvPr>
        </p:nvSpPr>
        <p:spPr>
          <a:xfrm>
            <a:off x="2174125" y="1699550"/>
            <a:ext cx="2366700" cy="48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400">
                <a:solidFill>
                  <a:schemeClr val="dk1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9pPr>
          </a:lstStyle>
          <a:p>
            <a:endParaRPr/>
          </a:p>
        </p:txBody>
      </p:sp>
      <p:sp>
        <p:nvSpPr>
          <p:cNvPr id="136" name="Google Shape;136;p13"/>
          <p:cNvSpPr txBox="1">
            <a:spLocks noGrp="1"/>
          </p:cNvSpPr>
          <p:nvPr>
            <p:ph type="title" idx="4" hasCustomPrompt="1"/>
          </p:nvPr>
        </p:nvSpPr>
        <p:spPr>
          <a:xfrm>
            <a:off x="4603125" y="1763950"/>
            <a:ext cx="1357800" cy="83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37" name="Google Shape;137;p13"/>
          <p:cNvSpPr txBox="1">
            <a:spLocks noGrp="1"/>
          </p:cNvSpPr>
          <p:nvPr>
            <p:ph type="subTitle" idx="5"/>
          </p:nvPr>
        </p:nvSpPr>
        <p:spPr>
          <a:xfrm>
            <a:off x="6057250" y="2251075"/>
            <a:ext cx="2366700" cy="48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38" name="Google Shape;138;p13"/>
          <p:cNvSpPr txBox="1">
            <a:spLocks noGrp="1"/>
          </p:cNvSpPr>
          <p:nvPr>
            <p:ph type="subTitle" idx="6"/>
          </p:nvPr>
        </p:nvSpPr>
        <p:spPr>
          <a:xfrm>
            <a:off x="6057250" y="1699550"/>
            <a:ext cx="2366700" cy="48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400">
                <a:solidFill>
                  <a:schemeClr val="accent1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9pPr>
          </a:lstStyle>
          <a:p>
            <a:endParaRPr/>
          </a:p>
        </p:txBody>
      </p:sp>
      <p:sp>
        <p:nvSpPr>
          <p:cNvPr id="139" name="Google Shape;139;p13"/>
          <p:cNvSpPr txBox="1">
            <a:spLocks noGrp="1"/>
          </p:cNvSpPr>
          <p:nvPr>
            <p:ph type="title" idx="7" hasCustomPrompt="1"/>
          </p:nvPr>
        </p:nvSpPr>
        <p:spPr>
          <a:xfrm>
            <a:off x="720000" y="3423525"/>
            <a:ext cx="1357800" cy="83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40" name="Google Shape;140;p13"/>
          <p:cNvSpPr txBox="1">
            <a:spLocks noGrp="1"/>
          </p:cNvSpPr>
          <p:nvPr>
            <p:ph type="subTitle" idx="8"/>
          </p:nvPr>
        </p:nvSpPr>
        <p:spPr>
          <a:xfrm>
            <a:off x="2174125" y="3854400"/>
            <a:ext cx="2366700" cy="48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41" name="Google Shape;141;p13"/>
          <p:cNvSpPr txBox="1">
            <a:spLocks noGrp="1"/>
          </p:cNvSpPr>
          <p:nvPr>
            <p:ph type="subTitle" idx="9"/>
          </p:nvPr>
        </p:nvSpPr>
        <p:spPr>
          <a:xfrm>
            <a:off x="2174125" y="3302875"/>
            <a:ext cx="2366700" cy="48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400">
                <a:solidFill>
                  <a:schemeClr val="accent1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9pPr>
          </a:lstStyle>
          <a:p>
            <a:endParaRPr/>
          </a:p>
        </p:txBody>
      </p:sp>
      <p:sp>
        <p:nvSpPr>
          <p:cNvPr id="142" name="Google Shape;142;p13"/>
          <p:cNvSpPr txBox="1">
            <a:spLocks noGrp="1"/>
          </p:cNvSpPr>
          <p:nvPr>
            <p:ph type="title" idx="13" hasCustomPrompt="1"/>
          </p:nvPr>
        </p:nvSpPr>
        <p:spPr>
          <a:xfrm>
            <a:off x="4603125" y="3423525"/>
            <a:ext cx="1357800" cy="83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43" name="Google Shape;143;p13"/>
          <p:cNvSpPr txBox="1">
            <a:spLocks noGrp="1"/>
          </p:cNvSpPr>
          <p:nvPr>
            <p:ph type="subTitle" idx="14"/>
          </p:nvPr>
        </p:nvSpPr>
        <p:spPr>
          <a:xfrm>
            <a:off x="6057250" y="3854400"/>
            <a:ext cx="2366700" cy="48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44" name="Google Shape;144;p13"/>
          <p:cNvSpPr txBox="1">
            <a:spLocks noGrp="1"/>
          </p:cNvSpPr>
          <p:nvPr>
            <p:ph type="subTitle" idx="15"/>
          </p:nvPr>
        </p:nvSpPr>
        <p:spPr>
          <a:xfrm>
            <a:off x="6057250" y="3302875"/>
            <a:ext cx="2366700" cy="48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400">
                <a:solidFill>
                  <a:schemeClr val="dk1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oogle Shape;146;p14"/>
          <p:cNvGrpSpPr/>
          <p:nvPr/>
        </p:nvGrpSpPr>
        <p:grpSpPr>
          <a:xfrm>
            <a:off x="-827215" y="-862025"/>
            <a:ext cx="10882715" cy="6663009"/>
            <a:chOff x="-827215" y="-862025"/>
            <a:chExt cx="10882715" cy="6663009"/>
          </a:xfrm>
        </p:grpSpPr>
        <p:sp>
          <p:nvSpPr>
            <p:cNvPr id="147" name="Google Shape;147;p14"/>
            <p:cNvSpPr/>
            <p:nvPr/>
          </p:nvSpPr>
          <p:spPr>
            <a:xfrm flipH="1">
              <a:off x="7786610" y="-862025"/>
              <a:ext cx="2268890" cy="228480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14"/>
            <p:cNvSpPr/>
            <p:nvPr/>
          </p:nvSpPr>
          <p:spPr>
            <a:xfrm flipH="1">
              <a:off x="-827215" y="3516175"/>
              <a:ext cx="2268890" cy="228480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14"/>
            <p:cNvSpPr/>
            <p:nvPr/>
          </p:nvSpPr>
          <p:spPr>
            <a:xfrm flipH="1">
              <a:off x="8548908" y="967693"/>
              <a:ext cx="262297" cy="264137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14"/>
            <p:cNvSpPr/>
            <p:nvPr/>
          </p:nvSpPr>
          <p:spPr>
            <a:xfrm rot="-7164735" flipH="1">
              <a:off x="7302629" y="103138"/>
              <a:ext cx="262276" cy="264116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14"/>
            <p:cNvSpPr/>
            <p:nvPr/>
          </p:nvSpPr>
          <p:spPr>
            <a:xfrm rot="-7164735" flipH="1">
              <a:off x="1786054" y="4704513"/>
              <a:ext cx="262276" cy="264116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14"/>
            <p:cNvSpPr/>
            <p:nvPr/>
          </p:nvSpPr>
          <p:spPr>
            <a:xfrm rot="-729843" flipH="1">
              <a:off x="312564" y="2941808"/>
              <a:ext cx="262259" cy="26409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3" name="Google Shape;153;p14"/>
          <p:cNvSpPr txBox="1">
            <a:spLocks noGrp="1"/>
          </p:cNvSpPr>
          <p:nvPr>
            <p:ph type="subTitle" idx="1"/>
          </p:nvPr>
        </p:nvSpPr>
        <p:spPr>
          <a:xfrm>
            <a:off x="1522800" y="1792750"/>
            <a:ext cx="6098400" cy="183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14"/>
          <p:cNvSpPr txBox="1">
            <a:spLocks noGrp="1"/>
          </p:cNvSpPr>
          <p:nvPr>
            <p:ph type="subTitle" idx="2"/>
          </p:nvPr>
        </p:nvSpPr>
        <p:spPr>
          <a:xfrm>
            <a:off x="2163750" y="4030800"/>
            <a:ext cx="4816500" cy="53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Font typeface="Love Ya Like A Sister"/>
              <a:buNone/>
              <a:defRPr sz="2400">
                <a:latin typeface="Love Ya Like A Sister"/>
                <a:ea typeface="Love Ya Like A Sister"/>
                <a:cs typeface="Love Ya Like A Sister"/>
                <a:sym typeface="Love Ya Like A Sister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_AND_TWO_COLUMNS_1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5"/>
          <p:cNvSpPr txBox="1">
            <a:spLocks noGrp="1"/>
          </p:cNvSpPr>
          <p:nvPr>
            <p:ph type="title"/>
          </p:nvPr>
        </p:nvSpPr>
        <p:spPr>
          <a:xfrm>
            <a:off x="1404525" y="445025"/>
            <a:ext cx="7019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15"/>
          <p:cNvSpPr txBox="1">
            <a:spLocks noGrp="1"/>
          </p:cNvSpPr>
          <p:nvPr>
            <p:ph type="subTitle" idx="1"/>
          </p:nvPr>
        </p:nvSpPr>
        <p:spPr>
          <a:xfrm>
            <a:off x="1012650" y="3492800"/>
            <a:ext cx="2198400" cy="71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58" name="Google Shape;158;p15"/>
          <p:cNvSpPr txBox="1">
            <a:spLocks noGrp="1"/>
          </p:cNvSpPr>
          <p:nvPr>
            <p:ph type="subTitle" idx="2"/>
          </p:nvPr>
        </p:nvSpPr>
        <p:spPr>
          <a:xfrm>
            <a:off x="1012649" y="3034775"/>
            <a:ext cx="2198400" cy="48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400">
                <a:solidFill>
                  <a:schemeClr val="l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9pPr>
          </a:lstStyle>
          <a:p>
            <a:endParaRPr/>
          </a:p>
        </p:txBody>
      </p:sp>
      <p:grpSp>
        <p:nvGrpSpPr>
          <p:cNvPr id="159" name="Google Shape;159;p15"/>
          <p:cNvGrpSpPr/>
          <p:nvPr/>
        </p:nvGrpSpPr>
        <p:grpSpPr>
          <a:xfrm flipH="1">
            <a:off x="-827215" y="-862025"/>
            <a:ext cx="10882715" cy="6663009"/>
            <a:chOff x="-827215" y="-862025"/>
            <a:chExt cx="10882715" cy="6663009"/>
          </a:xfrm>
        </p:grpSpPr>
        <p:sp>
          <p:nvSpPr>
            <p:cNvPr id="160" name="Google Shape;160;p15"/>
            <p:cNvSpPr/>
            <p:nvPr/>
          </p:nvSpPr>
          <p:spPr>
            <a:xfrm flipH="1">
              <a:off x="7786610" y="-862025"/>
              <a:ext cx="2268890" cy="228480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61" name="Google Shape;161;p15"/>
            <p:cNvSpPr/>
            <p:nvPr/>
          </p:nvSpPr>
          <p:spPr>
            <a:xfrm flipH="1">
              <a:off x="-827215" y="3516175"/>
              <a:ext cx="2268890" cy="228480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62" name="Google Shape;162;p15"/>
            <p:cNvSpPr/>
            <p:nvPr/>
          </p:nvSpPr>
          <p:spPr>
            <a:xfrm flipH="1">
              <a:off x="8701308" y="1196293"/>
              <a:ext cx="262297" cy="264137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63" name="Google Shape;163;p15"/>
            <p:cNvSpPr/>
            <p:nvPr/>
          </p:nvSpPr>
          <p:spPr>
            <a:xfrm rot="-7164735" flipH="1">
              <a:off x="7302629" y="103138"/>
              <a:ext cx="262276" cy="264116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64" name="Google Shape;164;p15"/>
            <p:cNvSpPr/>
            <p:nvPr/>
          </p:nvSpPr>
          <p:spPr>
            <a:xfrm rot="-7164735" flipH="1">
              <a:off x="1786054" y="4704513"/>
              <a:ext cx="262276" cy="264116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65" name="Google Shape;165;p15"/>
            <p:cNvSpPr/>
            <p:nvPr/>
          </p:nvSpPr>
          <p:spPr>
            <a:xfrm rot="-729843" flipH="1">
              <a:off x="312564" y="2941808"/>
              <a:ext cx="262259" cy="26409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</p:grpSp>
      <p:sp>
        <p:nvSpPr>
          <p:cNvPr id="166" name="Google Shape;166;p15"/>
          <p:cNvSpPr txBox="1">
            <a:spLocks noGrp="1"/>
          </p:cNvSpPr>
          <p:nvPr>
            <p:ph type="subTitle" idx="3"/>
          </p:nvPr>
        </p:nvSpPr>
        <p:spPr>
          <a:xfrm>
            <a:off x="3472800" y="3492800"/>
            <a:ext cx="2198400" cy="71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67" name="Google Shape;167;p15"/>
          <p:cNvSpPr txBox="1">
            <a:spLocks noGrp="1"/>
          </p:cNvSpPr>
          <p:nvPr>
            <p:ph type="subTitle" idx="4"/>
          </p:nvPr>
        </p:nvSpPr>
        <p:spPr>
          <a:xfrm>
            <a:off x="3472799" y="3034775"/>
            <a:ext cx="2198400" cy="48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400">
                <a:solidFill>
                  <a:schemeClr val="l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9pPr>
          </a:lstStyle>
          <a:p>
            <a:endParaRPr/>
          </a:p>
        </p:txBody>
      </p:sp>
      <p:sp>
        <p:nvSpPr>
          <p:cNvPr id="168" name="Google Shape;168;p15"/>
          <p:cNvSpPr txBox="1">
            <a:spLocks noGrp="1"/>
          </p:cNvSpPr>
          <p:nvPr>
            <p:ph type="subTitle" idx="5"/>
          </p:nvPr>
        </p:nvSpPr>
        <p:spPr>
          <a:xfrm>
            <a:off x="5932950" y="3492800"/>
            <a:ext cx="2198400" cy="71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69" name="Google Shape;169;p15"/>
          <p:cNvSpPr txBox="1">
            <a:spLocks noGrp="1"/>
          </p:cNvSpPr>
          <p:nvPr>
            <p:ph type="subTitle" idx="6"/>
          </p:nvPr>
        </p:nvSpPr>
        <p:spPr>
          <a:xfrm>
            <a:off x="5932949" y="3034775"/>
            <a:ext cx="2198400" cy="48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400">
                <a:solidFill>
                  <a:schemeClr val="l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_AND_TWO_COLUMNS_1_1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7"/>
          <p:cNvSpPr txBox="1">
            <a:spLocks noGrp="1"/>
          </p:cNvSpPr>
          <p:nvPr>
            <p:ph type="title"/>
          </p:nvPr>
        </p:nvSpPr>
        <p:spPr>
          <a:xfrm>
            <a:off x="1404525" y="445025"/>
            <a:ext cx="7019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17"/>
          <p:cNvSpPr txBox="1">
            <a:spLocks noGrp="1"/>
          </p:cNvSpPr>
          <p:nvPr>
            <p:ph type="subTitle" idx="1"/>
          </p:nvPr>
        </p:nvSpPr>
        <p:spPr>
          <a:xfrm>
            <a:off x="741975" y="3759350"/>
            <a:ext cx="2569800" cy="6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91" name="Google Shape;191;p17"/>
          <p:cNvSpPr txBox="1">
            <a:spLocks noGrp="1"/>
          </p:cNvSpPr>
          <p:nvPr>
            <p:ph type="subTitle" idx="2"/>
          </p:nvPr>
        </p:nvSpPr>
        <p:spPr>
          <a:xfrm>
            <a:off x="741975" y="3390375"/>
            <a:ext cx="2569800" cy="48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400">
                <a:solidFill>
                  <a:schemeClr val="dk1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9pPr>
          </a:lstStyle>
          <a:p>
            <a:endParaRPr/>
          </a:p>
        </p:txBody>
      </p:sp>
      <p:grpSp>
        <p:nvGrpSpPr>
          <p:cNvPr id="192" name="Google Shape;192;p17"/>
          <p:cNvGrpSpPr/>
          <p:nvPr/>
        </p:nvGrpSpPr>
        <p:grpSpPr>
          <a:xfrm>
            <a:off x="-827215" y="-862025"/>
            <a:ext cx="10882715" cy="6663009"/>
            <a:chOff x="-827215" y="-862025"/>
            <a:chExt cx="10882715" cy="6663009"/>
          </a:xfrm>
        </p:grpSpPr>
        <p:sp>
          <p:nvSpPr>
            <p:cNvPr id="193" name="Google Shape;193;p17"/>
            <p:cNvSpPr/>
            <p:nvPr/>
          </p:nvSpPr>
          <p:spPr>
            <a:xfrm flipH="1">
              <a:off x="7786610" y="-862025"/>
              <a:ext cx="2268890" cy="228480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17"/>
            <p:cNvSpPr/>
            <p:nvPr/>
          </p:nvSpPr>
          <p:spPr>
            <a:xfrm flipH="1">
              <a:off x="-827215" y="3516175"/>
              <a:ext cx="2268890" cy="228480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17"/>
            <p:cNvSpPr/>
            <p:nvPr/>
          </p:nvSpPr>
          <p:spPr>
            <a:xfrm flipH="1">
              <a:off x="8548908" y="967693"/>
              <a:ext cx="262297" cy="264137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17"/>
            <p:cNvSpPr/>
            <p:nvPr/>
          </p:nvSpPr>
          <p:spPr>
            <a:xfrm rot="-7164735" flipH="1">
              <a:off x="7302629" y="103138"/>
              <a:ext cx="262276" cy="264116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17"/>
            <p:cNvSpPr/>
            <p:nvPr/>
          </p:nvSpPr>
          <p:spPr>
            <a:xfrm rot="-7164735" flipH="1">
              <a:off x="1786054" y="4704513"/>
              <a:ext cx="262276" cy="264116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17"/>
            <p:cNvSpPr/>
            <p:nvPr/>
          </p:nvSpPr>
          <p:spPr>
            <a:xfrm rot="-729843" flipH="1">
              <a:off x="312564" y="2941808"/>
              <a:ext cx="262259" cy="26409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9" name="Google Shape;199;p17"/>
          <p:cNvSpPr txBox="1">
            <a:spLocks noGrp="1"/>
          </p:cNvSpPr>
          <p:nvPr>
            <p:ph type="subTitle" idx="3"/>
          </p:nvPr>
        </p:nvSpPr>
        <p:spPr>
          <a:xfrm>
            <a:off x="741975" y="2231888"/>
            <a:ext cx="2569800" cy="6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00" name="Google Shape;200;p17"/>
          <p:cNvSpPr txBox="1">
            <a:spLocks noGrp="1"/>
          </p:cNvSpPr>
          <p:nvPr>
            <p:ph type="subTitle" idx="4"/>
          </p:nvPr>
        </p:nvSpPr>
        <p:spPr>
          <a:xfrm>
            <a:off x="741975" y="1862913"/>
            <a:ext cx="2569800" cy="48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400">
                <a:solidFill>
                  <a:schemeClr val="dk1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9pPr>
          </a:lstStyle>
          <a:p>
            <a:endParaRPr/>
          </a:p>
        </p:txBody>
      </p:sp>
      <p:sp>
        <p:nvSpPr>
          <p:cNvPr id="201" name="Google Shape;201;p17"/>
          <p:cNvSpPr txBox="1">
            <a:spLocks noGrp="1"/>
          </p:cNvSpPr>
          <p:nvPr>
            <p:ph type="subTitle" idx="5"/>
          </p:nvPr>
        </p:nvSpPr>
        <p:spPr>
          <a:xfrm>
            <a:off x="5832225" y="3759350"/>
            <a:ext cx="2569800" cy="6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02" name="Google Shape;202;p17"/>
          <p:cNvSpPr txBox="1">
            <a:spLocks noGrp="1"/>
          </p:cNvSpPr>
          <p:nvPr>
            <p:ph type="subTitle" idx="6"/>
          </p:nvPr>
        </p:nvSpPr>
        <p:spPr>
          <a:xfrm>
            <a:off x="5832225" y="3390375"/>
            <a:ext cx="2569800" cy="48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400">
                <a:solidFill>
                  <a:schemeClr val="dk1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9pPr>
          </a:lstStyle>
          <a:p>
            <a:endParaRPr/>
          </a:p>
        </p:txBody>
      </p:sp>
      <p:sp>
        <p:nvSpPr>
          <p:cNvPr id="203" name="Google Shape;203;p17"/>
          <p:cNvSpPr txBox="1">
            <a:spLocks noGrp="1"/>
          </p:cNvSpPr>
          <p:nvPr>
            <p:ph type="subTitle" idx="7"/>
          </p:nvPr>
        </p:nvSpPr>
        <p:spPr>
          <a:xfrm>
            <a:off x="5832225" y="2231888"/>
            <a:ext cx="2569800" cy="6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04" name="Google Shape;204;p17"/>
          <p:cNvSpPr txBox="1">
            <a:spLocks noGrp="1"/>
          </p:cNvSpPr>
          <p:nvPr>
            <p:ph type="subTitle" idx="8"/>
          </p:nvPr>
        </p:nvSpPr>
        <p:spPr>
          <a:xfrm>
            <a:off x="5832225" y="1862913"/>
            <a:ext cx="2569800" cy="48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400">
                <a:solidFill>
                  <a:schemeClr val="dk1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_ONLY_2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9"/>
          <p:cNvSpPr txBox="1">
            <a:spLocks noGrp="1"/>
          </p:cNvSpPr>
          <p:nvPr>
            <p:ph type="title"/>
          </p:nvPr>
        </p:nvSpPr>
        <p:spPr>
          <a:xfrm>
            <a:off x="1404525" y="445025"/>
            <a:ext cx="7019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grpSp>
        <p:nvGrpSpPr>
          <p:cNvPr id="228" name="Google Shape;228;p19"/>
          <p:cNvGrpSpPr/>
          <p:nvPr/>
        </p:nvGrpSpPr>
        <p:grpSpPr>
          <a:xfrm flipH="1">
            <a:off x="-827215" y="-862025"/>
            <a:ext cx="10882715" cy="6663009"/>
            <a:chOff x="-827215" y="-862025"/>
            <a:chExt cx="10882715" cy="6663009"/>
          </a:xfrm>
        </p:grpSpPr>
        <p:sp>
          <p:nvSpPr>
            <p:cNvPr id="229" name="Google Shape;229;p19"/>
            <p:cNvSpPr/>
            <p:nvPr/>
          </p:nvSpPr>
          <p:spPr>
            <a:xfrm flipH="1">
              <a:off x="7786610" y="-862025"/>
              <a:ext cx="2268890" cy="228480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30" name="Google Shape;230;p19"/>
            <p:cNvSpPr/>
            <p:nvPr/>
          </p:nvSpPr>
          <p:spPr>
            <a:xfrm flipH="1">
              <a:off x="-827215" y="3516175"/>
              <a:ext cx="2268890" cy="228480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31" name="Google Shape;231;p19"/>
            <p:cNvSpPr/>
            <p:nvPr/>
          </p:nvSpPr>
          <p:spPr>
            <a:xfrm flipH="1">
              <a:off x="8701308" y="1196293"/>
              <a:ext cx="262297" cy="264137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32" name="Google Shape;232;p19"/>
            <p:cNvSpPr/>
            <p:nvPr/>
          </p:nvSpPr>
          <p:spPr>
            <a:xfrm rot="-7164735" flipH="1">
              <a:off x="7302629" y="103138"/>
              <a:ext cx="262276" cy="264116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33" name="Google Shape;233;p19"/>
            <p:cNvSpPr/>
            <p:nvPr/>
          </p:nvSpPr>
          <p:spPr>
            <a:xfrm rot="-7164735" flipH="1">
              <a:off x="1786054" y="4704513"/>
              <a:ext cx="262276" cy="264116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34" name="Google Shape;234;p19"/>
            <p:cNvSpPr/>
            <p:nvPr/>
          </p:nvSpPr>
          <p:spPr>
            <a:xfrm rot="-729843" flipH="1">
              <a:off x="312564" y="2941808"/>
              <a:ext cx="262259" cy="26409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</p:grpSp>
      <p:sp>
        <p:nvSpPr>
          <p:cNvPr id="235" name="Google Shape;235;p19"/>
          <p:cNvSpPr txBox="1">
            <a:spLocks noGrp="1"/>
          </p:cNvSpPr>
          <p:nvPr>
            <p:ph type="subTitle" idx="1"/>
          </p:nvPr>
        </p:nvSpPr>
        <p:spPr>
          <a:xfrm>
            <a:off x="720001" y="2971825"/>
            <a:ext cx="22905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36" name="Google Shape;236;p19"/>
          <p:cNvSpPr txBox="1">
            <a:spLocks noGrp="1"/>
          </p:cNvSpPr>
          <p:nvPr>
            <p:ph type="subTitle" idx="2"/>
          </p:nvPr>
        </p:nvSpPr>
        <p:spPr>
          <a:xfrm>
            <a:off x="720000" y="2437600"/>
            <a:ext cx="2290500" cy="48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400">
                <a:solidFill>
                  <a:schemeClr val="l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9pPr>
          </a:lstStyle>
          <a:p>
            <a:endParaRPr/>
          </a:p>
        </p:txBody>
      </p:sp>
      <p:sp>
        <p:nvSpPr>
          <p:cNvPr id="237" name="Google Shape;237;p19"/>
          <p:cNvSpPr txBox="1">
            <a:spLocks noGrp="1"/>
          </p:cNvSpPr>
          <p:nvPr>
            <p:ph type="subTitle" idx="3"/>
          </p:nvPr>
        </p:nvSpPr>
        <p:spPr>
          <a:xfrm>
            <a:off x="6133426" y="2971825"/>
            <a:ext cx="22905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38" name="Google Shape;238;p19"/>
          <p:cNvSpPr txBox="1">
            <a:spLocks noGrp="1"/>
          </p:cNvSpPr>
          <p:nvPr>
            <p:ph type="subTitle" idx="4"/>
          </p:nvPr>
        </p:nvSpPr>
        <p:spPr>
          <a:xfrm>
            <a:off x="6133425" y="2437600"/>
            <a:ext cx="2290500" cy="48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400">
                <a:solidFill>
                  <a:schemeClr val="l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Love Ya Like A Sister"/>
              <a:buNone/>
              <a:defRPr sz="220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ONE_COLUMN_TEXT_1"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0"/>
          <p:cNvSpPr txBox="1">
            <a:spLocks noGrp="1"/>
          </p:cNvSpPr>
          <p:nvPr>
            <p:ph type="title"/>
          </p:nvPr>
        </p:nvSpPr>
        <p:spPr>
          <a:xfrm>
            <a:off x="1404525" y="445025"/>
            <a:ext cx="7019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grpSp>
        <p:nvGrpSpPr>
          <p:cNvPr id="241" name="Google Shape;241;p20"/>
          <p:cNvGrpSpPr/>
          <p:nvPr/>
        </p:nvGrpSpPr>
        <p:grpSpPr>
          <a:xfrm>
            <a:off x="-827215" y="-862025"/>
            <a:ext cx="10882715" cy="6663009"/>
            <a:chOff x="-827215" y="-862025"/>
            <a:chExt cx="10882715" cy="6663009"/>
          </a:xfrm>
        </p:grpSpPr>
        <p:sp>
          <p:nvSpPr>
            <p:cNvPr id="242" name="Google Shape;242;p20"/>
            <p:cNvSpPr/>
            <p:nvPr/>
          </p:nvSpPr>
          <p:spPr>
            <a:xfrm flipH="1">
              <a:off x="7786610" y="-862025"/>
              <a:ext cx="2268890" cy="228480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0"/>
            <p:cNvSpPr/>
            <p:nvPr/>
          </p:nvSpPr>
          <p:spPr>
            <a:xfrm flipH="1">
              <a:off x="-827215" y="3516175"/>
              <a:ext cx="2268890" cy="228480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0"/>
            <p:cNvSpPr/>
            <p:nvPr/>
          </p:nvSpPr>
          <p:spPr>
            <a:xfrm flipH="1">
              <a:off x="8548908" y="967693"/>
              <a:ext cx="262297" cy="264137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0"/>
            <p:cNvSpPr/>
            <p:nvPr/>
          </p:nvSpPr>
          <p:spPr>
            <a:xfrm rot="-7164735" flipH="1">
              <a:off x="7302629" y="103138"/>
              <a:ext cx="262276" cy="264116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0"/>
            <p:cNvSpPr/>
            <p:nvPr/>
          </p:nvSpPr>
          <p:spPr>
            <a:xfrm rot="-7164735" flipH="1">
              <a:off x="1786054" y="4704513"/>
              <a:ext cx="262276" cy="264116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0"/>
            <p:cNvSpPr/>
            <p:nvPr/>
          </p:nvSpPr>
          <p:spPr>
            <a:xfrm rot="-729843" flipH="1">
              <a:off x="312564" y="2941808"/>
              <a:ext cx="262259" cy="26409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8" name="Google Shape;248;p20"/>
          <p:cNvSpPr txBox="1">
            <a:spLocks noGrp="1"/>
          </p:cNvSpPr>
          <p:nvPr>
            <p:ph type="subTitle" idx="1"/>
          </p:nvPr>
        </p:nvSpPr>
        <p:spPr>
          <a:xfrm>
            <a:off x="1180300" y="2424850"/>
            <a:ext cx="3628800" cy="122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ONE_COLUMN_TEXT_1_1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1"/>
          <p:cNvSpPr txBox="1">
            <a:spLocks noGrp="1"/>
          </p:cNvSpPr>
          <p:nvPr>
            <p:ph type="title"/>
          </p:nvPr>
        </p:nvSpPr>
        <p:spPr>
          <a:xfrm>
            <a:off x="1404525" y="445025"/>
            <a:ext cx="7019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grpSp>
        <p:nvGrpSpPr>
          <p:cNvPr id="251" name="Google Shape;251;p21"/>
          <p:cNvGrpSpPr/>
          <p:nvPr/>
        </p:nvGrpSpPr>
        <p:grpSpPr>
          <a:xfrm>
            <a:off x="-827215" y="-862025"/>
            <a:ext cx="10882715" cy="6663009"/>
            <a:chOff x="-827215" y="-862025"/>
            <a:chExt cx="10882715" cy="6663009"/>
          </a:xfrm>
        </p:grpSpPr>
        <p:sp>
          <p:nvSpPr>
            <p:cNvPr id="252" name="Google Shape;252;p21"/>
            <p:cNvSpPr/>
            <p:nvPr/>
          </p:nvSpPr>
          <p:spPr>
            <a:xfrm flipH="1">
              <a:off x="7786610" y="-862025"/>
              <a:ext cx="2268890" cy="228480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1"/>
            <p:cNvSpPr/>
            <p:nvPr/>
          </p:nvSpPr>
          <p:spPr>
            <a:xfrm flipH="1">
              <a:off x="-827215" y="3516175"/>
              <a:ext cx="2268890" cy="228480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1"/>
            <p:cNvSpPr/>
            <p:nvPr/>
          </p:nvSpPr>
          <p:spPr>
            <a:xfrm flipH="1">
              <a:off x="8548908" y="967693"/>
              <a:ext cx="262297" cy="264137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1"/>
            <p:cNvSpPr/>
            <p:nvPr/>
          </p:nvSpPr>
          <p:spPr>
            <a:xfrm rot="-7164735" flipH="1">
              <a:off x="7302629" y="103138"/>
              <a:ext cx="262276" cy="264116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21"/>
            <p:cNvSpPr/>
            <p:nvPr/>
          </p:nvSpPr>
          <p:spPr>
            <a:xfrm rot="-7164735" flipH="1">
              <a:off x="1786054" y="4704513"/>
              <a:ext cx="262276" cy="264116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1"/>
            <p:cNvSpPr/>
            <p:nvPr/>
          </p:nvSpPr>
          <p:spPr>
            <a:xfrm rot="-729843" flipH="1">
              <a:off x="312564" y="2941808"/>
              <a:ext cx="262259" cy="26409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8" name="Google Shape;258;p21"/>
          <p:cNvSpPr txBox="1">
            <a:spLocks noGrp="1"/>
          </p:cNvSpPr>
          <p:nvPr>
            <p:ph type="subTitle" idx="1"/>
          </p:nvPr>
        </p:nvSpPr>
        <p:spPr>
          <a:xfrm>
            <a:off x="1180300" y="2283325"/>
            <a:ext cx="3300000" cy="123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CUSTOM_2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1" name="Google Shape;291;p25"/>
          <p:cNvGrpSpPr/>
          <p:nvPr/>
        </p:nvGrpSpPr>
        <p:grpSpPr>
          <a:xfrm>
            <a:off x="-827215" y="-862025"/>
            <a:ext cx="10882715" cy="6663009"/>
            <a:chOff x="-827215" y="-862025"/>
            <a:chExt cx="10882715" cy="6663009"/>
          </a:xfrm>
        </p:grpSpPr>
        <p:sp>
          <p:nvSpPr>
            <p:cNvPr id="292" name="Google Shape;292;p25"/>
            <p:cNvSpPr/>
            <p:nvPr/>
          </p:nvSpPr>
          <p:spPr>
            <a:xfrm>
              <a:off x="-827215" y="-862025"/>
              <a:ext cx="2268890" cy="228480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93" name="Google Shape;293;p25"/>
            <p:cNvSpPr/>
            <p:nvPr/>
          </p:nvSpPr>
          <p:spPr>
            <a:xfrm>
              <a:off x="7786610" y="3516175"/>
              <a:ext cx="2268890" cy="228480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94" name="Google Shape;294;p25"/>
            <p:cNvSpPr/>
            <p:nvPr/>
          </p:nvSpPr>
          <p:spPr>
            <a:xfrm>
              <a:off x="417079" y="967693"/>
              <a:ext cx="262297" cy="264137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95" name="Google Shape;295;p25"/>
            <p:cNvSpPr/>
            <p:nvPr/>
          </p:nvSpPr>
          <p:spPr>
            <a:xfrm rot="7164735">
              <a:off x="1663379" y="407938"/>
              <a:ext cx="262276" cy="264116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96" name="Google Shape;296;p25"/>
            <p:cNvSpPr/>
            <p:nvPr/>
          </p:nvSpPr>
          <p:spPr>
            <a:xfrm rot="7164735">
              <a:off x="7179954" y="4704513"/>
              <a:ext cx="262276" cy="264116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97" name="Google Shape;297;p25"/>
            <p:cNvSpPr/>
            <p:nvPr/>
          </p:nvSpPr>
          <p:spPr>
            <a:xfrm rot="729843">
              <a:off x="8653461" y="2941808"/>
              <a:ext cx="262259" cy="26409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3"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9" name="Google Shape;299;p26"/>
          <p:cNvGrpSpPr/>
          <p:nvPr/>
        </p:nvGrpSpPr>
        <p:grpSpPr>
          <a:xfrm>
            <a:off x="-827215" y="-862025"/>
            <a:ext cx="10882715" cy="6663009"/>
            <a:chOff x="-827215" y="-862025"/>
            <a:chExt cx="10882715" cy="6663009"/>
          </a:xfrm>
        </p:grpSpPr>
        <p:sp>
          <p:nvSpPr>
            <p:cNvPr id="300" name="Google Shape;300;p26"/>
            <p:cNvSpPr/>
            <p:nvPr/>
          </p:nvSpPr>
          <p:spPr>
            <a:xfrm flipH="1">
              <a:off x="7786610" y="-862025"/>
              <a:ext cx="2268890" cy="228480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6"/>
            <p:cNvSpPr/>
            <p:nvPr/>
          </p:nvSpPr>
          <p:spPr>
            <a:xfrm flipH="1">
              <a:off x="-827215" y="3516175"/>
              <a:ext cx="2268890" cy="228480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6"/>
            <p:cNvSpPr/>
            <p:nvPr/>
          </p:nvSpPr>
          <p:spPr>
            <a:xfrm flipH="1">
              <a:off x="8548908" y="967693"/>
              <a:ext cx="262297" cy="264137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6"/>
            <p:cNvSpPr/>
            <p:nvPr/>
          </p:nvSpPr>
          <p:spPr>
            <a:xfrm rot="-7164735" flipH="1">
              <a:off x="7302629" y="103138"/>
              <a:ext cx="262276" cy="264116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6"/>
            <p:cNvSpPr/>
            <p:nvPr/>
          </p:nvSpPr>
          <p:spPr>
            <a:xfrm rot="-7164735" flipH="1">
              <a:off x="1786054" y="4704513"/>
              <a:ext cx="262276" cy="264116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26"/>
            <p:cNvSpPr/>
            <p:nvPr/>
          </p:nvSpPr>
          <p:spPr>
            <a:xfrm rot="-729843" flipH="1">
              <a:off x="312564" y="2941808"/>
              <a:ext cx="262259" cy="26409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4601050" y="2514263"/>
            <a:ext cx="2978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2" hasCustomPrompt="1"/>
          </p:nvPr>
        </p:nvSpPr>
        <p:spPr>
          <a:xfrm>
            <a:off x="4601050" y="970538"/>
            <a:ext cx="2970900" cy="172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4601050" y="3482363"/>
            <a:ext cx="2490300" cy="69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22" name="Google Shape;22;p3"/>
          <p:cNvGrpSpPr/>
          <p:nvPr/>
        </p:nvGrpSpPr>
        <p:grpSpPr>
          <a:xfrm flipH="1">
            <a:off x="-827215" y="-862025"/>
            <a:ext cx="10882715" cy="6663009"/>
            <a:chOff x="-827215" y="-862025"/>
            <a:chExt cx="10882715" cy="6663009"/>
          </a:xfrm>
        </p:grpSpPr>
        <p:sp>
          <p:nvSpPr>
            <p:cNvPr id="23" name="Google Shape;23;p3"/>
            <p:cNvSpPr/>
            <p:nvPr/>
          </p:nvSpPr>
          <p:spPr>
            <a:xfrm>
              <a:off x="-827215" y="-862025"/>
              <a:ext cx="2268890" cy="228480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>
              <a:off x="7786610" y="3516175"/>
              <a:ext cx="2268890" cy="228480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>
              <a:off x="417079" y="967693"/>
              <a:ext cx="262297" cy="264137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3"/>
            <p:cNvSpPr/>
            <p:nvPr/>
          </p:nvSpPr>
          <p:spPr>
            <a:xfrm rot="7164735">
              <a:off x="1663379" y="407938"/>
              <a:ext cx="262276" cy="264116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 rot="7164735">
              <a:off x="7179954" y="4704513"/>
              <a:ext cx="262276" cy="264116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3"/>
            <p:cNvSpPr/>
            <p:nvPr/>
          </p:nvSpPr>
          <p:spPr>
            <a:xfrm rot="729843">
              <a:off x="8653461" y="2941808"/>
              <a:ext cx="262259" cy="26409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" name="Google Shape;29;p3"/>
          <p:cNvGrpSpPr/>
          <p:nvPr/>
        </p:nvGrpSpPr>
        <p:grpSpPr>
          <a:xfrm rot="10800000">
            <a:off x="-827215" y="-862025"/>
            <a:ext cx="10882715" cy="6663009"/>
            <a:chOff x="-827215" y="-862025"/>
            <a:chExt cx="10882715" cy="6663009"/>
          </a:xfrm>
        </p:grpSpPr>
        <p:sp>
          <p:nvSpPr>
            <p:cNvPr id="30" name="Google Shape;30;p3"/>
            <p:cNvSpPr/>
            <p:nvPr/>
          </p:nvSpPr>
          <p:spPr>
            <a:xfrm>
              <a:off x="-827215" y="-862025"/>
              <a:ext cx="2268890" cy="228480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3"/>
            <p:cNvSpPr/>
            <p:nvPr/>
          </p:nvSpPr>
          <p:spPr>
            <a:xfrm>
              <a:off x="7786610" y="3516175"/>
              <a:ext cx="2268890" cy="228480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417079" y="967693"/>
              <a:ext cx="262297" cy="264137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3"/>
            <p:cNvSpPr/>
            <p:nvPr/>
          </p:nvSpPr>
          <p:spPr>
            <a:xfrm rot="7164735">
              <a:off x="1663379" y="407938"/>
              <a:ext cx="262276" cy="264116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3"/>
            <p:cNvSpPr/>
            <p:nvPr/>
          </p:nvSpPr>
          <p:spPr>
            <a:xfrm rot="7164735">
              <a:off x="7179954" y="4704513"/>
              <a:ext cx="262276" cy="264116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3"/>
            <p:cNvSpPr/>
            <p:nvPr/>
          </p:nvSpPr>
          <p:spPr>
            <a:xfrm rot="729843">
              <a:off x="8653461" y="2941808"/>
              <a:ext cx="262259" cy="26409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"/>
          <p:cNvSpPr txBox="1">
            <a:spLocks noGrp="1"/>
          </p:cNvSpPr>
          <p:nvPr>
            <p:ph type="title"/>
          </p:nvPr>
        </p:nvSpPr>
        <p:spPr>
          <a:xfrm>
            <a:off x="1402350" y="445025"/>
            <a:ext cx="7021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Anaheim"/>
              <a:buAutoNum type="arabicPeriod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200"/>
            </a:lvl9pPr>
          </a:lstStyle>
          <a:p>
            <a:endParaRPr/>
          </a:p>
        </p:txBody>
      </p:sp>
      <p:grpSp>
        <p:nvGrpSpPr>
          <p:cNvPr id="39" name="Google Shape;39;p4"/>
          <p:cNvGrpSpPr/>
          <p:nvPr/>
        </p:nvGrpSpPr>
        <p:grpSpPr>
          <a:xfrm>
            <a:off x="-827215" y="-862025"/>
            <a:ext cx="10882715" cy="6663009"/>
            <a:chOff x="-827215" y="-862025"/>
            <a:chExt cx="10882715" cy="6663009"/>
          </a:xfrm>
        </p:grpSpPr>
        <p:sp>
          <p:nvSpPr>
            <p:cNvPr id="40" name="Google Shape;40;p4"/>
            <p:cNvSpPr/>
            <p:nvPr/>
          </p:nvSpPr>
          <p:spPr>
            <a:xfrm>
              <a:off x="-827215" y="-862025"/>
              <a:ext cx="2268890" cy="228480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41" name="Google Shape;41;p4"/>
            <p:cNvSpPr/>
            <p:nvPr/>
          </p:nvSpPr>
          <p:spPr>
            <a:xfrm>
              <a:off x="7786610" y="3516175"/>
              <a:ext cx="2268890" cy="228480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42" name="Google Shape;42;p4"/>
            <p:cNvSpPr/>
            <p:nvPr/>
          </p:nvSpPr>
          <p:spPr>
            <a:xfrm>
              <a:off x="417079" y="967693"/>
              <a:ext cx="262297" cy="264137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43" name="Google Shape;43;p4"/>
            <p:cNvSpPr/>
            <p:nvPr/>
          </p:nvSpPr>
          <p:spPr>
            <a:xfrm rot="7164735">
              <a:off x="1663379" y="407938"/>
              <a:ext cx="262276" cy="264116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44" name="Google Shape;44;p4"/>
            <p:cNvSpPr/>
            <p:nvPr/>
          </p:nvSpPr>
          <p:spPr>
            <a:xfrm rot="7164735">
              <a:off x="7179954" y="4704513"/>
              <a:ext cx="262276" cy="264116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45" name="Google Shape;45;p4"/>
            <p:cNvSpPr/>
            <p:nvPr/>
          </p:nvSpPr>
          <p:spPr>
            <a:xfrm rot="729843">
              <a:off x="8653461" y="2941808"/>
              <a:ext cx="262259" cy="26409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6"/>
          <p:cNvSpPr txBox="1">
            <a:spLocks noGrp="1"/>
          </p:cNvSpPr>
          <p:nvPr>
            <p:ph type="title"/>
          </p:nvPr>
        </p:nvSpPr>
        <p:spPr>
          <a:xfrm>
            <a:off x="1404525" y="445025"/>
            <a:ext cx="7019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grpSp>
        <p:nvGrpSpPr>
          <p:cNvPr id="61" name="Google Shape;61;p6"/>
          <p:cNvGrpSpPr/>
          <p:nvPr/>
        </p:nvGrpSpPr>
        <p:grpSpPr>
          <a:xfrm flipH="1">
            <a:off x="-827215" y="-862025"/>
            <a:ext cx="10882715" cy="6663009"/>
            <a:chOff x="-827215" y="-862025"/>
            <a:chExt cx="10882715" cy="6663009"/>
          </a:xfrm>
        </p:grpSpPr>
        <p:sp>
          <p:nvSpPr>
            <p:cNvPr id="62" name="Google Shape;62;p6"/>
            <p:cNvSpPr/>
            <p:nvPr/>
          </p:nvSpPr>
          <p:spPr>
            <a:xfrm flipH="1">
              <a:off x="7786610" y="-862025"/>
              <a:ext cx="2268890" cy="228480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63" name="Google Shape;63;p6"/>
            <p:cNvSpPr/>
            <p:nvPr/>
          </p:nvSpPr>
          <p:spPr>
            <a:xfrm flipH="1">
              <a:off x="-827215" y="3516175"/>
              <a:ext cx="2268890" cy="228480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64" name="Google Shape;64;p6"/>
            <p:cNvSpPr/>
            <p:nvPr/>
          </p:nvSpPr>
          <p:spPr>
            <a:xfrm flipH="1">
              <a:off x="8701308" y="1196293"/>
              <a:ext cx="262297" cy="264137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65" name="Google Shape;65;p6"/>
            <p:cNvSpPr/>
            <p:nvPr/>
          </p:nvSpPr>
          <p:spPr>
            <a:xfrm rot="-7164735" flipH="1">
              <a:off x="7302629" y="103138"/>
              <a:ext cx="262276" cy="264116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66" name="Google Shape;66;p6"/>
            <p:cNvSpPr/>
            <p:nvPr/>
          </p:nvSpPr>
          <p:spPr>
            <a:xfrm rot="-7164735" flipH="1">
              <a:off x="1786054" y="4704513"/>
              <a:ext cx="262276" cy="264116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67" name="Google Shape;67;p6"/>
            <p:cNvSpPr/>
            <p:nvPr/>
          </p:nvSpPr>
          <p:spPr>
            <a:xfrm rot="-729843" flipH="1">
              <a:off x="312564" y="2941808"/>
              <a:ext cx="262259" cy="26409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7"/>
          <p:cNvSpPr txBox="1">
            <a:spLocks noGrp="1"/>
          </p:cNvSpPr>
          <p:nvPr>
            <p:ph type="body" idx="1"/>
          </p:nvPr>
        </p:nvSpPr>
        <p:spPr>
          <a:xfrm>
            <a:off x="948600" y="1802725"/>
            <a:ext cx="5144100" cy="237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naheim"/>
              <a:buAutoNum type="arabicPeriod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naheim"/>
              <a:buAutoNum type="alphaLcPeriod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naheim"/>
              <a:buAutoNum type="romanLcPeriod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naheim"/>
              <a:buAutoNum type="arabicPeriod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naheim"/>
              <a:buAutoNum type="alphaLcPeriod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naheim"/>
              <a:buAutoNum type="romanLcPeriod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naheim"/>
              <a:buAutoNum type="arabicPeriod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naheim"/>
              <a:buAutoNum type="alphaLcPeriod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naheim"/>
              <a:buAutoNum type="romanLcPeriod"/>
              <a:defRPr/>
            </a:lvl9pPr>
          </a:lstStyle>
          <a:p>
            <a:endParaRPr/>
          </a:p>
        </p:txBody>
      </p:sp>
      <p:sp>
        <p:nvSpPr>
          <p:cNvPr id="70" name="Google Shape;70;p7"/>
          <p:cNvSpPr txBox="1">
            <a:spLocks noGrp="1"/>
          </p:cNvSpPr>
          <p:nvPr>
            <p:ph type="title"/>
          </p:nvPr>
        </p:nvSpPr>
        <p:spPr>
          <a:xfrm>
            <a:off x="1404525" y="445025"/>
            <a:ext cx="7019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grpSp>
        <p:nvGrpSpPr>
          <p:cNvPr id="71" name="Google Shape;71;p7"/>
          <p:cNvGrpSpPr/>
          <p:nvPr/>
        </p:nvGrpSpPr>
        <p:grpSpPr>
          <a:xfrm>
            <a:off x="-827215" y="-862025"/>
            <a:ext cx="10882715" cy="6663009"/>
            <a:chOff x="-827215" y="-862025"/>
            <a:chExt cx="10882715" cy="6663009"/>
          </a:xfrm>
        </p:grpSpPr>
        <p:sp>
          <p:nvSpPr>
            <p:cNvPr id="72" name="Google Shape;72;p7"/>
            <p:cNvSpPr/>
            <p:nvPr/>
          </p:nvSpPr>
          <p:spPr>
            <a:xfrm flipH="1">
              <a:off x="7786610" y="-862025"/>
              <a:ext cx="2268890" cy="228480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7"/>
            <p:cNvSpPr/>
            <p:nvPr/>
          </p:nvSpPr>
          <p:spPr>
            <a:xfrm flipH="1">
              <a:off x="-827215" y="3516175"/>
              <a:ext cx="2268890" cy="228480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7"/>
            <p:cNvSpPr/>
            <p:nvPr/>
          </p:nvSpPr>
          <p:spPr>
            <a:xfrm flipH="1">
              <a:off x="8548908" y="967693"/>
              <a:ext cx="262297" cy="264137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7"/>
            <p:cNvSpPr/>
            <p:nvPr/>
          </p:nvSpPr>
          <p:spPr>
            <a:xfrm rot="-7164735" flipH="1">
              <a:off x="7302629" y="103138"/>
              <a:ext cx="262276" cy="264116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7"/>
            <p:cNvSpPr/>
            <p:nvPr/>
          </p:nvSpPr>
          <p:spPr>
            <a:xfrm rot="-7164735" flipH="1">
              <a:off x="1786054" y="4704513"/>
              <a:ext cx="262276" cy="264116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7"/>
            <p:cNvSpPr/>
            <p:nvPr/>
          </p:nvSpPr>
          <p:spPr>
            <a:xfrm rot="-729843" flipH="1">
              <a:off x="312564" y="2941808"/>
              <a:ext cx="262259" cy="26409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8"/>
          <p:cNvSpPr txBox="1">
            <a:spLocks noGrp="1"/>
          </p:cNvSpPr>
          <p:nvPr>
            <p:ph type="title"/>
          </p:nvPr>
        </p:nvSpPr>
        <p:spPr>
          <a:xfrm>
            <a:off x="1388100" y="1494175"/>
            <a:ext cx="6367800" cy="262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 flipH="1">
            <a:off x="-827215" y="-862025"/>
            <a:ext cx="10882715" cy="6663009"/>
            <a:chOff x="-827215" y="-862025"/>
            <a:chExt cx="10882715" cy="6663009"/>
          </a:xfrm>
        </p:grpSpPr>
        <p:sp>
          <p:nvSpPr>
            <p:cNvPr id="81" name="Google Shape;81;p8"/>
            <p:cNvSpPr/>
            <p:nvPr/>
          </p:nvSpPr>
          <p:spPr>
            <a:xfrm>
              <a:off x="-827215" y="-862025"/>
              <a:ext cx="2268890" cy="228480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7786610" y="3516175"/>
              <a:ext cx="2268890" cy="228480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417079" y="967693"/>
              <a:ext cx="262297" cy="264137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8"/>
            <p:cNvSpPr/>
            <p:nvPr/>
          </p:nvSpPr>
          <p:spPr>
            <a:xfrm rot="7164735">
              <a:off x="1663379" y="407938"/>
              <a:ext cx="262276" cy="264116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8"/>
            <p:cNvSpPr/>
            <p:nvPr/>
          </p:nvSpPr>
          <p:spPr>
            <a:xfrm rot="7164735">
              <a:off x="7179954" y="4704513"/>
              <a:ext cx="262276" cy="264116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8"/>
            <p:cNvSpPr/>
            <p:nvPr/>
          </p:nvSpPr>
          <p:spPr>
            <a:xfrm rot="729843">
              <a:off x="8653461" y="2941808"/>
              <a:ext cx="262259" cy="26409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" name="Google Shape;87;p8"/>
          <p:cNvGrpSpPr/>
          <p:nvPr/>
        </p:nvGrpSpPr>
        <p:grpSpPr>
          <a:xfrm rot="10800000">
            <a:off x="-827215" y="-862025"/>
            <a:ext cx="10882715" cy="6663009"/>
            <a:chOff x="-827215" y="-862025"/>
            <a:chExt cx="10882715" cy="6663009"/>
          </a:xfrm>
        </p:grpSpPr>
        <p:sp>
          <p:nvSpPr>
            <p:cNvPr id="88" name="Google Shape;88;p8"/>
            <p:cNvSpPr/>
            <p:nvPr/>
          </p:nvSpPr>
          <p:spPr>
            <a:xfrm>
              <a:off x="-827215" y="-862025"/>
              <a:ext cx="2268890" cy="228480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8"/>
            <p:cNvSpPr/>
            <p:nvPr/>
          </p:nvSpPr>
          <p:spPr>
            <a:xfrm>
              <a:off x="7786610" y="3516175"/>
              <a:ext cx="2268890" cy="228480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8"/>
            <p:cNvSpPr/>
            <p:nvPr/>
          </p:nvSpPr>
          <p:spPr>
            <a:xfrm>
              <a:off x="417079" y="967693"/>
              <a:ext cx="262297" cy="264137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 rot="7164735">
              <a:off x="1663379" y="407938"/>
              <a:ext cx="262276" cy="264116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 rot="7164735">
              <a:off x="7179954" y="4704513"/>
              <a:ext cx="262276" cy="264116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8"/>
            <p:cNvSpPr/>
            <p:nvPr/>
          </p:nvSpPr>
          <p:spPr>
            <a:xfrm rot="729843">
              <a:off x="8653461" y="2941808"/>
              <a:ext cx="262259" cy="26409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9"/>
          <p:cNvSpPr txBox="1">
            <a:spLocks noGrp="1"/>
          </p:cNvSpPr>
          <p:nvPr>
            <p:ph type="title"/>
          </p:nvPr>
        </p:nvSpPr>
        <p:spPr>
          <a:xfrm>
            <a:off x="1024800" y="1471050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9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6" name="Google Shape;96;p9"/>
          <p:cNvSpPr txBox="1">
            <a:spLocks noGrp="1"/>
          </p:cNvSpPr>
          <p:nvPr>
            <p:ph type="subTitle" idx="1"/>
          </p:nvPr>
        </p:nvSpPr>
        <p:spPr>
          <a:xfrm>
            <a:off x="1024800" y="2888550"/>
            <a:ext cx="3600000" cy="9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grpSp>
        <p:nvGrpSpPr>
          <p:cNvPr id="97" name="Google Shape;97;p9"/>
          <p:cNvGrpSpPr/>
          <p:nvPr/>
        </p:nvGrpSpPr>
        <p:grpSpPr>
          <a:xfrm>
            <a:off x="-827215" y="-862025"/>
            <a:ext cx="10882715" cy="6663009"/>
            <a:chOff x="-827215" y="-862025"/>
            <a:chExt cx="10882715" cy="6663009"/>
          </a:xfrm>
        </p:grpSpPr>
        <p:sp>
          <p:nvSpPr>
            <p:cNvPr id="98" name="Google Shape;98;p9"/>
            <p:cNvSpPr/>
            <p:nvPr/>
          </p:nvSpPr>
          <p:spPr>
            <a:xfrm>
              <a:off x="-827215" y="-862025"/>
              <a:ext cx="2268890" cy="228480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9"/>
            <p:cNvSpPr/>
            <p:nvPr/>
          </p:nvSpPr>
          <p:spPr>
            <a:xfrm>
              <a:off x="7786610" y="3516175"/>
              <a:ext cx="2268890" cy="228480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9"/>
            <p:cNvSpPr/>
            <p:nvPr/>
          </p:nvSpPr>
          <p:spPr>
            <a:xfrm>
              <a:off x="417079" y="967693"/>
              <a:ext cx="262297" cy="264137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9"/>
            <p:cNvSpPr/>
            <p:nvPr/>
          </p:nvSpPr>
          <p:spPr>
            <a:xfrm rot="7164735">
              <a:off x="1663379" y="407938"/>
              <a:ext cx="262276" cy="264116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9"/>
            <p:cNvSpPr/>
            <p:nvPr/>
          </p:nvSpPr>
          <p:spPr>
            <a:xfrm rot="7164735">
              <a:off x="7179954" y="4704513"/>
              <a:ext cx="262276" cy="264116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9"/>
            <p:cNvSpPr/>
            <p:nvPr/>
          </p:nvSpPr>
          <p:spPr>
            <a:xfrm rot="729843">
              <a:off x="8653461" y="2941808"/>
              <a:ext cx="262259" cy="26409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0"/>
          <p:cNvSpPr txBox="1">
            <a:spLocks noGrp="1"/>
          </p:cNvSpPr>
          <p:nvPr>
            <p:ph type="body" idx="1"/>
          </p:nvPr>
        </p:nvSpPr>
        <p:spPr>
          <a:xfrm>
            <a:off x="1103975" y="3847525"/>
            <a:ext cx="6936000" cy="72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3000">
                <a:solidFill>
                  <a:schemeClr val="l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1pPr>
          </a:lstStyle>
          <a:p>
            <a:endParaRPr/>
          </a:p>
        </p:txBody>
      </p:sp>
      <p:grpSp>
        <p:nvGrpSpPr>
          <p:cNvPr id="106" name="Google Shape;106;p10"/>
          <p:cNvGrpSpPr/>
          <p:nvPr/>
        </p:nvGrpSpPr>
        <p:grpSpPr>
          <a:xfrm flipH="1">
            <a:off x="-827215" y="-862025"/>
            <a:ext cx="10882715" cy="6663009"/>
            <a:chOff x="-827215" y="-862025"/>
            <a:chExt cx="10882715" cy="6663009"/>
          </a:xfrm>
        </p:grpSpPr>
        <p:sp>
          <p:nvSpPr>
            <p:cNvPr id="107" name="Google Shape;107;p10"/>
            <p:cNvSpPr/>
            <p:nvPr/>
          </p:nvSpPr>
          <p:spPr>
            <a:xfrm flipH="1">
              <a:off x="7786610" y="-862025"/>
              <a:ext cx="2268890" cy="228480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08" name="Google Shape;108;p10"/>
            <p:cNvSpPr/>
            <p:nvPr/>
          </p:nvSpPr>
          <p:spPr>
            <a:xfrm flipH="1">
              <a:off x="-827215" y="3516175"/>
              <a:ext cx="2268890" cy="228480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09" name="Google Shape;109;p10"/>
            <p:cNvSpPr/>
            <p:nvPr/>
          </p:nvSpPr>
          <p:spPr>
            <a:xfrm flipH="1">
              <a:off x="8701308" y="1196293"/>
              <a:ext cx="262297" cy="264137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10" name="Google Shape;110;p10"/>
            <p:cNvSpPr/>
            <p:nvPr/>
          </p:nvSpPr>
          <p:spPr>
            <a:xfrm rot="-7164735" flipH="1">
              <a:off x="7302629" y="103138"/>
              <a:ext cx="262276" cy="264116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11" name="Google Shape;111;p10"/>
            <p:cNvSpPr/>
            <p:nvPr/>
          </p:nvSpPr>
          <p:spPr>
            <a:xfrm rot="-7164735" flipH="1">
              <a:off x="1786054" y="4704513"/>
              <a:ext cx="262276" cy="264116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12" name="Google Shape;112;p10"/>
            <p:cNvSpPr/>
            <p:nvPr/>
          </p:nvSpPr>
          <p:spPr>
            <a:xfrm rot="-729843" flipH="1">
              <a:off x="312564" y="2941808"/>
              <a:ext cx="262259" cy="264099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20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404525" y="445025"/>
            <a:ext cx="7019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ove Ya Like A Sister"/>
              <a:buNone/>
              <a:defRPr sz="3200">
                <a:solidFill>
                  <a:schemeClr val="dk1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ove Ya Like A Sister"/>
              <a:buNone/>
              <a:defRPr sz="3200">
                <a:solidFill>
                  <a:schemeClr val="dk1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ove Ya Like A Sister"/>
              <a:buNone/>
              <a:defRPr sz="3200">
                <a:solidFill>
                  <a:schemeClr val="dk1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ove Ya Like A Sister"/>
              <a:buNone/>
              <a:defRPr sz="3200">
                <a:solidFill>
                  <a:schemeClr val="dk1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ove Ya Like A Sister"/>
              <a:buNone/>
              <a:defRPr sz="3200">
                <a:solidFill>
                  <a:schemeClr val="dk1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ove Ya Like A Sister"/>
              <a:buNone/>
              <a:defRPr sz="3200">
                <a:solidFill>
                  <a:schemeClr val="dk1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ove Ya Like A Sister"/>
              <a:buNone/>
              <a:defRPr sz="3200">
                <a:solidFill>
                  <a:schemeClr val="dk1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ove Ya Like A Sister"/>
              <a:buNone/>
              <a:defRPr sz="3200">
                <a:solidFill>
                  <a:schemeClr val="dk1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ove Ya Like A Sister"/>
              <a:buNone/>
              <a:defRPr sz="3200">
                <a:solidFill>
                  <a:schemeClr val="dk1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Quicksand"/>
              <a:buChar char="●"/>
              <a:defRPr sz="16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Quicksand"/>
              <a:buChar char="○"/>
              <a:defRPr sz="16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Quicksand"/>
              <a:buChar char="■"/>
              <a:defRPr sz="16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Quicksand"/>
              <a:buChar char="●"/>
              <a:defRPr sz="16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Quicksand"/>
              <a:buChar char="○"/>
              <a:defRPr sz="16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Quicksand"/>
              <a:buChar char="■"/>
              <a:defRPr sz="16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Quicksand"/>
              <a:buChar char="●"/>
              <a:defRPr sz="16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Quicksand"/>
              <a:buChar char="○"/>
              <a:defRPr sz="16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Quicksand"/>
              <a:buChar char="■"/>
              <a:defRPr sz="16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8" r:id="rId9"/>
    <p:sldLayoutId id="2147483659" r:id="rId10"/>
    <p:sldLayoutId id="2147483660" r:id="rId11"/>
    <p:sldLayoutId id="2147483661" r:id="rId12"/>
    <p:sldLayoutId id="2147483663" r:id="rId13"/>
    <p:sldLayoutId id="2147483665" r:id="rId14"/>
    <p:sldLayoutId id="2147483666" r:id="rId15"/>
    <p:sldLayoutId id="2147483667" r:id="rId16"/>
    <p:sldLayoutId id="2147483671" r:id="rId17"/>
    <p:sldLayoutId id="2147483672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29"/>
          <p:cNvSpPr/>
          <p:nvPr/>
        </p:nvSpPr>
        <p:spPr>
          <a:xfrm>
            <a:off x="1741634" y="1226267"/>
            <a:ext cx="6273863" cy="2334942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CHÀO MỪNG CÁC EM ĐẾN VỚI TIẾT HỌC!</a:t>
            </a:r>
            <a:endParaRPr sz="36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7" name="Google Shape;317;p29"/>
          <p:cNvSpPr/>
          <p:nvPr/>
        </p:nvSpPr>
        <p:spPr>
          <a:xfrm>
            <a:off x="7676761" y="0"/>
            <a:ext cx="1426064" cy="1149826"/>
          </a:xfrm>
          <a:prstGeom prst="star10">
            <a:avLst>
              <a:gd name="adj" fmla="val 42533"/>
              <a:gd name="hf" fmla="val 105146"/>
            </a:avLst>
          </a:prstGeom>
          <a:solidFill>
            <a:schemeClr val="accent1"/>
          </a:solidFill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 smtClean="0">
                <a:solidFill>
                  <a:schemeClr val="accen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rPr>
              <a:t>Hello!</a:t>
            </a:r>
            <a:endParaRPr sz="1800" b="1" dirty="0">
              <a:solidFill>
                <a:schemeClr val="accent2"/>
              </a:solidFill>
              <a:latin typeface="Love Ya Like A Sister"/>
              <a:ea typeface="Love Ya Like A Sister"/>
              <a:cs typeface="Love Ya Like A Sister"/>
              <a:sym typeface="Love Ya Like A Sister"/>
            </a:endParaRPr>
          </a:p>
        </p:txBody>
      </p:sp>
      <p:grpSp>
        <p:nvGrpSpPr>
          <p:cNvPr id="400" name="Google Shape;400;p29"/>
          <p:cNvGrpSpPr/>
          <p:nvPr/>
        </p:nvGrpSpPr>
        <p:grpSpPr>
          <a:xfrm>
            <a:off x="7490535" y="4064604"/>
            <a:ext cx="524962" cy="538894"/>
            <a:chOff x="5017725" y="4792775"/>
            <a:chExt cx="159200" cy="163425"/>
          </a:xfrm>
        </p:grpSpPr>
        <p:sp>
          <p:nvSpPr>
            <p:cNvPr id="401" name="Google Shape;401;p29"/>
            <p:cNvSpPr/>
            <p:nvPr/>
          </p:nvSpPr>
          <p:spPr>
            <a:xfrm>
              <a:off x="5037400" y="4811550"/>
              <a:ext cx="122425" cy="125725"/>
            </a:xfrm>
            <a:custGeom>
              <a:avLst/>
              <a:gdLst/>
              <a:ahLst/>
              <a:cxnLst/>
              <a:rect l="l" t="t" r="r" b="b"/>
              <a:pathLst>
                <a:path w="4897" h="5029" extrusionOk="0">
                  <a:moveTo>
                    <a:pt x="1530" y="0"/>
                  </a:moveTo>
                  <a:cubicBezTo>
                    <a:pt x="1491" y="0"/>
                    <a:pt x="1451" y="6"/>
                    <a:pt x="1409" y="17"/>
                  </a:cubicBezTo>
                  <a:cubicBezTo>
                    <a:pt x="1336" y="38"/>
                    <a:pt x="1272" y="91"/>
                    <a:pt x="1230" y="165"/>
                  </a:cubicBezTo>
                  <a:cubicBezTo>
                    <a:pt x="1104" y="427"/>
                    <a:pt x="1336" y="994"/>
                    <a:pt x="1546" y="1499"/>
                  </a:cubicBezTo>
                  <a:cubicBezTo>
                    <a:pt x="1630" y="1709"/>
                    <a:pt x="1714" y="1909"/>
                    <a:pt x="1735" y="2035"/>
                  </a:cubicBezTo>
                  <a:cubicBezTo>
                    <a:pt x="1554" y="2026"/>
                    <a:pt x="1370" y="2020"/>
                    <a:pt x="1193" y="2020"/>
                  </a:cubicBezTo>
                  <a:cubicBezTo>
                    <a:pt x="689" y="2020"/>
                    <a:pt x="240" y="2075"/>
                    <a:pt x="85" y="2308"/>
                  </a:cubicBezTo>
                  <a:cubicBezTo>
                    <a:pt x="12" y="2413"/>
                    <a:pt x="1" y="2549"/>
                    <a:pt x="64" y="2696"/>
                  </a:cubicBezTo>
                  <a:cubicBezTo>
                    <a:pt x="176" y="2946"/>
                    <a:pt x="556" y="3028"/>
                    <a:pt x="1007" y="3028"/>
                  </a:cubicBezTo>
                  <a:cubicBezTo>
                    <a:pt x="1276" y="3028"/>
                    <a:pt x="1571" y="2999"/>
                    <a:pt x="1850" y="2959"/>
                  </a:cubicBezTo>
                  <a:lnTo>
                    <a:pt x="1850" y="2959"/>
                  </a:lnTo>
                  <a:cubicBezTo>
                    <a:pt x="1829" y="3043"/>
                    <a:pt x="1808" y="3138"/>
                    <a:pt x="1787" y="3233"/>
                  </a:cubicBezTo>
                  <a:cubicBezTo>
                    <a:pt x="1640" y="3999"/>
                    <a:pt x="1535" y="4651"/>
                    <a:pt x="1756" y="4924"/>
                  </a:cubicBezTo>
                  <a:cubicBezTo>
                    <a:pt x="1819" y="4998"/>
                    <a:pt x="1903" y="5029"/>
                    <a:pt x="1997" y="5029"/>
                  </a:cubicBezTo>
                  <a:cubicBezTo>
                    <a:pt x="2690" y="5029"/>
                    <a:pt x="2733" y="3716"/>
                    <a:pt x="2754" y="2990"/>
                  </a:cubicBezTo>
                  <a:cubicBezTo>
                    <a:pt x="2764" y="3001"/>
                    <a:pt x="2785" y="3011"/>
                    <a:pt x="2796" y="3022"/>
                  </a:cubicBezTo>
                  <a:cubicBezTo>
                    <a:pt x="3371" y="3396"/>
                    <a:pt x="4008" y="3786"/>
                    <a:pt x="4408" y="3786"/>
                  </a:cubicBezTo>
                  <a:cubicBezTo>
                    <a:pt x="4468" y="3786"/>
                    <a:pt x="4523" y="3777"/>
                    <a:pt x="4572" y="3758"/>
                  </a:cubicBezTo>
                  <a:cubicBezTo>
                    <a:pt x="4666" y="3726"/>
                    <a:pt x="4740" y="3642"/>
                    <a:pt x="4771" y="3537"/>
                  </a:cubicBezTo>
                  <a:cubicBezTo>
                    <a:pt x="4897" y="3054"/>
                    <a:pt x="3794" y="2339"/>
                    <a:pt x="3269" y="2129"/>
                  </a:cubicBezTo>
                  <a:cubicBezTo>
                    <a:pt x="3332" y="2056"/>
                    <a:pt x="3416" y="1972"/>
                    <a:pt x="3489" y="1877"/>
                  </a:cubicBezTo>
                  <a:cubicBezTo>
                    <a:pt x="3930" y="1383"/>
                    <a:pt x="4540" y="711"/>
                    <a:pt x="4109" y="259"/>
                  </a:cubicBezTo>
                  <a:cubicBezTo>
                    <a:pt x="4034" y="183"/>
                    <a:pt x="3950" y="142"/>
                    <a:pt x="3858" y="142"/>
                  </a:cubicBezTo>
                  <a:cubicBezTo>
                    <a:pt x="3847" y="142"/>
                    <a:pt x="3836" y="142"/>
                    <a:pt x="3825" y="144"/>
                  </a:cubicBezTo>
                  <a:cubicBezTo>
                    <a:pt x="3531" y="186"/>
                    <a:pt x="3143" y="606"/>
                    <a:pt x="2669" y="1435"/>
                  </a:cubicBezTo>
                  <a:cubicBezTo>
                    <a:pt x="2554" y="1278"/>
                    <a:pt x="2459" y="1089"/>
                    <a:pt x="2365" y="910"/>
                  </a:cubicBezTo>
                  <a:cubicBezTo>
                    <a:pt x="2119" y="447"/>
                    <a:pt x="1882" y="0"/>
                    <a:pt x="1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29"/>
            <p:cNvSpPr/>
            <p:nvPr/>
          </p:nvSpPr>
          <p:spPr>
            <a:xfrm>
              <a:off x="5017725" y="4792775"/>
              <a:ext cx="159200" cy="163425"/>
            </a:xfrm>
            <a:custGeom>
              <a:avLst/>
              <a:gdLst/>
              <a:ahLst/>
              <a:cxnLst/>
              <a:rect l="l" t="t" r="r" b="b"/>
              <a:pathLst>
                <a:path w="6368" h="6537" extrusionOk="0">
                  <a:moveTo>
                    <a:pt x="3299" y="2922"/>
                  </a:moveTo>
                  <a:cubicBezTo>
                    <a:pt x="3309" y="2964"/>
                    <a:pt x="3309" y="2996"/>
                    <a:pt x="3320" y="3027"/>
                  </a:cubicBezTo>
                  <a:lnTo>
                    <a:pt x="3225" y="3059"/>
                  </a:lnTo>
                  <a:cubicBezTo>
                    <a:pt x="3246" y="3006"/>
                    <a:pt x="3257" y="2964"/>
                    <a:pt x="3267" y="2922"/>
                  </a:cubicBezTo>
                  <a:close/>
                  <a:moveTo>
                    <a:pt x="2318" y="1"/>
                  </a:moveTo>
                  <a:cubicBezTo>
                    <a:pt x="2192" y="1"/>
                    <a:pt x="2081" y="20"/>
                    <a:pt x="1996" y="43"/>
                  </a:cubicBezTo>
                  <a:cubicBezTo>
                    <a:pt x="1702" y="127"/>
                    <a:pt x="1471" y="316"/>
                    <a:pt x="1345" y="579"/>
                  </a:cubicBezTo>
                  <a:cubicBezTo>
                    <a:pt x="1135" y="1021"/>
                    <a:pt x="1250" y="1525"/>
                    <a:pt x="1439" y="2039"/>
                  </a:cubicBezTo>
                  <a:lnTo>
                    <a:pt x="1429" y="2039"/>
                  </a:lnTo>
                  <a:cubicBezTo>
                    <a:pt x="1219" y="2071"/>
                    <a:pt x="589" y="2134"/>
                    <a:pt x="241" y="2628"/>
                  </a:cubicBezTo>
                  <a:cubicBezTo>
                    <a:pt x="21" y="2954"/>
                    <a:pt x="0" y="3363"/>
                    <a:pt x="168" y="3752"/>
                  </a:cubicBezTo>
                  <a:cubicBezTo>
                    <a:pt x="241" y="3931"/>
                    <a:pt x="420" y="4194"/>
                    <a:pt x="799" y="4362"/>
                  </a:cubicBezTo>
                  <a:cubicBezTo>
                    <a:pt x="988" y="4446"/>
                    <a:pt x="1208" y="4498"/>
                    <a:pt x="1471" y="4519"/>
                  </a:cubicBezTo>
                  <a:cubicBezTo>
                    <a:pt x="1544" y="4530"/>
                    <a:pt x="1628" y="4530"/>
                    <a:pt x="1712" y="4530"/>
                  </a:cubicBezTo>
                  <a:cubicBezTo>
                    <a:pt x="1618" y="5212"/>
                    <a:pt x="1628" y="5749"/>
                    <a:pt x="1954" y="6148"/>
                  </a:cubicBezTo>
                  <a:cubicBezTo>
                    <a:pt x="2165" y="6400"/>
                    <a:pt x="2459" y="6536"/>
                    <a:pt x="2784" y="6536"/>
                  </a:cubicBezTo>
                  <a:cubicBezTo>
                    <a:pt x="3183" y="6536"/>
                    <a:pt x="3541" y="6358"/>
                    <a:pt x="3793" y="6022"/>
                  </a:cubicBezTo>
                  <a:cubicBezTo>
                    <a:pt x="3951" y="5812"/>
                    <a:pt x="4066" y="5549"/>
                    <a:pt x="4150" y="5212"/>
                  </a:cubicBezTo>
                  <a:cubicBezTo>
                    <a:pt x="4161" y="5139"/>
                    <a:pt x="4182" y="5076"/>
                    <a:pt x="4192" y="5013"/>
                  </a:cubicBezTo>
                  <a:cubicBezTo>
                    <a:pt x="4547" y="5184"/>
                    <a:pt x="4879" y="5292"/>
                    <a:pt x="5189" y="5292"/>
                  </a:cubicBezTo>
                  <a:cubicBezTo>
                    <a:pt x="5338" y="5292"/>
                    <a:pt x="5481" y="5267"/>
                    <a:pt x="5621" y="5212"/>
                  </a:cubicBezTo>
                  <a:lnTo>
                    <a:pt x="5632" y="5212"/>
                  </a:lnTo>
                  <a:cubicBezTo>
                    <a:pt x="5947" y="5097"/>
                    <a:pt x="6188" y="4824"/>
                    <a:pt x="6283" y="4488"/>
                  </a:cubicBezTo>
                  <a:cubicBezTo>
                    <a:pt x="6346" y="4257"/>
                    <a:pt x="6367" y="3889"/>
                    <a:pt x="6073" y="3468"/>
                  </a:cubicBezTo>
                  <a:cubicBezTo>
                    <a:pt x="5947" y="3279"/>
                    <a:pt x="5758" y="3090"/>
                    <a:pt x="5527" y="2901"/>
                  </a:cubicBezTo>
                  <a:cubicBezTo>
                    <a:pt x="5432" y="2817"/>
                    <a:pt x="5338" y="2744"/>
                    <a:pt x="5233" y="2681"/>
                  </a:cubicBezTo>
                  <a:cubicBezTo>
                    <a:pt x="5359" y="2513"/>
                    <a:pt x="5485" y="2344"/>
                    <a:pt x="5579" y="2165"/>
                  </a:cubicBezTo>
                  <a:cubicBezTo>
                    <a:pt x="5716" y="1892"/>
                    <a:pt x="5789" y="1651"/>
                    <a:pt x="5800" y="1399"/>
                  </a:cubicBezTo>
                  <a:cubicBezTo>
                    <a:pt x="5800" y="1063"/>
                    <a:pt x="5684" y="747"/>
                    <a:pt x="5443" y="495"/>
                  </a:cubicBezTo>
                  <a:cubicBezTo>
                    <a:pt x="5231" y="265"/>
                    <a:pt x="4948" y="140"/>
                    <a:pt x="4649" y="140"/>
                  </a:cubicBezTo>
                  <a:cubicBezTo>
                    <a:pt x="4606" y="140"/>
                    <a:pt x="4562" y="143"/>
                    <a:pt x="4518" y="148"/>
                  </a:cubicBezTo>
                  <a:cubicBezTo>
                    <a:pt x="4182" y="190"/>
                    <a:pt x="3856" y="379"/>
                    <a:pt x="3541" y="737"/>
                  </a:cubicBezTo>
                  <a:lnTo>
                    <a:pt x="3509" y="768"/>
                  </a:lnTo>
                  <a:cubicBezTo>
                    <a:pt x="3446" y="663"/>
                    <a:pt x="3372" y="568"/>
                    <a:pt x="3288" y="474"/>
                  </a:cubicBezTo>
                  <a:cubicBezTo>
                    <a:pt x="2955" y="98"/>
                    <a:pt x="2597" y="1"/>
                    <a:pt x="23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29"/>
            <p:cNvSpPr/>
            <p:nvPr/>
          </p:nvSpPr>
          <p:spPr>
            <a:xfrm>
              <a:off x="5035450" y="4813450"/>
              <a:ext cx="122275" cy="122000"/>
            </a:xfrm>
            <a:custGeom>
              <a:avLst/>
              <a:gdLst/>
              <a:ahLst/>
              <a:cxnLst/>
              <a:rect l="l" t="t" r="r" b="b"/>
              <a:pathLst>
                <a:path w="4891" h="4880" extrusionOk="0">
                  <a:moveTo>
                    <a:pt x="1608" y="0"/>
                  </a:moveTo>
                  <a:cubicBezTo>
                    <a:pt x="1576" y="0"/>
                    <a:pt x="1542" y="5"/>
                    <a:pt x="1508" y="15"/>
                  </a:cubicBezTo>
                  <a:cubicBezTo>
                    <a:pt x="993" y="152"/>
                    <a:pt x="1886" y="1654"/>
                    <a:pt x="1897" y="2011"/>
                  </a:cubicBezTo>
                  <a:cubicBezTo>
                    <a:pt x="1907" y="2022"/>
                    <a:pt x="1907" y="2032"/>
                    <a:pt x="1907" y="2032"/>
                  </a:cubicBezTo>
                  <a:cubicBezTo>
                    <a:pt x="1749" y="2026"/>
                    <a:pt x="1534" y="2015"/>
                    <a:pt x="1309" y="2015"/>
                  </a:cubicBezTo>
                  <a:cubicBezTo>
                    <a:pt x="692" y="2015"/>
                    <a:pt x="0" y="2097"/>
                    <a:pt x="216" y="2589"/>
                  </a:cubicBezTo>
                  <a:cubicBezTo>
                    <a:pt x="312" y="2810"/>
                    <a:pt x="673" y="2875"/>
                    <a:pt x="1068" y="2875"/>
                  </a:cubicBezTo>
                  <a:cubicBezTo>
                    <a:pt x="1407" y="2875"/>
                    <a:pt x="1770" y="2827"/>
                    <a:pt x="2012" y="2788"/>
                  </a:cubicBezTo>
                  <a:lnTo>
                    <a:pt x="2012" y="2788"/>
                  </a:lnTo>
                  <a:cubicBezTo>
                    <a:pt x="1928" y="3367"/>
                    <a:pt x="1508" y="4880"/>
                    <a:pt x="2075" y="4880"/>
                  </a:cubicBezTo>
                  <a:cubicBezTo>
                    <a:pt x="2737" y="4880"/>
                    <a:pt x="2737" y="3409"/>
                    <a:pt x="2758" y="2778"/>
                  </a:cubicBezTo>
                  <a:cubicBezTo>
                    <a:pt x="3121" y="3012"/>
                    <a:pt x="4019" y="3637"/>
                    <a:pt x="4491" y="3637"/>
                  </a:cubicBezTo>
                  <a:cubicBezTo>
                    <a:pt x="4633" y="3637"/>
                    <a:pt x="4737" y="3581"/>
                    <a:pt x="4776" y="3440"/>
                  </a:cubicBezTo>
                  <a:cubicBezTo>
                    <a:pt x="4891" y="2999"/>
                    <a:pt x="3683" y="2232"/>
                    <a:pt x="3221" y="2085"/>
                  </a:cubicBezTo>
                  <a:cubicBezTo>
                    <a:pt x="3599" y="1602"/>
                    <a:pt x="4608" y="740"/>
                    <a:pt x="4134" y="236"/>
                  </a:cubicBezTo>
                  <a:cubicBezTo>
                    <a:pt x="4077" y="175"/>
                    <a:pt x="4012" y="148"/>
                    <a:pt x="3944" y="148"/>
                  </a:cubicBezTo>
                  <a:cubicBezTo>
                    <a:pt x="3551" y="148"/>
                    <a:pt x="3016" y="1033"/>
                    <a:pt x="2747" y="1507"/>
                  </a:cubicBezTo>
                  <a:cubicBezTo>
                    <a:pt x="2335" y="928"/>
                    <a:pt x="2070" y="0"/>
                    <a:pt x="1608" y="0"/>
                  </a:cubicBezTo>
                  <a:close/>
                </a:path>
              </a:pathLst>
            </a:custGeom>
            <a:solidFill>
              <a:srgbClr val="359E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29"/>
            <p:cNvSpPr/>
            <p:nvPr/>
          </p:nvSpPr>
          <p:spPr>
            <a:xfrm>
              <a:off x="5037400" y="4811550"/>
              <a:ext cx="122425" cy="125725"/>
            </a:xfrm>
            <a:custGeom>
              <a:avLst/>
              <a:gdLst/>
              <a:ahLst/>
              <a:cxnLst/>
              <a:rect l="l" t="t" r="r" b="b"/>
              <a:pathLst>
                <a:path w="4897" h="5029" extrusionOk="0">
                  <a:moveTo>
                    <a:pt x="1525" y="154"/>
                  </a:moveTo>
                  <a:cubicBezTo>
                    <a:pt x="1794" y="154"/>
                    <a:pt x="2007" y="560"/>
                    <a:pt x="2228" y="984"/>
                  </a:cubicBezTo>
                  <a:cubicBezTo>
                    <a:pt x="2344" y="1204"/>
                    <a:pt x="2470" y="1435"/>
                    <a:pt x="2606" y="1625"/>
                  </a:cubicBezTo>
                  <a:lnTo>
                    <a:pt x="2680" y="1720"/>
                  </a:lnTo>
                  <a:lnTo>
                    <a:pt x="2733" y="1615"/>
                  </a:lnTo>
                  <a:cubicBezTo>
                    <a:pt x="3332" y="564"/>
                    <a:pt x="3668" y="322"/>
                    <a:pt x="3836" y="301"/>
                  </a:cubicBezTo>
                  <a:cubicBezTo>
                    <a:pt x="3846" y="299"/>
                    <a:pt x="3856" y="298"/>
                    <a:pt x="3866" y="298"/>
                  </a:cubicBezTo>
                  <a:cubicBezTo>
                    <a:pt x="3916" y="298"/>
                    <a:pt x="3958" y="320"/>
                    <a:pt x="3993" y="364"/>
                  </a:cubicBezTo>
                  <a:cubicBezTo>
                    <a:pt x="4330" y="721"/>
                    <a:pt x="3804" y="1299"/>
                    <a:pt x="3374" y="1772"/>
                  </a:cubicBezTo>
                  <a:cubicBezTo>
                    <a:pt x="3269" y="1898"/>
                    <a:pt x="3164" y="2014"/>
                    <a:pt x="3080" y="2119"/>
                  </a:cubicBezTo>
                  <a:lnTo>
                    <a:pt x="3017" y="2203"/>
                  </a:lnTo>
                  <a:lnTo>
                    <a:pt x="3122" y="2234"/>
                  </a:lnTo>
                  <a:cubicBezTo>
                    <a:pt x="3636" y="2402"/>
                    <a:pt x="4719" y="3138"/>
                    <a:pt x="4624" y="3495"/>
                  </a:cubicBezTo>
                  <a:cubicBezTo>
                    <a:pt x="4603" y="3558"/>
                    <a:pt x="4572" y="3600"/>
                    <a:pt x="4519" y="3621"/>
                  </a:cubicBezTo>
                  <a:cubicBezTo>
                    <a:pt x="4486" y="3633"/>
                    <a:pt x="4449" y="3639"/>
                    <a:pt x="4407" y="3639"/>
                  </a:cubicBezTo>
                  <a:cubicBezTo>
                    <a:pt x="4017" y="3639"/>
                    <a:pt x="3259" y="3143"/>
                    <a:pt x="2880" y="2896"/>
                  </a:cubicBezTo>
                  <a:cubicBezTo>
                    <a:pt x="2817" y="2854"/>
                    <a:pt x="2764" y="2822"/>
                    <a:pt x="2711" y="2791"/>
                  </a:cubicBezTo>
                  <a:lnTo>
                    <a:pt x="2606" y="2717"/>
                  </a:lnTo>
                  <a:lnTo>
                    <a:pt x="2596" y="2969"/>
                  </a:lnTo>
                  <a:cubicBezTo>
                    <a:pt x="2585" y="3590"/>
                    <a:pt x="2554" y="4882"/>
                    <a:pt x="1997" y="4882"/>
                  </a:cubicBezTo>
                  <a:cubicBezTo>
                    <a:pt x="1945" y="4882"/>
                    <a:pt x="1903" y="4861"/>
                    <a:pt x="1871" y="4819"/>
                  </a:cubicBezTo>
                  <a:cubicBezTo>
                    <a:pt x="1682" y="4587"/>
                    <a:pt x="1840" y="3789"/>
                    <a:pt x="1945" y="3264"/>
                  </a:cubicBezTo>
                  <a:cubicBezTo>
                    <a:pt x="1966" y="3117"/>
                    <a:pt x="1997" y="2980"/>
                    <a:pt x="2008" y="2875"/>
                  </a:cubicBezTo>
                  <a:lnTo>
                    <a:pt x="2029" y="2780"/>
                  </a:lnTo>
                  <a:lnTo>
                    <a:pt x="2029" y="2780"/>
                  </a:lnTo>
                  <a:lnTo>
                    <a:pt x="1924" y="2791"/>
                  </a:lnTo>
                  <a:cubicBezTo>
                    <a:pt x="1568" y="2845"/>
                    <a:pt x="1257" y="2872"/>
                    <a:pt x="1000" y="2872"/>
                  </a:cubicBezTo>
                  <a:cubicBezTo>
                    <a:pt x="558" y="2872"/>
                    <a:pt x="277" y="2793"/>
                    <a:pt x="211" y="2633"/>
                  </a:cubicBezTo>
                  <a:cubicBezTo>
                    <a:pt x="169" y="2539"/>
                    <a:pt x="159" y="2455"/>
                    <a:pt x="201" y="2392"/>
                  </a:cubicBezTo>
                  <a:cubicBezTo>
                    <a:pt x="333" y="2208"/>
                    <a:pt x="815" y="2168"/>
                    <a:pt x="1240" y="2168"/>
                  </a:cubicBezTo>
                  <a:cubicBezTo>
                    <a:pt x="1423" y="2168"/>
                    <a:pt x="1595" y="2176"/>
                    <a:pt x="1724" y="2182"/>
                  </a:cubicBezTo>
                  <a:lnTo>
                    <a:pt x="1829" y="2192"/>
                  </a:lnTo>
                  <a:lnTo>
                    <a:pt x="1924" y="2182"/>
                  </a:lnTo>
                  <a:lnTo>
                    <a:pt x="1903" y="2087"/>
                  </a:lnTo>
                  <a:cubicBezTo>
                    <a:pt x="1892" y="1961"/>
                    <a:pt x="1798" y="1730"/>
                    <a:pt x="1682" y="1435"/>
                  </a:cubicBezTo>
                  <a:cubicBezTo>
                    <a:pt x="1504" y="1015"/>
                    <a:pt x="1272" y="438"/>
                    <a:pt x="1367" y="228"/>
                  </a:cubicBezTo>
                  <a:cubicBezTo>
                    <a:pt x="1388" y="196"/>
                    <a:pt x="1409" y="175"/>
                    <a:pt x="1451" y="165"/>
                  </a:cubicBezTo>
                  <a:cubicBezTo>
                    <a:pt x="1476" y="158"/>
                    <a:pt x="1501" y="154"/>
                    <a:pt x="1525" y="154"/>
                  </a:cubicBezTo>
                  <a:close/>
                  <a:moveTo>
                    <a:pt x="1530" y="0"/>
                  </a:moveTo>
                  <a:cubicBezTo>
                    <a:pt x="1491" y="0"/>
                    <a:pt x="1451" y="6"/>
                    <a:pt x="1409" y="17"/>
                  </a:cubicBezTo>
                  <a:cubicBezTo>
                    <a:pt x="1336" y="38"/>
                    <a:pt x="1272" y="91"/>
                    <a:pt x="1230" y="165"/>
                  </a:cubicBezTo>
                  <a:cubicBezTo>
                    <a:pt x="1104" y="427"/>
                    <a:pt x="1336" y="994"/>
                    <a:pt x="1546" y="1499"/>
                  </a:cubicBezTo>
                  <a:cubicBezTo>
                    <a:pt x="1630" y="1709"/>
                    <a:pt x="1714" y="1909"/>
                    <a:pt x="1735" y="2035"/>
                  </a:cubicBezTo>
                  <a:cubicBezTo>
                    <a:pt x="1554" y="2026"/>
                    <a:pt x="1370" y="2020"/>
                    <a:pt x="1193" y="2020"/>
                  </a:cubicBezTo>
                  <a:cubicBezTo>
                    <a:pt x="689" y="2020"/>
                    <a:pt x="240" y="2075"/>
                    <a:pt x="85" y="2308"/>
                  </a:cubicBezTo>
                  <a:cubicBezTo>
                    <a:pt x="12" y="2413"/>
                    <a:pt x="1" y="2549"/>
                    <a:pt x="64" y="2696"/>
                  </a:cubicBezTo>
                  <a:cubicBezTo>
                    <a:pt x="176" y="2946"/>
                    <a:pt x="556" y="3028"/>
                    <a:pt x="1007" y="3028"/>
                  </a:cubicBezTo>
                  <a:cubicBezTo>
                    <a:pt x="1276" y="3028"/>
                    <a:pt x="1571" y="2999"/>
                    <a:pt x="1850" y="2959"/>
                  </a:cubicBezTo>
                  <a:lnTo>
                    <a:pt x="1850" y="2959"/>
                  </a:lnTo>
                  <a:cubicBezTo>
                    <a:pt x="1829" y="3043"/>
                    <a:pt x="1808" y="3138"/>
                    <a:pt x="1787" y="3233"/>
                  </a:cubicBezTo>
                  <a:cubicBezTo>
                    <a:pt x="1640" y="3999"/>
                    <a:pt x="1535" y="4651"/>
                    <a:pt x="1756" y="4924"/>
                  </a:cubicBezTo>
                  <a:cubicBezTo>
                    <a:pt x="1819" y="4998"/>
                    <a:pt x="1903" y="5029"/>
                    <a:pt x="1997" y="5029"/>
                  </a:cubicBezTo>
                  <a:cubicBezTo>
                    <a:pt x="2690" y="5029"/>
                    <a:pt x="2733" y="3716"/>
                    <a:pt x="2754" y="2990"/>
                  </a:cubicBezTo>
                  <a:cubicBezTo>
                    <a:pt x="2764" y="3001"/>
                    <a:pt x="2785" y="3011"/>
                    <a:pt x="2796" y="3022"/>
                  </a:cubicBezTo>
                  <a:cubicBezTo>
                    <a:pt x="3371" y="3396"/>
                    <a:pt x="4008" y="3786"/>
                    <a:pt x="4408" y="3786"/>
                  </a:cubicBezTo>
                  <a:cubicBezTo>
                    <a:pt x="4468" y="3786"/>
                    <a:pt x="4523" y="3777"/>
                    <a:pt x="4572" y="3758"/>
                  </a:cubicBezTo>
                  <a:cubicBezTo>
                    <a:pt x="4666" y="3726"/>
                    <a:pt x="4740" y="3642"/>
                    <a:pt x="4771" y="3537"/>
                  </a:cubicBezTo>
                  <a:cubicBezTo>
                    <a:pt x="4897" y="3054"/>
                    <a:pt x="3794" y="2339"/>
                    <a:pt x="3269" y="2129"/>
                  </a:cubicBezTo>
                  <a:cubicBezTo>
                    <a:pt x="3332" y="2056"/>
                    <a:pt x="3416" y="1972"/>
                    <a:pt x="3489" y="1877"/>
                  </a:cubicBezTo>
                  <a:cubicBezTo>
                    <a:pt x="3930" y="1383"/>
                    <a:pt x="4540" y="711"/>
                    <a:pt x="4109" y="259"/>
                  </a:cubicBezTo>
                  <a:cubicBezTo>
                    <a:pt x="4034" y="183"/>
                    <a:pt x="3950" y="142"/>
                    <a:pt x="3858" y="142"/>
                  </a:cubicBezTo>
                  <a:cubicBezTo>
                    <a:pt x="3847" y="142"/>
                    <a:pt x="3836" y="142"/>
                    <a:pt x="3825" y="144"/>
                  </a:cubicBezTo>
                  <a:cubicBezTo>
                    <a:pt x="3531" y="186"/>
                    <a:pt x="3143" y="606"/>
                    <a:pt x="2669" y="1435"/>
                  </a:cubicBezTo>
                  <a:cubicBezTo>
                    <a:pt x="2554" y="1278"/>
                    <a:pt x="2459" y="1089"/>
                    <a:pt x="2365" y="910"/>
                  </a:cubicBezTo>
                  <a:cubicBezTo>
                    <a:pt x="2119" y="447"/>
                    <a:pt x="1882" y="0"/>
                    <a:pt x="1530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29"/>
            <p:cNvSpPr/>
            <p:nvPr/>
          </p:nvSpPr>
          <p:spPr>
            <a:xfrm>
              <a:off x="5046850" y="4874225"/>
              <a:ext cx="6625" cy="4750"/>
            </a:xfrm>
            <a:custGeom>
              <a:avLst/>
              <a:gdLst/>
              <a:ahLst/>
              <a:cxnLst/>
              <a:rect l="l" t="t" r="r" b="b"/>
              <a:pathLst>
                <a:path w="265" h="190" extrusionOk="0">
                  <a:moveTo>
                    <a:pt x="117" y="0"/>
                  </a:moveTo>
                  <a:cubicBezTo>
                    <a:pt x="1" y="0"/>
                    <a:pt x="1" y="189"/>
                    <a:pt x="117" y="189"/>
                  </a:cubicBezTo>
                  <a:lnTo>
                    <a:pt x="138" y="189"/>
                  </a:lnTo>
                  <a:cubicBezTo>
                    <a:pt x="264" y="189"/>
                    <a:pt x="264" y="0"/>
                    <a:pt x="138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29"/>
            <p:cNvSpPr/>
            <p:nvPr/>
          </p:nvSpPr>
          <p:spPr>
            <a:xfrm>
              <a:off x="5060525" y="4869500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26" y="0"/>
                  </a:moveTo>
                  <a:cubicBezTo>
                    <a:pt x="0" y="0"/>
                    <a:pt x="0" y="189"/>
                    <a:pt x="126" y="189"/>
                  </a:cubicBezTo>
                  <a:cubicBezTo>
                    <a:pt x="242" y="189"/>
                    <a:pt x="242" y="0"/>
                    <a:pt x="126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29"/>
            <p:cNvSpPr/>
            <p:nvPr/>
          </p:nvSpPr>
          <p:spPr>
            <a:xfrm>
              <a:off x="5068150" y="4875025"/>
              <a:ext cx="6050" cy="4750"/>
            </a:xfrm>
            <a:custGeom>
              <a:avLst/>
              <a:gdLst/>
              <a:ahLst/>
              <a:cxnLst/>
              <a:rect l="l" t="t" r="r" b="b"/>
              <a:pathLst>
                <a:path w="242" h="190" extrusionOk="0">
                  <a:moveTo>
                    <a:pt x="127" y="0"/>
                  </a:moveTo>
                  <a:cubicBezTo>
                    <a:pt x="0" y="0"/>
                    <a:pt x="0" y="189"/>
                    <a:pt x="127" y="189"/>
                  </a:cubicBezTo>
                  <a:cubicBezTo>
                    <a:pt x="242" y="189"/>
                    <a:pt x="242" y="0"/>
                    <a:pt x="127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29"/>
            <p:cNvSpPr/>
            <p:nvPr/>
          </p:nvSpPr>
          <p:spPr>
            <a:xfrm>
              <a:off x="5087575" y="4871350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27" y="0"/>
                  </a:moveTo>
                  <a:cubicBezTo>
                    <a:pt x="1" y="0"/>
                    <a:pt x="1" y="189"/>
                    <a:pt x="127" y="189"/>
                  </a:cubicBezTo>
                  <a:cubicBezTo>
                    <a:pt x="242" y="189"/>
                    <a:pt x="242" y="0"/>
                    <a:pt x="127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29"/>
            <p:cNvSpPr/>
            <p:nvPr/>
          </p:nvSpPr>
          <p:spPr>
            <a:xfrm>
              <a:off x="5098100" y="4861875"/>
              <a:ext cx="6050" cy="4750"/>
            </a:xfrm>
            <a:custGeom>
              <a:avLst/>
              <a:gdLst/>
              <a:ahLst/>
              <a:cxnLst/>
              <a:rect l="l" t="t" r="r" b="b"/>
              <a:pathLst>
                <a:path w="242" h="190" extrusionOk="0">
                  <a:moveTo>
                    <a:pt x="126" y="1"/>
                  </a:moveTo>
                  <a:cubicBezTo>
                    <a:pt x="0" y="1"/>
                    <a:pt x="0" y="190"/>
                    <a:pt x="126" y="190"/>
                  </a:cubicBezTo>
                  <a:cubicBezTo>
                    <a:pt x="241" y="190"/>
                    <a:pt x="241" y="1"/>
                    <a:pt x="126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29"/>
            <p:cNvSpPr/>
            <p:nvPr/>
          </p:nvSpPr>
          <p:spPr>
            <a:xfrm>
              <a:off x="5087050" y="4851900"/>
              <a:ext cx="6350" cy="4750"/>
            </a:xfrm>
            <a:custGeom>
              <a:avLst/>
              <a:gdLst/>
              <a:ahLst/>
              <a:cxnLst/>
              <a:rect l="l" t="t" r="r" b="b"/>
              <a:pathLst>
                <a:path w="254" h="190" extrusionOk="0">
                  <a:moveTo>
                    <a:pt x="127" y="1"/>
                  </a:moveTo>
                  <a:cubicBezTo>
                    <a:pt x="1" y="1"/>
                    <a:pt x="1" y="190"/>
                    <a:pt x="127" y="190"/>
                  </a:cubicBezTo>
                  <a:cubicBezTo>
                    <a:pt x="253" y="190"/>
                    <a:pt x="253" y="1"/>
                    <a:pt x="127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29"/>
            <p:cNvSpPr/>
            <p:nvPr/>
          </p:nvSpPr>
          <p:spPr>
            <a:xfrm>
              <a:off x="5081000" y="4837200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27" y="0"/>
                  </a:moveTo>
                  <a:cubicBezTo>
                    <a:pt x="1" y="0"/>
                    <a:pt x="1" y="189"/>
                    <a:pt x="127" y="189"/>
                  </a:cubicBezTo>
                  <a:cubicBezTo>
                    <a:pt x="243" y="189"/>
                    <a:pt x="243" y="0"/>
                    <a:pt x="127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29"/>
            <p:cNvSpPr/>
            <p:nvPr/>
          </p:nvSpPr>
          <p:spPr>
            <a:xfrm>
              <a:off x="5075225" y="4823250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27" y="1"/>
                  </a:moveTo>
                  <a:cubicBezTo>
                    <a:pt x="1" y="1"/>
                    <a:pt x="1" y="190"/>
                    <a:pt x="127" y="190"/>
                  </a:cubicBezTo>
                  <a:cubicBezTo>
                    <a:pt x="243" y="190"/>
                    <a:pt x="243" y="1"/>
                    <a:pt x="127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29"/>
            <p:cNvSpPr/>
            <p:nvPr/>
          </p:nvSpPr>
          <p:spPr>
            <a:xfrm>
              <a:off x="5110425" y="4854775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27" y="1"/>
                  </a:moveTo>
                  <a:cubicBezTo>
                    <a:pt x="1" y="1"/>
                    <a:pt x="1" y="190"/>
                    <a:pt x="127" y="190"/>
                  </a:cubicBezTo>
                  <a:cubicBezTo>
                    <a:pt x="243" y="190"/>
                    <a:pt x="243" y="1"/>
                    <a:pt x="127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29"/>
            <p:cNvSpPr/>
            <p:nvPr/>
          </p:nvSpPr>
          <p:spPr>
            <a:xfrm>
              <a:off x="5122775" y="4840350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27" y="0"/>
                  </a:moveTo>
                  <a:cubicBezTo>
                    <a:pt x="1" y="0"/>
                    <a:pt x="1" y="189"/>
                    <a:pt x="127" y="189"/>
                  </a:cubicBezTo>
                  <a:cubicBezTo>
                    <a:pt x="242" y="189"/>
                    <a:pt x="242" y="0"/>
                    <a:pt x="127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29"/>
            <p:cNvSpPr/>
            <p:nvPr/>
          </p:nvSpPr>
          <p:spPr>
            <a:xfrm>
              <a:off x="5123300" y="4827725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16" y="1"/>
                  </a:moveTo>
                  <a:cubicBezTo>
                    <a:pt x="1" y="1"/>
                    <a:pt x="1" y="190"/>
                    <a:pt x="116" y="190"/>
                  </a:cubicBezTo>
                  <a:cubicBezTo>
                    <a:pt x="242" y="190"/>
                    <a:pt x="242" y="1"/>
                    <a:pt x="116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29"/>
            <p:cNvSpPr/>
            <p:nvPr/>
          </p:nvSpPr>
          <p:spPr>
            <a:xfrm>
              <a:off x="5132775" y="4826150"/>
              <a:ext cx="6050" cy="4750"/>
            </a:xfrm>
            <a:custGeom>
              <a:avLst/>
              <a:gdLst/>
              <a:ahLst/>
              <a:cxnLst/>
              <a:rect l="l" t="t" r="r" b="b"/>
              <a:pathLst>
                <a:path w="242" h="190" extrusionOk="0">
                  <a:moveTo>
                    <a:pt x="126" y="1"/>
                  </a:moveTo>
                  <a:cubicBezTo>
                    <a:pt x="0" y="1"/>
                    <a:pt x="0" y="190"/>
                    <a:pt x="126" y="190"/>
                  </a:cubicBezTo>
                  <a:cubicBezTo>
                    <a:pt x="241" y="190"/>
                    <a:pt x="241" y="1"/>
                    <a:pt x="126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29"/>
            <p:cNvSpPr/>
            <p:nvPr/>
          </p:nvSpPr>
          <p:spPr>
            <a:xfrm>
              <a:off x="5104650" y="4870275"/>
              <a:ext cx="6325" cy="4775"/>
            </a:xfrm>
            <a:custGeom>
              <a:avLst/>
              <a:gdLst/>
              <a:ahLst/>
              <a:cxnLst/>
              <a:rect l="l" t="t" r="r" b="b"/>
              <a:pathLst>
                <a:path w="253" h="191" extrusionOk="0">
                  <a:moveTo>
                    <a:pt x="127" y="1"/>
                  </a:moveTo>
                  <a:cubicBezTo>
                    <a:pt x="0" y="1"/>
                    <a:pt x="0" y="190"/>
                    <a:pt x="127" y="190"/>
                  </a:cubicBezTo>
                  <a:cubicBezTo>
                    <a:pt x="253" y="190"/>
                    <a:pt x="253" y="1"/>
                    <a:pt x="127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29"/>
            <p:cNvSpPr/>
            <p:nvPr/>
          </p:nvSpPr>
          <p:spPr>
            <a:xfrm>
              <a:off x="5119100" y="4876600"/>
              <a:ext cx="6050" cy="4750"/>
            </a:xfrm>
            <a:custGeom>
              <a:avLst/>
              <a:gdLst/>
              <a:ahLst/>
              <a:cxnLst/>
              <a:rect l="l" t="t" r="r" b="b"/>
              <a:pathLst>
                <a:path w="242" h="190" extrusionOk="0">
                  <a:moveTo>
                    <a:pt x="116" y="0"/>
                  </a:moveTo>
                  <a:cubicBezTo>
                    <a:pt x="1" y="0"/>
                    <a:pt x="1" y="189"/>
                    <a:pt x="116" y="189"/>
                  </a:cubicBezTo>
                  <a:cubicBezTo>
                    <a:pt x="242" y="189"/>
                    <a:pt x="242" y="0"/>
                    <a:pt x="116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29"/>
            <p:cNvSpPr/>
            <p:nvPr/>
          </p:nvSpPr>
          <p:spPr>
            <a:xfrm>
              <a:off x="5127500" y="4887350"/>
              <a:ext cx="6075" cy="5025"/>
            </a:xfrm>
            <a:custGeom>
              <a:avLst/>
              <a:gdLst/>
              <a:ahLst/>
              <a:cxnLst/>
              <a:rect l="l" t="t" r="r" b="b"/>
              <a:pathLst>
                <a:path w="243" h="201" extrusionOk="0">
                  <a:moveTo>
                    <a:pt x="127" y="0"/>
                  </a:moveTo>
                  <a:cubicBezTo>
                    <a:pt x="1" y="0"/>
                    <a:pt x="1" y="201"/>
                    <a:pt x="127" y="201"/>
                  </a:cubicBezTo>
                  <a:cubicBezTo>
                    <a:pt x="242" y="201"/>
                    <a:pt x="242" y="0"/>
                    <a:pt x="127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29"/>
            <p:cNvSpPr/>
            <p:nvPr/>
          </p:nvSpPr>
          <p:spPr>
            <a:xfrm>
              <a:off x="5138550" y="4889450"/>
              <a:ext cx="6050" cy="4750"/>
            </a:xfrm>
            <a:custGeom>
              <a:avLst/>
              <a:gdLst/>
              <a:ahLst/>
              <a:cxnLst/>
              <a:rect l="l" t="t" r="r" b="b"/>
              <a:pathLst>
                <a:path w="242" h="190" extrusionOk="0">
                  <a:moveTo>
                    <a:pt x="115" y="1"/>
                  </a:moveTo>
                  <a:cubicBezTo>
                    <a:pt x="0" y="1"/>
                    <a:pt x="0" y="190"/>
                    <a:pt x="115" y="190"/>
                  </a:cubicBezTo>
                  <a:cubicBezTo>
                    <a:pt x="241" y="190"/>
                    <a:pt x="241" y="1"/>
                    <a:pt x="115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29"/>
            <p:cNvSpPr/>
            <p:nvPr/>
          </p:nvSpPr>
          <p:spPr>
            <a:xfrm>
              <a:off x="5090475" y="4886050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26" y="0"/>
                  </a:moveTo>
                  <a:cubicBezTo>
                    <a:pt x="0" y="0"/>
                    <a:pt x="0" y="190"/>
                    <a:pt x="126" y="190"/>
                  </a:cubicBezTo>
                  <a:cubicBezTo>
                    <a:pt x="242" y="190"/>
                    <a:pt x="242" y="0"/>
                    <a:pt x="126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29"/>
            <p:cNvSpPr/>
            <p:nvPr/>
          </p:nvSpPr>
          <p:spPr>
            <a:xfrm>
              <a:off x="5092850" y="4902050"/>
              <a:ext cx="6050" cy="5025"/>
            </a:xfrm>
            <a:custGeom>
              <a:avLst/>
              <a:gdLst/>
              <a:ahLst/>
              <a:cxnLst/>
              <a:rect l="l" t="t" r="r" b="b"/>
              <a:pathLst>
                <a:path w="242" h="201" extrusionOk="0">
                  <a:moveTo>
                    <a:pt x="126" y="1"/>
                  </a:moveTo>
                  <a:cubicBezTo>
                    <a:pt x="0" y="1"/>
                    <a:pt x="0" y="201"/>
                    <a:pt x="126" y="201"/>
                  </a:cubicBezTo>
                  <a:cubicBezTo>
                    <a:pt x="241" y="201"/>
                    <a:pt x="241" y="1"/>
                    <a:pt x="126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29"/>
            <p:cNvSpPr/>
            <p:nvPr/>
          </p:nvSpPr>
          <p:spPr>
            <a:xfrm>
              <a:off x="5087050" y="4909675"/>
              <a:ext cx="6350" cy="4775"/>
            </a:xfrm>
            <a:custGeom>
              <a:avLst/>
              <a:gdLst/>
              <a:ahLst/>
              <a:cxnLst/>
              <a:rect l="l" t="t" r="r" b="b"/>
              <a:pathLst>
                <a:path w="254" h="191" extrusionOk="0">
                  <a:moveTo>
                    <a:pt x="127" y="1"/>
                  </a:moveTo>
                  <a:cubicBezTo>
                    <a:pt x="1" y="1"/>
                    <a:pt x="1" y="190"/>
                    <a:pt x="127" y="190"/>
                  </a:cubicBezTo>
                  <a:cubicBezTo>
                    <a:pt x="253" y="190"/>
                    <a:pt x="253" y="1"/>
                    <a:pt x="127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29"/>
            <p:cNvSpPr/>
            <p:nvPr/>
          </p:nvSpPr>
          <p:spPr>
            <a:xfrm>
              <a:off x="5087575" y="4926500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27" y="0"/>
                  </a:moveTo>
                  <a:cubicBezTo>
                    <a:pt x="1" y="0"/>
                    <a:pt x="1" y="190"/>
                    <a:pt x="127" y="190"/>
                  </a:cubicBezTo>
                  <a:cubicBezTo>
                    <a:pt x="242" y="190"/>
                    <a:pt x="242" y="0"/>
                    <a:pt x="127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5" name="Google Shape;425;p29"/>
          <p:cNvGrpSpPr/>
          <p:nvPr/>
        </p:nvGrpSpPr>
        <p:grpSpPr>
          <a:xfrm>
            <a:off x="296008" y="4535075"/>
            <a:ext cx="524962" cy="538894"/>
            <a:chOff x="5017725" y="4792775"/>
            <a:chExt cx="159200" cy="163425"/>
          </a:xfrm>
        </p:grpSpPr>
        <p:sp>
          <p:nvSpPr>
            <p:cNvPr id="426" name="Google Shape;426;p29"/>
            <p:cNvSpPr/>
            <p:nvPr/>
          </p:nvSpPr>
          <p:spPr>
            <a:xfrm>
              <a:off x="5037400" y="4811550"/>
              <a:ext cx="122425" cy="125725"/>
            </a:xfrm>
            <a:custGeom>
              <a:avLst/>
              <a:gdLst/>
              <a:ahLst/>
              <a:cxnLst/>
              <a:rect l="l" t="t" r="r" b="b"/>
              <a:pathLst>
                <a:path w="4897" h="5029" extrusionOk="0">
                  <a:moveTo>
                    <a:pt x="1530" y="0"/>
                  </a:moveTo>
                  <a:cubicBezTo>
                    <a:pt x="1491" y="0"/>
                    <a:pt x="1451" y="6"/>
                    <a:pt x="1409" y="17"/>
                  </a:cubicBezTo>
                  <a:cubicBezTo>
                    <a:pt x="1336" y="38"/>
                    <a:pt x="1272" y="91"/>
                    <a:pt x="1230" y="165"/>
                  </a:cubicBezTo>
                  <a:cubicBezTo>
                    <a:pt x="1104" y="427"/>
                    <a:pt x="1336" y="994"/>
                    <a:pt x="1546" y="1499"/>
                  </a:cubicBezTo>
                  <a:cubicBezTo>
                    <a:pt x="1630" y="1709"/>
                    <a:pt x="1714" y="1909"/>
                    <a:pt x="1735" y="2035"/>
                  </a:cubicBezTo>
                  <a:cubicBezTo>
                    <a:pt x="1554" y="2026"/>
                    <a:pt x="1370" y="2020"/>
                    <a:pt x="1193" y="2020"/>
                  </a:cubicBezTo>
                  <a:cubicBezTo>
                    <a:pt x="689" y="2020"/>
                    <a:pt x="240" y="2075"/>
                    <a:pt x="85" y="2308"/>
                  </a:cubicBezTo>
                  <a:cubicBezTo>
                    <a:pt x="12" y="2413"/>
                    <a:pt x="1" y="2549"/>
                    <a:pt x="64" y="2696"/>
                  </a:cubicBezTo>
                  <a:cubicBezTo>
                    <a:pt x="176" y="2946"/>
                    <a:pt x="556" y="3028"/>
                    <a:pt x="1007" y="3028"/>
                  </a:cubicBezTo>
                  <a:cubicBezTo>
                    <a:pt x="1276" y="3028"/>
                    <a:pt x="1571" y="2999"/>
                    <a:pt x="1850" y="2959"/>
                  </a:cubicBezTo>
                  <a:lnTo>
                    <a:pt x="1850" y="2959"/>
                  </a:lnTo>
                  <a:cubicBezTo>
                    <a:pt x="1829" y="3043"/>
                    <a:pt x="1808" y="3138"/>
                    <a:pt x="1787" y="3233"/>
                  </a:cubicBezTo>
                  <a:cubicBezTo>
                    <a:pt x="1640" y="3999"/>
                    <a:pt x="1535" y="4651"/>
                    <a:pt x="1756" y="4924"/>
                  </a:cubicBezTo>
                  <a:cubicBezTo>
                    <a:pt x="1819" y="4998"/>
                    <a:pt x="1903" y="5029"/>
                    <a:pt x="1997" y="5029"/>
                  </a:cubicBezTo>
                  <a:cubicBezTo>
                    <a:pt x="2690" y="5029"/>
                    <a:pt x="2733" y="3716"/>
                    <a:pt x="2754" y="2990"/>
                  </a:cubicBezTo>
                  <a:cubicBezTo>
                    <a:pt x="2764" y="3001"/>
                    <a:pt x="2785" y="3011"/>
                    <a:pt x="2796" y="3022"/>
                  </a:cubicBezTo>
                  <a:cubicBezTo>
                    <a:pt x="3371" y="3396"/>
                    <a:pt x="4008" y="3786"/>
                    <a:pt x="4408" y="3786"/>
                  </a:cubicBezTo>
                  <a:cubicBezTo>
                    <a:pt x="4468" y="3786"/>
                    <a:pt x="4523" y="3777"/>
                    <a:pt x="4572" y="3758"/>
                  </a:cubicBezTo>
                  <a:cubicBezTo>
                    <a:pt x="4666" y="3726"/>
                    <a:pt x="4740" y="3642"/>
                    <a:pt x="4771" y="3537"/>
                  </a:cubicBezTo>
                  <a:cubicBezTo>
                    <a:pt x="4897" y="3054"/>
                    <a:pt x="3794" y="2339"/>
                    <a:pt x="3269" y="2129"/>
                  </a:cubicBezTo>
                  <a:cubicBezTo>
                    <a:pt x="3332" y="2056"/>
                    <a:pt x="3416" y="1972"/>
                    <a:pt x="3489" y="1877"/>
                  </a:cubicBezTo>
                  <a:cubicBezTo>
                    <a:pt x="3930" y="1383"/>
                    <a:pt x="4540" y="711"/>
                    <a:pt x="4109" y="259"/>
                  </a:cubicBezTo>
                  <a:cubicBezTo>
                    <a:pt x="4034" y="183"/>
                    <a:pt x="3950" y="142"/>
                    <a:pt x="3858" y="142"/>
                  </a:cubicBezTo>
                  <a:cubicBezTo>
                    <a:pt x="3847" y="142"/>
                    <a:pt x="3836" y="142"/>
                    <a:pt x="3825" y="144"/>
                  </a:cubicBezTo>
                  <a:cubicBezTo>
                    <a:pt x="3531" y="186"/>
                    <a:pt x="3143" y="606"/>
                    <a:pt x="2669" y="1435"/>
                  </a:cubicBezTo>
                  <a:cubicBezTo>
                    <a:pt x="2554" y="1278"/>
                    <a:pt x="2459" y="1089"/>
                    <a:pt x="2365" y="910"/>
                  </a:cubicBezTo>
                  <a:cubicBezTo>
                    <a:pt x="2119" y="447"/>
                    <a:pt x="1882" y="0"/>
                    <a:pt x="1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29"/>
            <p:cNvSpPr/>
            <p:nvPr/>
          </p:nvSpPr>
          <p:spPr>
            <a:xfrm>
              <a:off x="5017725" y="4792775"/>
              <a:ext cx="159200" cy="163425"/>
            </a:xfrm>
            <a:custGeom>
              <a:avLst/>
              <a:gdLst/>
              <a:ahLst/>
              <a:cxnLst/>
              <a:rect l="l" t="t" r="r" b="b"/>
              <a:pathLst>
                <a:path w="6368" h="6537" extrusionOk="0">
                  <a:moveTo>
                    <a:pt x="3299" y="2922"/>
                  </a:moveTo>
                  <a:cubicBezTo>
                    <a:pt x="3309" y="2964"/>
                    <a:pt x="3309" y="2996"/>
                    <a:pt x="3320" y="3027"/>
                  </a:cubicBezTo>
                  <a:lnTo>
                    <a:pt x="3225" y="3059"/>
                  </a:lnTo>
                  <a:cubicBezTo>
                    <a:pt x="3246" y="3006"/>
                    <a:pt x="3257" y="2964"/>
                    <a:pt x="3267" y="2922"/>
                  </a:cubicBezTo>
                  <a:close/>
                  <a:moveTo>
                    <a:pt x="2318" y="1"/>
                  </a:moveTo>
                  <a:cubicBezTo>
                    <a:pt x="2192" y="1"/>
                    <a:pt x="2081" y="20"/>
                    <a:pt x="1996" y="43"/>
                  </a:cubicBezTo>
                  <a:cubicBezTo>
                    <a:pt x="1702" y="127"/>
                    <a:pt x="1471" y="316"/>
                    <a:pt x="1345" y="579"/>
                  </a:cubicBezTo>
                  <a:cubicBezTo>
                    <a:pt x="1135" y="1021"/>
                    <a:pt x="1250" y="1525"/>
                    <a:pt x="1439" y="2039"/>
                  </a:cubicBezTo>
                  <a:lnTo>
                    <a:pt x="1429" y="2039"/>
                  </a:lnTo>
                  <a:cubicBezTo>
                    <a:pt x="1219" y="2071"/>
                    <a:pt x="589" y="2134"/>
                    <a:pt x="241" y="2628"/>
                  </a:cubicBezTo>
                  <a:cubicBezTo>
                    <a:pt x="21" y="2954"/>
                    <a:pt x="0" y="3363"/>
                    <a:pt x="168" y="3752"/>
                  </a:cubicBezTo>
                  <a:cubicBezTo>
                    <a:pt x="241" y="3931"/>
                    <a:pt x="420" y="4194"/>
                    <a:pt x="799" y="4362"/>
                  </a:cubicBezTo>
                  <a:cubicBezTo>
                    <a:pt x="988" y="4446"/>
                    <a:pt x="1208" y="4498"/>
                    <a:pt x="1471" y="4519"/>
                  </a:cubicBezTo>
                  <a:cubicBezTo>
                    <a:pt x="1544" y="4530"/>
                    <a:pt x="1628" y="4530"/>
                    <a:pt x="1712" y="4530"/>
                  </a:cubicBezTo>
                  <a:cubicBezTo>
                    <a:pt x="1618" y="5212"/>
                    <a:pt x="1628" y="5749"/>
                    <a:pt x="1954" y="6148"/>
                  </a:cubicBezTo>
                  <a:cubicBezTo>
                    <a:pt x="2165" y="6400"/>
                    <a:pt x="2459" y="6536"/>
                    <a:pt x="2784" y="6536"/>
                  </a:cubicBezTo>
                  <a:cubicBezTo>
                    <a:pt x="3183" y="6536"/>
                    <a:pt x="3541" y="6358"/>
                    <a:pt x="3793" y="6022"/>
                  </a:cubicBezTo>
                  <a:cubicBezTo>
                    <a:pt x="3951" y="5812"/>
                    <a:pt x="4066" y="5549"/>
                    <a:pt x="4150" y="5212"/>
                  </a:cubicBezTo>
                  <a:cubicBezTo>
                    <a:pt x="4161" y="5139"/>
                    <a:pt x="4182" y="5076"/>
                    <a:pt x="4192" y="5013"/>
                  </a:cubicBezTo>
                  <a:cubicBezTo>
                    <a:pt x="4547" y="5184"/>
                    <a:pt x="4879" y="5292"/>
                    <a:pt x="5189" y="5292"/>
                  </a:cubicBezTo>
                  <a:cubicBezTo>
                    <a:pt x="5338" y="5292"/>
                    <a:pt x="5481" y="5267"/>
                    <a:pt x="5621" y="5212"/>
                  </a:cubicBezTo>
                  <a:lnTo>
                    <a:pt x="5632" y="5212"/>
                  </a:lnTo>
                  <a:cubicBezTo>
                    <a:pt x="5947" y="5097"/>
                    <a:pt x="6188" y="4824"/>
                    <a:pt x="6283" y="4488"/>
                  </a:cubicBezTo>
                  <a:cubicBezTo>
                    <a:pt x="6346" y="4257"/>
                    <a:pt x="6367" y="3889"/>
                    <a:pt x="6073" y="3468"/>
                  </a:cubicBezTo>
                  <a:cubicBezTo>
                    <a:pt x="5947" y="3279"/>
                    <a:pt x="5758" y="3090"/>
                    <a:pt x="5527" y="2901"/>
                  </a:cubicBezTo>
                  <a:cubicBezTo>
                    <a:pt x="5432" y="2817"/>
                    <a:pt x="5338" y="2744"/>
                    <a:pt x="5233" y="2681"/>
                  </a:cubicBezTo>
                  <a:cubicBezTo>
                    <a:pt x="5359" y="2513"/>
                    <a:pt x="5485" y="2344"/>
                    <a:pt x="5579" y="2165"/>
                  </a:cubicBezTo>
                  <a:cubicBezTo>
                    <a:pt x="5716" y="1892"/>
                    <a:pt x="5789" y="1651"/>
                    <a:pt x="5800" y="1399"/>
                  </a:cubicBezTo>
                  <a:cubicBezTo>
                    <a:pt x="5800" y="1063"/>
                    <a:pt x="5684" y="747"/>
                    <a:pt x="5443" y="495"/>
                  </a:cubicBezTo>
                  <a:cubicBezTo>
                    <a:pt x="5231" y="265"/>
                    <a:pt x="4948" y="140"/>
                    <a:pt x="4649" y="140"/>
                  </a:cubicBezTo>
                  <a:cubicBezTo>
                    <a:pt x="4606" y="140"/>
                    <a:pt x="4562" y="143"/>
                    <a:pt x="4518" y="148"/>
                  </a:cubicBezTo>
                  <a:cubicBezTo>
                    <a:pt x="4182" y="190"/>
                    <a:pt x="3856" y="379"/>
                    <a:pt x="3541" y="737"/>
                  </a:cubicBezTo>
                  <a:lnTo>
                    <a:pt x="3509" y="768"/>
                  </a:lnTo>
                  <a:cubicBezTo>
                    <a:pt x="3446" y="663"/>
                    <a:pt x="3372" y="568"/>
                    <a:pt x="3288" y="474"/>
                  </a:cubicBezTo>
                  <a:cubicBezTo>
                    <a:pt x="2955" y="98"/>
                    <a:pt x="2597" y="1"/>
                    <a:pt x="23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29"/>
            <p:cNvSpPr/>
            <p:nvPr/>
          </p:nvSpPr>
          <p:spPr>
            <a:xfrm>
              <a:off x="5035450" y="4813450"/>
              <a:ext cx="122275" cy="122000"/>
            </a:xfrm>
            <a:custGeom>
              <a:avLst/>
              <a:gdLst/>
              <a:ahLst/>
              <a:cxnLst/>
              <a:rect l="l" t="t" r="r" b="b"/>
              <a:pathLst>
                <a:path w="4891" h="4880" extrusionOk="0">
                  <a:moveTo>
                    <a:pt x="1608" y="0"/>
                  </a:moveTo>
                  <a:cubicBezTo>
                    <a:pt x="1576" y="0"/>
                    <a:pt x="1542" y="5"/>
                    <a:pt x="1508" y="15"/>
                  </a:cubicBezTo>
                  <a:cubicBezTo>
                    <a:pt x="993" y="152"/>
                    <a:pt x="1886" y="1654"/>
                    <a:pt x="1897" y="2011"/>
                  </a:cubicBezTo>
                  <a:cubicBezTo>
                    <a:pt x="1907" y="2022"/>
                    <a:pt x="1907" y="2032"/>
                    <a:pt x="1907" y="2032"/>
                  </a:cubicBezTo>
                  <a:cubicBezTo>
                    <a:pt x="1749" y="2026"/>
                    <a:pt x="1534" y="2015"/>
                    <a:pt x="1309" y="2015"/>
                  </a:cubicBezTo>
                  <a:cubicBezTo>
                    <a:pt x="692" y="2015"/>
                    <a:pt x="0" y="2097"/>
                    <a:pt x="216" y="2589"/>
                  </a:cubicBezTo>
                  <a:cubicBezTo>
                    <a:pt x="312" y="2810"/>
                    <a:pt x="673" y="2875"/>
                    <a:pt x="1068" y="2875"/>
                  </a:cubicBezTo>
                  <a:cubicBezTo>
                    <a:pt x="1407" y="2875"/>
                    <a:pt x="1770" y="2827"/>
                    <a:pt x="2012" y="2788"/>
                  </a:cubicBezTo>
                  <a:lnTo>
                    <a:pt x="2012" y="2788"/>
                  </a:lnTo>
                  <a:cubicBezTo>
                    <a:pt x="1928" y="3367"/>
                    <a:pt x="1508" y="4880"/>
                    <a:pt x="2075" y="4880"/>
                  </a:cubicBezTo>
                  <a:cubicBezTo>
                    <a:pt x="2737" y="4880"/>
                    <a:pt x="2737" y="3409"/>
                    <a:pt x="2758" y="2778"/>
                  </a:cubicBezTo>
                  <a:cubicBezTo>
                    <a:pt x="3121" y="3012"/>
                    <a:pt x="4019" y="3637"/>
                    <a:pt x="4491" y="3637"/>
                  </a:cubicBezTo>
                  <a:cubicBezTo>
                    <a:pt x="4633" y="3637"/>
                    <a:pt x="4737" y="3581"/>
                    <a:pt x="4776" y="3440"/>
                  </a:cubicBezTo>
                  <a:cubicBezTo>
                    <a:pt x="4891" y="2999"/>
                    <a:pt x="3683" y="2232"/>
                    <a:pt x="3221" y="2085"/>
                  </a:cubicBezTo>
                  <a:cubicBezTo>
                    <a:pt x="3599" y="1602"/>
                    <a:pt x="4608" y="740"/>
                    <a:pt x="4134" y="236"/>
                  </a:cubicBezTo>
                  <a:cubicBezTo>
                    <a:pt x="4077" y="175"/>
                    <a:pt x="4012" y="148"/>
                    <a:pt x="3944" y="148"/>
                  </a:cubicBezTo>
                  <a:cubicBezTo>
                    <a:pt x="3551" y="148"/>
                    <a:pt x="3016" y="1033"/>
                    <a:pt x="2747" y="1507"/>
                  </a:cubicBezTo>
                  <a:cubicBezTo>
                    <a:pt x="2335" y="928"/>
                    <a:pt x="2070" y="0"/>
                    <a:pt x="1608" y="0"/>
                  </a:cubicBezTo>
                  <a:close/>
                </a:path>
              </a:pathLst>
            </a:custGeom>
            <a:solidFill>
              <a:srgbClr val="359E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29"/>
            <p:cNvSpPr/>
            <p:nvPr/>
          </p:nvSpPr>
          <p:spPr>
            <a:xfrm>
              <a:off x="5037400" y="4811550"/>
              <a:ext cx="122425" cy="125725"/>
            </a:xfrm>
            <a:custGeom>
              <a:avLst/>
              <a:gdLst/>
              <a:ahLst/>
              <a:cxnLst/>
              <a:rect l="l" t="t" r="r" b="b"/>
              <a:pathLst>
                <a:path w="4897" h="5029" extrusionOk="0">
                  <a:moveTo>
                    <a:pt x="1525" y="154"/>
                  </a:moveTo>
                  <a:cubicBezTo>
                    <a:pt x="1794" y="154"/>
                    <a:pt x="2007" y="560"/>
                    <a:pt x="2228" y="984"/>
                  </a:cubicBezTo>
                  <a:cubicBezTo>
                    <a:pt x="2344" y="1204"/>
                    <a:pt x="2470" y="1435"/>
                    <a:pt x="2606" y="1625"/>
                  </a:cubicBezTo>
                  <a:lnTo>
                    <a:pt x="2680" y="1720"/>
                  </a:lnTo>
                  <a:lnTo>
                    <a:pt x="2733" y="1615"/>
                  </a:lnTo>
                  <a:cubicBezTo>
                    <a:pt x="3332" y="564"/>
                    <a:pt x="3668" y="322"/>
                    <a:pt x="3836" y="301"/>
                  </a:cubicBezTo>
                  <a:cubicBezTo>
                    <a:pt x="3846" y="299"/>
                    <a:pt x="3856" y="298"/>
                    <a:pt x="3866" y="298"/>
                  </a:cubicBezTo>
                  <a:cubicBezTo>
                    <a:pt x="3916" y="298"/>
                    <a:pt x="3958" y="320"/>
                    <a:pt x="3993" y="364"/>
                  </a:cubicBezTo>
                  <a:cubicBezTo>
                    <a:pt x="4330" y="721"/>
                    <a:pt x="3804" y="1299"/>
                    <a:pt x="3374" y="1772"/>
                  </a:cubicBezTo>
                  <a:cubicBezTo>
                    <a:pt x="3269" y="1898"/>
                    <a:pt x="3164" y="2014"/>
                    <a:pt x="3080" y="2119"/>
                  </a:cubicBezTo>
                  <a:lnTo>
                    <a:pt x="3017" y="2203"/>
                  </a:lnTo>
                  <a:lnTo>
                    <a:pt x="3122" y="2234"/>
                  </a:lnTo>
                  <a:cubicBezTo>
                    <a:pt x="3636" y="2402"/>
                    <a:pt x="4719" y="3138"/>
                    <a:pt x="4624" y="3495"/>
                  </a:cubicBezTo>
                  <a:cubicBezTo>
                    <a:pt x="4603" y="3558"/>
                    <a:pt x="4572" y="3600"/>
                    <a:pt x="4519" y="3621"/>
                  </a:cubicBezTo>
                  <a:cubicBezTo>
                    <a:pt x="4486" y="3633"/>
                    <a:pt x="4449" y="3639"/>
                    <a:pt x="4407" y="3639"/>
                  </a:cubicBezTo>
                  <a:cubicBezTo>
                    <a:pt x="4017" y="3639"/>
                    <a:pt x="3259" y="3143"/>
                    <a:pt x="2880" y="2896"/>
                  </a:cubicBezTo>
                  <a:cubicBezTo>
                    <a:pt x="2817" y="2854"/>
                    <a:pt x="2764" y="2822"/>
                    <a:pt x="2711" y="2791"/>
                  </a:cubicBezTo>
                  <a:lnTo>
                    <a:pt x="2606" y="2717"/>
                  </a:lnTo>
                  <a:lnTo>
                    <a:pt x="2596" y="2969"/>
                  </a:lnTo>
                  <a:cubicBezTo>
                    <a:pt x="2585" y="3590"/>
                    <a:pt x="2554" y="4882"/>
                    <a:pt x="1997" y="4882"/>
                  </a:cubicBezTo>
                  <a:cubicBezTo>
                    <a:pt x="1945" y="4882"/>
                    <a:pt x="1903" y="4861"/>
                    <a:pt x="1871" y="4819"/>
                  </a:cubicBezTo>
                  <a:cubicBezTo>
                    <a:pt x="1682" y="4587"/>
                    <a:pt x="1840" y="3789"/>
                    <a:pt x="1945" y="3264"/>
                  </a:cubicBezTo>
                  <a:cubicBezTo>
                    <a:pt x="1966" y="3117"/>
                    <a:pt x="1997" y="2980"/>
                    <a:pt x="2008" y="2875"/>
                  </a:cubicBezTo>
                  <a:lnTo>
                    <a:pt x="2029" y="2780"/>
                  </a:lnTo>
                  <a:lnTo>
                    <a:pt x="2029" y="2780"/>
                  </a:lnTo>
                  <a:lnTo>
                    <a:pt x="1924" y="2791"/>
                  </a:lnTo>
                  <a:cubicBezTo>
                    <a:pt x="1568" y="2845"/>
                    <a:pt x="1257" y="2872"/>
                    <a:pt x="1000" y="2872"/>
                  </a:cubicBezTo>
                  <a:cubicBezTo>
                    <a:pt x="558" y="2872"/>
                    <a:pt x="277" y="2793"/>
                    <a:pt x="211" y="2633"/>
                  </a:cubicBezTo>
                  <a:cubicBezTo>
                    <a:pt x="169" y="2539"/>
                    <a:pt x="159" y="2455"/>
                    <a:pt x="201" y="2392"/>
                  </a:cubicBezTo>
                  <a:cubicBezTo>
                    <a:pt x="333" y="2208"/>
                    <a:pt x="815" y="2168"/>
                    <a:pt x="1240" y="2168"/>
                  </a:cubicBezTo>
                  <a:cubicBezTo>
                    <a:pt x="1423" y="2168"/>
                    <a:pt x="1595" y="2176"/>
                    <a:pt x="1724" y="2182"/>
                  </a:cubicBezTo>
                  <a:lnTo>
                    <a:pt x="1829" y="2192"/>
                  </a:lnTo>
                  <a:lnTo>
                    <a:pt x="1924" y="2182"/>
                  </a:lnTo>
                  <a:lnTo>
                    <a:pt x="1903" y="2087"/>
                  </a:lnTo>
                  <a:cubicBezTo>
                    <a:pt x="1892" y="1961"/>
                    <a:pt x="1798" y="1730"/>
                    <a:pt x="1682" y="1435"/>
                  </a:cubicBezTo>
                  <a:cubicBezTo>
                    <a:pt x="1504" y="1015"/>
                    <a:pt x="1272" y="438"/>
                    <a:pt x="1367" y="228"/>
                  </a:cubicBezTo>
                  <a:cubicBezTo>
                    <a:pt x="1388" y="196"/>
                    <a:pt x="1409" y="175"/>
                    <a:pt x="1451" y="165"/>
                  </a:cubicBezTo>
                  <a:cubicBezTo>
                    <a:pt x="1476" y="158"/>
                    <a:pt x="1501" y="154"/>
                    <a:pt x="1525" y="154"/>
                  </a:cubicBezTo>
                  <a:close/>
                  <a:moveTo>
                    <a:pt x="1530" y="0"/>
                  </a:moveTo>
                  <a:cubicBezTo>
                    <a:pt x="1491" y="0"/>
                    <a:pt x="1451" y="6"/>
                    <a:pt x="1409" y="17"/>
                  </a:cubicBezTo>
                  <a:cubicBezTo>
                    <a:pt x="1336" y="38"/>
                    <a:pt x="1272" y="91"/>
                    <a:pt x="1230" y="165"/>
                  </a:cubicBezTo>
                  <a:cubicBezTo>
                    <a:pt x="1104" y="427"/>
                    <a:pt x="1336" y="994"/>
                    <a:pt x="1546" y="1499"/>
                  </a:cubicBezTo>
                  <a:cubicBezTo>
                    <a:pt x="1630" y="1709"/>
                    <a:pt x="1714" y="1909"/>
                    <a:pt x="1735" y="2035"/>
                  </a:cubicBezTo>
                  <a:cubicBezTo>
                    <a:pt x="1554" y="2026"/>
                    <a:pt x="1370" y="2020"/>
                    <a:pt x="1193" y="2020"/>
                  </a:cubicBezTo>
                  <a:cubicBezTo>
                    <a:pt x="689" y="2020"/>
                    <a:pt x="240" y="2075"/>
                    <a:pt x="85" y="2308"/>
                  </a:cubicBezTo>
                  <a:cubicBezTo>
                    <a:pt x="12" y="2413"/>
                    <a:pt x="1" y="2549"/>
                    <a:pt x="64" y="2696"/>
                  </a:cubicBezTo>
                  <a:cubicBezTo>
                    <a:pt x="176" y="2946"/>
                    <a:pt x="556" y="3028"/>
                    <a:pt x="1007" y="3028"/>
                  </a:cubicBezTo>
                  <a:cubicBezTo>
                    <a:pt x="1276" y="3028"/>
                    <a:pt x="1571" y="2999"/>
                    <a:pt x="1850" y="2959"/>
                  </a:cubicBezTo>
                  <a:lnTo>
                    <a:pt x="1850" y="2959"/>
                  </a:lnTo>
                  <a:cubicBezTo>
                    <a:pt x="1829" y="3043"/>
                    <a:pt x="1808" y="3138"/>
                    <a:pt x="1787" y="3233"/>
                  </a:cubicBezTo>
                  <a:cubicBezTo>
                    <a:pt x="1640" y="3999"/>
                    <a:pt x="1535" y="4651"/>
                    <a:pt x="1756" y="4924"/>
                  </a:cubicBezTo>
                  <a:cubicBezTo>
                    <a:pt x="1819" y="4998"/>
                    <a:pt x="1903" y="5029"/>
                    <a:pt x="1997" y="5029"/>
                  </a:cubicBezTo>
                  <a:cubicBezTo>
                    <a:pt x="2690" y="5029"/>
                    <a:pt x="2733" y="3716"/>
                    <a:pt x="2754" y="2990"/>
                  </a:cubicBezTo>
                  <a:cubicBezTo>
                    <a:pt x="2764" y="3001"/>
                    <a:pt x="2785" y="3011"/>
                    <a:pt x="2796" y="3022"/>
                  </a:cubicBezTo>
                  <a:cubicBezTo>
                    <a:pt x="3371" y="3396"/>
                    <a:pt x="4008" y="3786"/>
                    <a:pt x="4408" y="3786"/>
                  </a:cubicBezTo>
                  <a:cubicBezTo>
                    <a:pt x="4468" y="3786"/>
                    <a:pt x="4523" y="3777"/>
                    <a:pt x="4572" y="3758"/>
                  </a:cubicBezTo>
                  <a:cubicBezTo>
                    <a:pt x="4666" y="3726"/>
                    <a:pt x="4740" y="3642"/>
                    <a:pt x="4771" y="3537"/>
                  </a:cubicBezTo>
                  <a:cubicBezTo>
                    <a:pt x="4897" y="3054"/>
                    <a:pt x="3794" y="2339"/>
                    <a:pt x="3269" y="2129"/>
                  </a:cubicBezTo>
                  <a:cubicBezTo>
                    <a:pt x="3332" y="2056"/>
                    <a:pt x="3416" y="1972"/>
                    <a:pt x="3489" y="1877"/>
                  </a:cubicBezTo>
                  <a:cubicBezTo>
                    <a:pt x="3930" y="1383"/>
                    <a:pt x="4540" y="711"/>
                    <a:pt x="4109" y="259"/>
                  </a:cubicBezTo>
                  <a:cubicBezTo>
                    <a:pt x="4034" y="183"/>
                    <a:pt x="3950" y="142"/>
                    <a:pt x="3858" y="142"/>
                  </a:cubicBezTo>
                  <a:cubicBezTo>
                    <a:pt x="3847" y="142"/>
                    <a:pt x="3836" y="142"/>
                    <a:pt x="3825" y="144"/>
                  </a:cubicBezTo>
                  <a:cubicBezTo>
                    <a:pt x="3531" y="186"/>
                    <a:pt x="3143" y="606"/>
                    <a:pt x="2669" y="1435"/>
                  </a:cubicBezTo>
                  <a:cubicBezTo>
                    <a:pt x="2554" y="1278"/>
                    <a:pt x="2459" y="1089"/>
                    <a:pt x="2365" y="910"/>
                  </a:cubicBezTo>
                  <a:cubicBezTo>
                    <a:pt x="2119" y="447"/>
                    <a:pt x="1882" y="0"/>
                    <a:pt x="1530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29"/>
            <p:cNvSpPr/>
            <p:nvPr/>
          </p:nvSpPr>
          <p:spPr>
            <a:xfrm>
              <a:off x="5046850" y="4874225"/>
              <a:ext cx="6625" cy="4750"/>
            </a:xfrm>
            <a:custGeom>
              <a:avLst/>
              <a:gdLst/>
              <a:ahLst/>
              <a:cxnLst/>
              <a:rect l="l" t="t" r="r" b="b"/>
              <a:pathLst>
                <a:path w="265" h="190" extrusionOk="0">
                  <a:moveTo>
                    <a:pt x="117" y="0"/>
                  </a:moveTo>
                  <a:cubicBezTo>
                    <a:pt x="1" y="0"/>
                    <a:pt x="1" y="189"/>
                    <a:pt x="117" y="189"/>
                  </a:cubicBezTo>
                  <a:lnTo>
                    <a:pt x="138" y="189"/>
                  </a:lnTo>
                  <a:cubicBezTo>
                    <a:pt x="264" y="189"/>
                    <a:pt x="264" y="0"/>
                    <a:pt x="138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29"/>
            <p:cNvSpPr/>
            <p:nvPr/>
          </p:nvSpPr>
          <p:spPr>
            <a:xfrm>
              <a:off x="5060525" y="4869500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26" y="0"/>
                  </a:moveTo>
                  <a:cubicBezTo>
                    <a:pt x="0" y="0"/>
                    <a:pt x="0" y="189"/>
                    <a:pt x="126" y="189"/>
                  </a:cubicBezTo>
                  <a:cubicBezTo>
                    <a:pt x="242" y="189"/>
                    <a:pt x="242" y="0"/>
                    <a:pt x="126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29"/>
            <p:cNvSpPr/>
            <p:nvPr/>
          </p:nvSpPr>
          <p:spPr>
            <a:xfrm>
              <a:off x="5068150" y="4875025"/>
              <a:ext cx="6050" cy="4750"/>
            </a:xfrm>
            <a:custGeom>
              <a:avLst/>
              <a:gdLst/>
              <a:ahLst/>
              <a:cxnLst/>
              <a:rect l="l" t="t" r="r" b="b"/>
              <a:pathLst>
                <a:path w="242" h="190" extrusionOk="0">
                  <a:moveTo>
                    <a:pt x="127" y="0"/>
                  </a:moveTo>
                  <a:cubicBezTo>
                    <a:pt x="0" y="0"/>
                    <a:pt x="0" y="189"/>
                    <a:pt x="127" y="189"/>
                  </a:cubicBezTo>
                  <a:cubicBezTo>
                    <a:pt x="242" y="189"/>
                    <a:pt x="242" y="0"/>
                    <a:pt x="127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29"/>
            <p:cNvSpPr/>
            <p:nvPr/>
          </p:nvSpPr>
          <p:spPr>
            <a:xfrm>
              <a:off x="5087575" y="4871350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27" y="0"/>
                  </a:moveTo>
                  <a:cubicBezTo>
                    <a:pt x="1" y="0"/>
                    <a:pt x="1" y="189"/>
                    <a:pt x="127" y="189"/>
                  </a:cubicBezTo>
                  <a:cubicBezTo>
                    <a:pt x="242" y="189"/>
                    <a:pt x="242" y="0"/>
                    <a:pt x="127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29"/>
            <p:cNvSpPr/>
            <p:nvPr/>
          </p:nvSpPr>
          <p:spPr>
            <a:xfrm>
              <a:off x="5098100" y="4861875"/>
              <a:ext cx="6050" cy="4750"/>
            </a:xfrm>
            <a:custGeom>
              <a:avLst/>
              <a:gdLst/>
              <a:ahLst/>
              <a:cxnLst/>
              <a:rect l="l" t="t" r="r" b="b"/>
              <a:pathLst>
                <a:path w="242" h="190" extrusionOk="0">
                  <a:moveTo>
                    <a:pt x="126" y="1"/>
                  </a:moveTo>
                  <a:cubicBezTo>
                    <a:pt x="0" y="1"/>
                    <a:pt x="0" y="190"/>
                    <a:pt x="126" y="190"/>
                  </a:cubicBezTo>
                  <a:cubicBezTo>
                    <a:pt x="241" y="190"/>
                    <a:pt x="241" y="1"/>
                    <a:pt x="126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29"/>
            <p:cNvSpPr/>
            <p:nvPr/>
          </p:nvSpPr>
          <p:spPr>
            <a:xfrm>
              <a:off x="5087050" y="4851900"/>
              <a:ext cx="6350" cy="4750"/>
            </a:xfrm>
            <a:custGeom>
              <a:avLst/>
              <a:gdLst/>
              <a:ahLst/>
              <a:cxnLst/>
              <a:rect l="l" t="t" r="r" b="b"/>
              <a:pathLst>
                <a:path w="254" h="190" extrusionOk="0">
                  <a:moveTo>
                    <a:pt x="127" y="1"/>
                  </a:moveTo>
                  <a:cubicBezTo>
                    <a:pt x="1" y="1"/>
                    <a:pt x="1" y="190"/>
                    <a:pt x="127" y="190"/>
                  </a:cubicBezTo>
                  <a:cubicBezTo>
                    <a:pt x="253" y="190"/>
                    <a:pt x="253" y="1"/>
                    <a:pt x="127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29"/>
            <p:cNvSpPr/>
            <p:nvPr/>
          </p:nvSpPr>
          <p:spPr>
            <a:xfrm>
              <a:off x="5081000" y="4837200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27" y="0"/>
                  </a:moveTo>
                  <a:cubicBezTo>
                    <a:pt x="1" y="0"/>
                    <a:pt x="1" y="189"/>
                    <a:pt x="127" y="189"/>
                  </a:cubicBezTo>
                  <a:cubicBezTo>
                    <a:pt x="243" y="189"/>
                    <a:pt x="243" y="0"/>
                    <a:pt x="127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29"/>
            <p:cNvSpPr/>
            <p:nvPr/>
          </p:nvSpPr>
          <p:spPr>
            <a:xfrm>
              <a:off x="5075225" y="4823250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27" y="1"/>
                  </a:moveTo>
                  <a:cubicBezTo>
                    <a:pt x="1" y="1"/>
                    <a:pt x="1" y="190"/>
                    <a:pt x="127" y="190"/>
                  </a:cubicBezTo>
                  <a:cubicBezTo>
                    <a:pt x="243" y="190"/>
                    <a:pt x="243" y="1"/>
                    <a:pt x="127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29"/>
            <p:cNvSpPr/>
            <p:nvPr/>
          </p:nvSpPr>
          <p:spPr>
            <a:xfrm>
              <a:off x="5110425" y="4854775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27" y="1"/>
                  </a:moveTo>
                  <a:cubicBezTo>
                    <a:pt x="1" y="1"/>
                    <a:pt x="1" y="190"/>
                    <a:pt x="127" y="190"/>
                  </a:cubicBezTo>
                  <a:cubicBezTo>
                    <a:pt x="243" y="190"/>
                    <a:pt x="243" y="1"/>
                    <a:pt x="127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29"/>
            <p:cNvSpPr/>
            <p:nvPr/>
          </p:nvSpPr>
          <p:spPr>
            <a:xfrm>
              <a:off x="5122775" y="4840350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27" y="0"/>
                  </a:moveTo>
                  <a:cubicBezTo>
                    <a:pt x="1" y="0"/>
                    <a:pt x="1" y="189"/>
                    <a:pt x="127" y="189"/>
                  </a:cubicBezTo>
                  <a:cubicBezTo>
                    <a:pt x="242" y="189"/>
                    <a:pt x="242" y="0"/>
                    <a:pt x="127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29"/>
            <p:cNvSpPr/>
            <p:nvPr/>
          </p:nvSpPr>
          <p:spPr>
            <a:xfrm>
              <a:off x="5123300" y="4827725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16" y="1"/>
                  </a:moveTo>
                  <a:cubicBezTo>
                    <a:pt x="1" y="1"/>
                    <a:pt x="1" y="190"/>
                    <a:pt x="116" y="190"/>
                  </a:cubicBezTo>
                  <a:cubicBezTo>
                    <a:pt x="242" y="190"/>
                    <a:pt x="242" y="1"/>
                    <a:pt x="116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29"/>
            <p:cNvSpPr/>
            <p:nvPr/>
          </p:nvSpPr>
          <p:spPr>
            <a:xfrm>
              <a:off x="5132775" y="4826150"/>
              <a:ext cx="6050" cy="4750"/>
            </a:xfrm>
            <a:custGeom>
              <a:avLst/>
              <a:gdLst/>
              <a:ahLst/>
              <a:cxnLst/>
              <a:rect l="l" t="t" r="r" b="b"/>
              <a:pathLst>
                <a:path w="242" h="190" extrusionOk="0">
                  <a:moveTo>
                    <a:pt x="126" y="1"/>
                  </a:moveTo>
                  <a:cubicBezTo>
                    <a:pt x="0" y="1"/>
                    <a:pt x="0" y="190"/>
                    <a:pt x="126" y="190"/>
                  </a:cubicBezTo>
                  <a:cubicBezTo>
                    <a:pt x="241" y="190"/>
                    <a:pt x="241" y="1"/>
                    <a:pt x="126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29"/>
            <p:cNvSpPr/>
            <p:nvPr/>
          </p:nvSpPr>
          <p:spPr>
            <a:xfrm>
              <a:off x="5104650" y="4870275"/>
              <a:ext cx="6325" cy="4775"/>
            </a:xfrm>
            <a:custGeom>
              <a:avLst/>
              <a:gdLst/>
              <a:ahLst/>
              <a:cxnLst/>
              <a:rect l="l" t="t" r="r" b="b"/>
              <a:pathLst>
                <a:path w="253" h="191" extrusionOk="0">
                  <a:moveTo>
                    <a:pt x="127" y="1"/>
                  </a:moveTo>
                  <a:cubicBezTo>
                    <a:pt x="0" y="1"/>
                    <a:pt x="0" y="190"/>
                    <a:pt x="127" y="190"/>
                  </a:cubicBezTo>
                  <a:cubicBezTo>
                    <a:pt x="253" y="190"/>
                    <a:pt x="253" y="1"/>
                    <a:pt x="127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29"/>
            <p:cNvSpPr/>
            <p:nvPr/>
          </p:nvSpPr>
          <p:spPr>
            <a:xfrm>
              <a:off x="5119100" y="4876600"/>
              <a:ext cx="6050" cy="4750"/>
            </a:xfrm>
            <a:custGeom>
              <a:avLst/>
              <a:gdLst/>
              <a:ahLst/>
              <a:cxnLst/>
              <a:rect l="l" t="t" r="r" b="b"/>
              <a:pathLst>
                <a:path w="242" h="190" extrusionOk="0">
                  <a:moveTo>
                    <a:pt x="116" y="0"/>
                  </a:moveTo>
                  <a:cubicBezTo>
                    <a:pt x="1" y="0"/>
                    <a:pt x="1" y="189"/>
                    <a:pt x="116" y="189"/>
                  </a:cubicBezTo>
                  <a:cubicBezTo>
                    <a:pt x="242" y="189"/>
                    <a:pt x="242" y="0"/>
                    <a:pt x="116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29"/>
            <p:cNvSpPr/>
            <p:nvPr/>
          </p:nvSpPr>
          <p:spPr>
            <a:xfrm>
              <a:off x="5127500" y="4887350"/>
              <a:ext cx="6075" cy="5025"/>
            </a:xfrm>
            <a:custGeom>
              <a:avLst/>
              <a:gdLst/>
              <a:ahLst/>
              <a:cxnLst/>
              <a:rect l="l" t="t" r="r" b="b"/>
              <a:pathLst>
                <a:path w="243" h="201" extrusionOk="0">
                  <a:moveTo>
                    <a:pt x="127" y="0"/>
                  </a:moveTo>
                  <a:cubicBezTo>
                    <a:pt x="1" y="0"/>
                    <a:pt x="1" y="201"/>
                    <a:pt x="127" y="201"/>
                  </a:cubicBezTo>
                  <a:cubicBezTo>
                    <a:pt x="242" y="201"/>
                    <a:pt x="242" y="0"/>
                    <a:pt x="127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29"/>
            <p:cNvSpPr/>
            <p:nvPr/>
          </p:nvSpPr>
          <p:spPr>
            <a:xfrm>
              <a:off x="5138550" y="4889450"/>
              <a:ext cx="6050" cy="4750"/>
            </a:xfrm>
            <a:custGeom>
              <a:avLst/>
              <a:gdLst/>
              <a:ahLst/>
              <a:cxnLst/>
              <a:rect l="l" t="t" r="r" b="b"/>
              <a:pathLst>
                <a:path w="242" h="190" extrusionOk="0">
                  <a:moveTo>
                    <a:pt x="115" y="1"/>
                  </a:moveTo>
                  <a:cubicBezTo>
                    <a:pt x="0" y="1"/>
                    <a:pt x="0" y="190"/>
                    <a:pt x="115" y="190"/>
                  </a:cubicBezTo>
                  <a:cubicBezTo>
                    <a:pt x="241" y="190"/>
                    <a:pt x="241" y="1"/>
                    <a:pt x="115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29"/>
            <p:cNvSpPr/>
            <p:nvPr/>
          </p:nvSpPr>
          <p:spPr>
            <a:xfrm>
              <a:off x="5090475" y="4886050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26" y="0"/>
                  </a:moveTo>
                  <a:cubicBezTo>
                    <a:pt x="0" y="0"/>
                    <a:pt x="0" y="190"/>
                    <a:pt x="126" y="190"/>
                  </a:cubicBezTo>
                  <a:cubicBezTo>
                    <a:pt x="242" y="190"/>
                    <a:pt x="242" y="0"/>
                    <a:pt x="126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29"/>
            <p:cNvSpPr/>
            <p:nvPr/>
          </p:nvSpPr>
          <p:spPr>
            <a:xfrm>
              <a:off x="5092850" y="4902050"/>
              <a:ext cx="6050" cy="5025"/>
            </a:xfrm>
            <a:custGeom>
              <a:avLst/>
              <a:gdLst/>
              <a:ahLst/>
              <a:cxnLst/>
              <a:rect l="l" t="t" r="r" b="b"/>
              <a:pathLst>
                <a:path w="242" h="201" extrusionOk="0">
                  <a:moveTo>
                    <a:pt x="126" y="1"/>
                  </a:moveTo>
                  <a:cubicBezTo>
                    <a:pt x="0" y="1"/>
                    <a:pt x="0" y="201"/>
                    <a:pt x="126" y="201"/>
                  </a:cubicBezTo>
                  <a:cubicBezTo>
                    <a:pt x="241" y="201"/>
                    <a:pt x="241" y="1"/>
                    <a:pt x="126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29"/>
            <p:cNvSpPr/>
            <p:nvPr/>
          </p:nvSpPr>
          <p:spPr>
            <a:xfrm>
              <a:off x="5087050" y="4909675"/>
              <a:ext cx="6350" cy="4775"/>
            </a:xfrm>
            <a:custGeom>
              <a:avLst/>
              <a:gdLst/>
              <a:ahLst/>
              <a:cxnLst/>
              <a:rect l="l" t="t" r="r" b="b"/>
              <a:pathLst>
                <a:path w="254" h="191" extrusionOk="0">
                  <a:moveTo>
                    <a:pt x="127" y="1"/>
                  </a:moveTo>
                  <a:cubicBezTo>
                    <a:pt x="1" y="1"/>
                    <a:pt x="1" y="190"/>
                    <a:pt x="127" y="190"/>
                  </a:cubicBezTo>
                  <a:cubicBezTo>
                    <a:pt x="253" y="190"/>
                    <a:pt x="253" y="1"/>
                    <a:pt x="127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29"/>
            <p:cNvSpPr/>
            <p:nvPr/>
          </p:nvSpPr>
          <p:spPr>
            <a:xfrm>
              <a:off x="5087575" y="4926500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27" y="0"/>
                  </a:moveTo>
                  <a:cubicBezTo>
                    <a:pt x="1" y="0"/>
                    <a:pt x="1" y="190"/>
                    <a:pt x="127" y="190"/>
                  </a:cubicBezTo>
                  <a:cubicBezTo>
                    <a:pt x="242" y="190"/>
                    <a:pt x="242" y="0"/>
                    <a:pt x="127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605863" y="8743"/>
            <a:ext cx="8041024" cy="2749881"/>
          </a:xfrm>
          <a:prstGeom prst="round2DiagRect">
            <a:avLst/>
          </a:prstGeom>
          <a:solidFill>
            <a:srgbClr val="65C1C9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vi-VN">
              <a:solidFill>
                <a:srgbClr val="FFFBEF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clrChange>
              <a:clrFrom>
                <a:srgbClr val="FCF8F5"/>
              </a:clrFrom>
              <a:clrTo>
                <a:srgbClr val="FCF8F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6856" y="0"/>
            <a:ext cx="657545" cy="552654"/>
          </a:xfrm>
          <a:prstGeom prst="round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64401" y="0"/>
            <a:ext cx="7237770" cy="15327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đường</a:t>
            </a:r>
            <a:r>
              <a:rPr lang="en-US" sz="2400" dirty="0"/>
              <a:t> </a:t>
            </a:r>
            <a:r>
              <a:rPr lang="en-US" sz="2400" dirty="0" err="1"/>
              <a:t>thẳng</a:t>
            </a:r>
            <a:r>
              <a:rPr lang="en-US" sz="2400" dirty="0"/>
              <a:t> d chia </a:t>
            </a:r>
            <a:r>
              <a:rPr lang="en-US" sz="2400" dirty="0" err="1"/>
              <a:t>hình</a:t>
            </a:r>
            <a:r>
              <a:rPr lang="en-US" sz="2400" dirty="0"/>
              <a:t> </a:t>
            </a:r>
            <a:r>
              <a:rPr lang="en-US" sz="2400" dirty="0" err="1"/>
              <a:t>thành</a:t>
            </a:r>
            <a:r>
              <a:rPr lang="en-US" sz="2400" dirty="0"/>
              <a:t> </a:t>
            </a:r>
            <a:r>
              <a:rPr lang="en-US" sz="2400" dirty="0" err="1"/>
              <a:t>hai</a:t>
            </a:r>
            <a:r>
              <a:rPr lang="en-US" sz="2400" dirty="0"/>
              <a:t> </a:t>
            </a:r>
            <a:r>
              <a:rPr lang="en-US" sz="2400" dirty="0" err="1"/>
              <a:t>phần</a:t>
            </a:r>
            <a:r>
              <a:rPr lang="en-US" sz="2400" dirty="0"/>
              <a:t> </a:t>
            </a:r>
            <a:r>
              <a:rPr lang="en-US" sz="2400" dirty="0" err="1"/>
              <a:t>mà</a:t>
            </a:r>
            <a:r>
              <a:rPr lang="en-US" sz="2400" dirty="0"/>
              <a:t> </a:t>
            </a:r>
            <a:r>
              <a:rPr lang="en-US" sz="2400" dirty="0" err="1"/>
              <a:t>nếu</a:t>
            </a:r>
            <a:r>
              <a:rPr lang="en-US" sz="2400" dirty="0"/>
              <a:t> “</a:t>
            </a:r>
            <a:r>
              <a:rPr lang="en-US" sz="2400" dirty="0" err="1"/>
              <a:t>gấp</a:t>
            </a:r>
            <a:r>
              <a:rPr lang="en-US" sz="2400" dirty="0"/>
              <a:t>” </a:t>
            </a:r>
            <a:r>
              <a:rPr lang="en-US" sz="2400" dirty="0" err="1"/>
              <a:t>hình</a:t>
            </a:r>
            <a:r>
              <a:rPr lang="en-US" sz="2400" dirty="0"/>
              <a:t> </a:t>
            </a:r>
            <a:r>
              <a:rPr lang="en-US" sz="2400" dirty="0" err="1"/>
              <a:t>theo</a:t>
            </a:r>
            <a:r>
              <a:rPr lang="en-US" sz="2400" dirty="0"/>
              <a:t> </a:t>
            </a:r>
            <a:r>
              <a:rPr lang="en-US" sz="2400" dirty="0" err="1"/>
              <a:t>đường</a:t>
            </a:r>
            <a:r>
              <a:rPr lang="en-US" sz="2400" dirty="0"/>
              <a:t> </a:t>
            </a:r>
            <a:r>
              <a:rPr lang="en-US" sz="2400" dirty="0" err="1"/>
              <a:t>thẳng</a:t>
            </a:r>
            <a:r>
              <a:rPr lang="en-US" sz="2400" dirty="0"/>
              <a:t> d </a:t>
            </a:r>
            <a:r>
              <a:rPr lang="en-US" sz="2400" dirty="0" err="1" smtClean="0"/>
              <a:t>thì</a:t>
            </a:r>
            <a:r>
              <a:rPr lang="en-US" sz="2400" dirty="0" smtClean="0"/>
              <a:t> </a:t>
            </a:r>
            <a:r>
              <a:rPr lang="en-US" sz="2400" dirty="0" err="1"/>
              <a:t>hai</a:t>
            </a:r>
            <a:r>
              <a:rPr lang="en-US" sz="2400" dirty="0"/>
              <a:t> </a:t>
            </a:r>
            <a:r>
              <a:rPr lang="en-US" sz="2400" dirty="0" err="1"/>
              <a:t>phần</a:t>
            </a:r>
            <a:r>
              <a:rPr lang="en-US" sz="2400" dirty="0"/>
              <a:t> </a:t>
            </a:r>
            <a:r>
              <a:rPr lang="en-US" sz="2400" dirty="0" err="1"/>
              <a:t>đó</a:t>
            </a:r>
            <a:r>
              <a:rPr lang="en-US" sz="2400" dirty="0"/>
              <a:t> “</a:t>
            </a:r>
            <a:r>
              <a:rPr lang="en-US" sz="2400" dirty="0" err="1"/>
              <a:t>chồng</a:t>
            </a:r>
            <a:r>
              <a:rPr lang="en-US" sz="2400" dirty="0"/>
              <a:t> </a:t>
            </a:r>
            <a:r>
              <a:rPr lang="en-US" sz="2400" dirty="0" err="1"/>
              <a:t>khít</a:t>
            </a:r>
            <a:r>
              <a:rPr lang="en-US" sz="2400" dirty="0"/>
              <a:t>” </a:t>
            </a:r>
            <a:r>
              <a:rPr lang="en-US" sz="2400" dirty="0" err="1"/>
              <a:t>lên</a:t>
            </a:r>
            <a:r>
              <a:rPr lang="en-US" sz="2400" dirty="0"/>
              <a:t> </a:t>
            </a:r>
            <a:r>
              <a:rPr lang="en-US" sz="2400" dirty="0" err="1"/>
              <a:t>nhau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1166001" y="1476715"/>
            <a:ext cx="7237770" cy="105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400" dirty="0" err="1"/>
              <a:t>Những</a:t>
            </a:r>
            <a:r>
              <a:rPr lang="en-US" sz="2400" dirty="0"/>
              <a:t> </a:t>
            </a:r>
            <a:r>
              <a:rPr lang="en-US" sz="2400" dirty="0" err="1"/>
              <a:t>hình</a:t>
            </a:r>
            <a:r>
              <a:rPr lang="en-US" sz="2400" dirty="0"/>
              <a:t> </a:t>
            </a:r>
            <a:r>
              <a:rPr lang="en-US" sz="2400" dirty="0" err="1"/>
              <a:t>như</a:t>
            </a:r>
            <a:r>
              <a:rPr lang="en-US" sz="2400" dirty="0"/>
              <a:t> </a:t>
            </a:r>
            <a:r>
              <a:rPr lang="en-US" sz="2400" dirty="0" err="1"/>
              <a:t>thế</a:t>
            </a:r>
            <a:r>
              <a:rPr lang="en-US" sz="2400" dirty="0"/>
              <a:t> </a:t>
            </a:r>
            <a:r>
              <a:rPr lang="en-US" sz="2400" dirty="0" err="1"/>
              <a:t>gọi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hình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có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trục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đối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xứng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đường</a:t>
            </a:r>
            <a:r>
              <a:rPr lang="en-US" sz="2400" dirty="0"/>
              <a:t> </a:t>
            </a:r>
            <a:r>
              <a:rPr lang="en-US" sz="2400" dirty="0" err="1"/>
              <a:t>thẳng</a:t>
            </a:r>
            <a:r>
              <a:rPr lang="en-US" sz="2400" dirty="0"/>
              <a:t> d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trục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đối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xứng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/>
              <a:t>c</a:t>
            </a:r>
            <a:r>
              <a:rPr lang="en-US" sz="2400" dirty="0" err="1"/>
              <a:t>ủa</a:t>
            </a:r>
            <a:r>
              <a:rPr lang="en-US" sz="2400" dirty="0"/>
              <a:t> </a:t>
            </a:r>
            <a:r>
              <a:rPr lang="en-US" sz="2400" dirty="0" err="1"/>
              <a:t>nó</a:t>
            </a:r>
            <a:r>
              <a:rPr lang="en-US" sz="2400" dirty="0"/>
              <a:t>.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2538" y="2817377"/>
            <a:ext cx="4745292" cy="2326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94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36"/>
          <p:cNvSpPr/>
          <p:nvPr/>
        </p:nvSpPr>
        <p:spPr>
          <a:xfrm>
            <a:off x="3365295" y="0"/>
            <a:ext cx="3027779" cy="730415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761" name="Google Shape;761;p36"/>
          <p:cNvSpPr txBox="1">
            <a:spLocks noGrp="1"/>
          </p:cNvSpPr>
          <p:nvPr>
            <p:ph type="title"/>
          </p:nvPr>
        </p:nvSpPr>
        <p:spPr>
          <a:xfrm>
            <a:off x="3528774" y="-16349"/>
            <a:ext cx="3010975" cy="74676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LUYỆN TẬP</a:t>
            </a:r>
            <a:endParaRPr sz="36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pSp>
        <p:nvGrpSpPr>
          <p:cNvPr id="767" name="Google Shape;767;p36"/>
          <p:cNvGrpSpPr/>
          <p:nvPr/>
        </p:nvGrpSpPr>
        <p:grpSpPr>
          <a:xfrm>
            <a:off x="507831" y="493240"/>
            <a:ext cx="568694" cy="572684"/>
            <a:chOff x="507831" y="493240"/>
            <a:chExt cx="568694" cy="572684"/>
          </a:xfrm>
        </p:grpSpPr>
        <p:sp>
          <p:nvSpPr>
            <p:cNvPr id="768" name="Google Shape;768;p36"/>
            <p:cNvSpPr/>
            <p:nvPr/>
          </p:nvSpPr>
          <p:spPr>
            <a:xfrm>
              <a:off x="507831" y="493240"/>
              <a:ext cx="568694" cy="572684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36"/>
            <p:cNvSpPr/>
            <p:nvPr/>
          </p:nvSpPr>
          <p:spPr>
            <a:xfrm>
              <a:off x="534248" y="523721"/>
              <a:ext cx="524434" cy="511060"/>
            </a:xfrm>
            <a:custGeom>
              <a:avLst/>
              <a:gdLst/>
              <a:ahLst/>
              <a:cxnLst/>
              <a:rect l="l" t="t" r="r" b="b"/>
              <a:pathLst>
                <a:path w="14195" h="13833" extrusionOk="0">
                  <a:moveTo>
                    <a:pt x="5407" y="1"/>
                  </a:moveTo>
                  <a:cubicBezTo>
                    <a:pt x="5391" y="1"/>
                    <a:pt x="5375" y="3"/>
                    <a:pt x="5359" y="8"/>
                  </a:cubicBezTo>
                  <a:cubicBezTo>
                    <a:pt x="4434" y="271"/>
                    <a:pt x="4970" y="2992"/>
                    <a:pt x="5096" y="3612"/>
                  </a:cubicBezTo>
                  <a:cubicBezTo>
                    <a:pt x="5317" y="4441"/>
                    <a:pt x="5579" y="5366"/>
                    <a:pt x="6020" y="6112"/>
                  </a:cubicBezTo>
                  <a:cubicBezTo>
                    <a:pt x="4918" y="6112"/>
                    <a:pt x="0" y="6512"/>
                    <a:pt x="179" y="8046"/>
                  </a:cubicBezTo>
                  <a:cubicBezTo>
                    <a:pt x="247" y="8565"/>
                    <a:pt x="752" y="8752"/>
                    <a:pt x="1439" y="8752"/>
                  </a:cubicBezTo>
                  <a:cubicBezTo>
                    <a:pt x="2963" y="8752"/>
                    <a:pt x="5383" y="7830"/>
                    <a:pt x="5926" y="7562"/>
                  </a:cubicBezTo>
                  <a:lnTo>
                    <a:pt x="5926" y="7562"/>
                  </a:lnTo>
                  <a:cubicBezTo>
                    <a:pt x="5180" y="8571"/>
                    <a:pt x="2501" y="12522"/>
                    <a:pt x="3688" y="13624"/>
                  </a:cubicBezTo>
                  <a:cubicBezTo>
                    <a:pt x="3856" y="13770"/>
                    <a:pt x="4023" y="13832"/>
                    <a:pt x="4186" y="13832"/>
                  </a:cubicBezTo>
                  <a:cubicBezTo>
                    <a:pt x="5003" y="13832"/>
                    <a:pt x="5730" y="12269"/>
                    <a:pt x="6062" y="11691"/>
                  </a:cubicBezTo>
                  <a:cubicBezTo>
                    <a:pt x="6588" y="10504"/>
                    <a:pt x="7082" y="9127"/>
                    <a:pt x="7302" y="7899"/>
                  </a:cubicBezTo>
                  <a:cubicBezTo>
                    <a:pt x="8007" y="8644"/>
                    <a:pt x="8626" y="8959"/>
                    <a:pt x="9446" y="9538"/>
                  </a:cubicBezTo>
                  <a:cubicBezTo>
                    <a:pt x="10449" y="10244"/>
                    <a:pt x="11833" y="10914"/>
                    <a:pt x="12833" y="10914"/>
                  </a:cubicBezTo>
                  <a:cubicBezTo>
                    <a:pt x="13142" y="10914"/>
                    <a:pt x="13414" y="10850"/>
                    <a:pt x="13627" y="10704"/>
                  </a:cubicBezTo>
                  <a:cubicBezTo>
                    <a:pt x="14195" y="10304"/>
                    <a:pt x="12293" y="8802"/>
                    <a:pt x="11547" y="8361"/>
                  </a:cubicBezTo>
                  <a:cubicBezTo>
                    <a:pt x="10580" y="7794"/>
                    <a:pt x="9625" y="7299"/>
                    <a:pt x="8605" y="6774"/>
                  </a:cubicBezTo>
                  <a:cubicBezTo>
                    <a:pt x="9835" y="5713"/>
                    <a:pt x="12387" y="4484"/>
                    <a:pt x="12693" y="2771"/>
                  </a:cubicBezTo>
                  <a:cubicBezTo>
                    <a:pt x="12808" y="2158"/>
                    <a:pt x="12577" y="1946"/>
                    <a:pt x="12213" y="1946"/>
                  </a:cubicBezTo>
                  <a:cubicBezTo>
                    <a:pt x="11616" y="1946"/>
                    <a:pt x="10661" y="2513"/>
                    <a:pt x="10276" y="2813"/>
                  </a:cubicBezTo>
                  <a:cubicBezTo>
                    <a:pt x="9267" y="3612"/>
                    <a:pt x="8301" y="4663"/>
                    <a:pt x="7512" y="5671"/>
                  </a:cubicBezTo>
                  <a:cubicBezTo>
                    <a:pt x="7338" y="4858"/>
                    <a:pt x="6156" y="1"/>
                    <a:pt x="5407" y="1"/>
                  </a:cubicBezTo>
                  <a:close/>
                </a:path>
              </a:pathLst>
            </a:custGeom>
            <a:solidFill>
              <a:srgbClr val="FD96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6960600" y="14819"/>
            <a:ext cx="1721242" cy="1650105"/>
            <a:chOff x="7783722" y="-389271"/>
            <a:chExt cx="2100533" cy="2209006"/>
          </a:xfrm>
        </p:grpSpPr>
        <p:sp>
          <p:nvSpPr>
            <p:cNvPr id="772" name="Google Shape;772;p36"/>
            <p:cNvSpPr/>
            <p:nvPr/>
          </p:nvSpPr>
          <p:spPr>
            <a:xfrm>
              <a:off x="7783722" y="-389271"/>
              <a:ext cx="2100533" cy="2209006"/>
            </a:xfrm>
            <a:prstGeom prst="star10">
              <a:avLst>
                <a:gd name="adj" fmla="val 42533"/>
                <a:gd name="hf" fmla="val 105146"/>
              </a:avLst>
            </a:prstGeom>
            <a:solidFill>
              <a:schemeClr val="lt2"/>
            </a:solidFill>
            <a:ln w="381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endParaRPr>
            </a:p>
          </p:txBody>
        </p:sp>
        <p:pic>
          <p:nvPicPr>
            <p:cNvPr id="2050" name="Picture 2" descr="Think, Pair, Share – phương pháp học tốt cho nhóm trẻ - CTH EDU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81" t="6951" r="2819" b="9517"/>
            <a:stretch/>
          </p:blipFill>
          <p:spPr bwMode="auto">
            <a:xfrm>
              <a:off x="7992428" y="203938"/>
              <a:ext cx="1683121" cy="1151759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Rectangle 8"/>
          <p:cNvSpPr/>
          <p:nvPr/>
        </p:nvSpPr>
        <p:spPr>
          <a:xfrm>
            <a:off x="3693880" y="888116"/>
            <a:ext cx="2370607" cy="53836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accent2"/>
                </a:solidFill>
              </a:rPr>
              <a:t>HĐ NHÓM ĐÔI</a:t>
            </a:r>
            <a:endParaRPr lang="vi-VN" sz="2400" b="1" dirty="0">
              <a:solidFill>
                <a:schemeClr val="accent2"/>
              </a:solidFill>
            </a:endParaRPr>
          </a:p>
        </p:txBody>
      </p:sp>
      <p:sp>
        <p:nvSpPr>
          <p:cNvPr id="44" name="Text Box 3"/>
          <p:cNvSpPr txBox="1">
            <a:spLocks noChangeArrowheads="1"/>
          </p:cNvSpPr>
          <p:nvPr/>
        </p:nvSpPr>
        <p:spPr bwMode="auto">
          <a:xfrm>
            <a:off x="792179" y="1430043"/>
            <a:ext cx="7132622" cy="1052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just">
              <a:lnSpc>
                <a:spcPct val="130000"/>
              </a:lnSpc>
              <a:spcBef>
                <a:spcPct val="50000"/>
              </a:spcBef>
            </a:pPr>
            <a:r>
              <a:rPr lang="en-US" altLang="en-US" sz="2400" b="1" dirty="0" smtClean="0">
                <a:solidFill>
                  <a:srgbClr val="00B050"/>
                </a:solidFill>
                <a:latin typeface="+mn-lt"/>
                <a:cs typeface="Times New Roman" panose="02020603050405020304" pitchFamily="18" charset="0"/>
              </a:rPr>
              <a:t>1</a:t>
            </a:r>
            <a:r>
              <a:rPr lang="en-US" altLang="en-US" sz="2400" b="1" dirty="0">
                <a:solidFill>
                  <a:srgbClr val="00B050"/>
                </a:solidFill>
                <a:latin typeface="+mn-lt"/>
                <a:cs typeface="Times New Roman" panose="02020603050405020304" pitchFamily="18" charset="0"/>
              </a:rPr>
              <a:t>. </a:t>
            </a:r>
            <a:r>
              <a:rPr lang="en-US" altLang="en-US" sz="2400" i="1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Những</a:t>
            </a:r>
            <a:r>
              <a:rPr lang="en-US" altLang="en-US" sz="2400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chữ</a:t>
            </a:r>
            <a:r>
              <a:rPr lang="en-US" altLang="en-US" sz="2400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cái</a:t>
            </a:r>
            <a:r>
              <a:rPr lang="en-US" altLang="en-US" sz="2400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nào</a:t>
            </a:r>
            <a:r>
              <a:rPr lang="en-US" altLang="en-US" sz="2400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dưới</a:t>
            </a:r>
            <a:r>
              <a:rPr lang="en-US" altLang="en-US" sz="2400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đây</a:t>
            </a:r>
            <a:r>
              <a:rPr lang="en-US" altLang="en-US" sz="2400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có</a:t>
            </a:r>
            <a:r>
              <a:rPr lang="en-US" altLang="en-US" sz="2400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trục</a:t>
            </a:r>
            <a:r>
              <a:rPr lang="en-US" altLang="en-US" sz="2400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đối</a:t>
            </a:r>
            <a:r>
              <a:rPr lang="en-US" altLang="en-US" sz="2400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xứng</a:t>
            </a:r>
            <a:r>
              <a:rPr lang="en-US" altLang="en-US" sz="2400" i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? </a:t>
            </a:r>
            <a:r>
              <a:rPr lang="en-US" altLang="en-US" sz="2400" i="1" dirty="0" err="1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Hãy</a:t>
            </a:r>
            <a:r>
              <a:rPr lang="en-US" altLang="en-US" sz="2400" i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dự</a:t>
            </a:r>
            <a:r>
              <a:rPr lang="en-US" altLang="en-US" sz="2400" i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đoán</a:t>
            </a:r>
            <a:r>
              <a:rPr lang="en-US" altLang="en-US" sz="2400" i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trục</a:t>
            </a:r>
            <a:r>
              <a:rPr lang="en-US" altLang="en-US" sz="2400" i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đối</a:t>
            </a:r>
            <a:r>
              <a:rPr lang="en-US" altLang="en-US" sz="2400" i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xứng</a:t>
            </a:r>
            <a:r>
              <a:rPr lang="en-US" altLang="en-US" sz="2400" i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của</a:t>
            </a:r>
            <a:r>
              <a:rPr lang="en-US" altLang="en-US" sz="2400" i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chúng</a:t>
            </a:r>
            <a:r>
              <a:rPr lang="en-US" altLang="en-US" sz="2400" i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.</a:t>
            </a:r>
            <a:endParaRPr lang="en-US" altLang="en-US" sz="2400" i="1" dirty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45" name="Text Box 4"/>
          <p:cNvSpPr txBox="1">
            <a:spLocks noChangeArrowheads="1"/>
          </p:cNvSpPr>
          <p:nvPr/>
        </p:nvSpPr>
        <p:spPr bwMode="auto">
          <a:xfrm>
            <a:off x="155715" y="2218613"/>
            <a:ext cx="8588375" cy="253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5900" b="1" dirty="0">
                <a:solidFill>
                  <a:srgbClr val="00B0F0"/>
                </a:solidFill>
                <a:latin typeface="Arial" panose="020B0604020202020204" pitchFamily="34" charset="0"/>
              </a:rPr>
              <a:t>A B G H</a:t>
            </a:r>
          </a:p>
        </p:txBody>
      </p:sp>
      <p:cxnSp>
        <p:nvCxnSpPr>
          <p:cNvPr id="46" name="Straight Connector 45"/>
          <p:cNvCxnSpPr/>
          <p:nvPr/>
        </p:nvCxnSpPr>
        <p:spPr>
          <a:xfrm flipV="1">
            <a:off x="1352690" y="2447213"/>
            <a:ext cx="0" cy="2209800"/>
          </a:xfrm>
          <a:prstGeom prst="line">
            <a:avLst/>
          </a:prstGeom>
          <a:ln w="38100">
            <a:solidFill>
              <a:srgbClr val="CC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V="1">
            <a:off x="2360753" y="3475913"/>
            <a:ext cx="2171700" cy="11113"/>
          </a:xfrm>
          <a:prstGeom prst="line">
            <a:avLst/>
          </a:prstGeom>
          <a:ln w="38100">
            <a:solidFill>
              <a:srgbClr val="CC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6472378" y="3452327"/>
            <a:ext cx="2043112" cy="3175"/>
          </a:xfrm>
          <a:prstGeom prst="line">
            <a:avLst/>
          </a:prstGeom>
          <a:ln w="38100">
            <a:solidFill>
              <a:srgbClr val="CC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V="1">
            <a:off x="7493140" y="2499601"/>
            <a:ext cx="0" cy="1928812"/>
          </a:xfrm>
          <a:prstGeom prst="line">
            <a:avLst/>
          </a:prstGeom>
          <a:ln w="38100">
            <a:solidFill>
              <a:srgbClr val="CC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9" grpId="0" animBg="1"/>
      <p:bldP spid="761" grpId="0"/>
      <p:bldP spid="9" grpId="0" animBg="1"/>
      <p:bldP spid="44" grpId="0"/>
      <p:bldP spid="4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7" name="Google Shape;797;p37"/>
          <p:cNvGrpSpPr/>
          <p:nvPr/>
        </p:nvGrpSpPr>
        <p:grpSpPr>
          <a:xfrm>
            <a:off x="46882" y="-31542"/>
            <a:ext cx="568694" cy="572684"/>
            <a:chOff x="507831" y="493240"/>
            <a:chExt cx="568694" cy="572684"/>
          </a:xfrm>
        </p:grpSpPr>
        <p:sp>
          <p:nvSpPr>
            <p:cNvPr id="798" name="Google Shape;798;p37"/>
            <p:cNvSpPr/>
            <p:nvPr/>
          </p:nvSpPr>
          <p:spPr>
            <a:xfrm>
              <a:off x="507831" y="493240"/>
              <a:ext cx="568694" cy="572684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7"/>
            <p:cNvSpPr/>
            <p:nvPr/>
          </p:nvSpPr>
          <p:spPr>
            <a:xfrm>
              <a:off x="534248" y="523721"/>
              <a:ext cx="524434" cy="511060"/>
            </a:xfrm>
            <a:custGeom>
              <a:avLst/>
              <a:gdLst/>
              <a:ahLst/>
              <a:cxnLst/>
              <a:rect l="l" t="t" r="r" b="b"/>
              <a:pathLst>
                <a:path w="14195" h="13833" extrusionOk="0">
                  <a:moveTo>
                    <a:pt x="5407" y="1"/>
                  </a:moveTo>
                  <a:cubicBezTo>
                    <a:pt x="5391" y="1"/>
                    <a:pt x="5375" y="3"/>
                    <a:pt x="5359" y="8"/>
                  </a:cubicBezTo>
                  <a:cubicBezTo>
                    <a:pt x="4434" y="271"/>
                    <a:pt x="4970" y="2992"/>
                    <a:pt x="5096" y="3612"/>
                  </a:cubicBezTo>
                  <a:cubicBezTo>
                    <a:pt x="5317" y="4441"/>
                    <a:pt x="5579" y="5366"/>
                    <a:pt x="6020" y="6112"/>
                  </a:cubicBezTo>
                  <a:cubicBezTo>
                    <a:pt x="4918" y="6112"/>
                    <a:pt x="0" y="6512"/>
                    <a:pt x="179" y="8046"/>
                  </a:cubicBezTo>
                  <a:cubicBezTo>
                    <a:pt x="247" y="8565"/>
                    <a:pt x="752" y="8752"/>
                    <a:pt x="1439" y="8752"/>
                  </a:cubicBezTo>
                  <a:cubicBezTo>
                    <a:pt x="2963" y="8752"/>
                    <a:pt x="5383" y="7830"/>
                    <a:pt x="5926" y="7562"/>
                  </a:cubicBezTo>
                  <a:lnTo>
                    <a:pt x="5926" y="7562"/>
                  </a:lnTo>
                  <a:cubicBezTo>
                    <a:pt x="5180" y="8571"/>
                    <a:pt x="2501" y="12522"/>
                    <a:pt x="3688" y="13624"/>
                  </a:cubicBezTo>
                  <a:cubicBezTo>
                    <a:pt x="3856" y="13770"/>
                    <a:pt x="4023" y="13832"/>
                    <a:pt x="4186" y="13832"/>
                  </a:cubicBezTo>
                  <a:cubicBezTo>
                    <a:pt x="5003" y="13832"/>
                    <a:pt x="5730" y="12269"/>
                    <a:pt x="6062" y="11691"/>
                  </a:cubicBezTo>
                  <a:cubicBezTo>
                    <a:pt x="6588" y="10504"/>
                    <a:pt x="7082" y="9127"/>
                    <a:pt x="7302" y="7899"/>
                  </a:cubicBezTo>
                  <a:cubicBezTo>
                    <a:pt x="8007" y="8644"/>
                    <a:pt x="8626" y="8959"/>
                    <a:pt x="9446" y="9538"/>
                  </a:cubicBezTo>
                  <a:cubicBezTo>
                    <a:pt x="10449" y="10244"/>
                    <a:pt x="11833" y="10914"/>
                    <a:pt x="12833" y="10914"/>
                  </a:cubicBezTo>
                  <a:cubicBezTo>
                    <a:pt x="13142" y="10914"/>
                    <a:pt x="13414" y="10850"/>
                    <a:pt x="13627" y="10704"/>
                  </a:cubicBezTo>
                  <a:cubicBezTo>
                    <a:pt x="14195" y="10304"/>
                    <a:pt x="12293" y="8802"/>
                    <a:pt x="11547" y="8361"/>
                  </a:cubicBezTo>
                  <a:cubicBezTo>
                    <a:pt x="10580" y="7794"/>
                    <a:pt x="9625" y="7299"/>
                    <a:pt x="8605" y="6774"/>
                  </a:cubicBezTo>
                  <a:cubicBezTo>
                    <a:pt x="9835" y="5713"/>
                    <a:pt x="12387" y="4484"/>
                    <a:pt x="12693" y="2771"/>
                  </a:cubicBezTo>
                  <a:cubicBezTo>
                    <a:pt x="12808" y="2158"/>
                    <a:pt x="12577" y="1946"/>
                    <a:pt x="12213" y="1946"/>
                  </a:cubicBezTo>
                  <a:cubicBezTo>
                    <a:pt x="11616" y="1946"/>
                    <a:pt x="10661" y="2513"/>
                    <a:pt x="10276" y="2813"/>
                  </a:cubicBezTo>
                  <a:cubicBezTo>
                    <a:pt x="9267" y="3612"/>
                    <a:pt x="8301" y="4663"/>
                    <a:pt x="7512" y="5671"/>
                  </a:cubicBezTo>
                  <a:cubicBezTo>
                    <a:pt x="7338" y="4858"/>
                    <a:pt x="6156" y="1"/>
                    <a:pt x="54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2" name="Picture 2" descr="https://cdn.luatvietnam.vn/uploaded/Images/Original/2020/11/12/unnamed_(1)_1211160154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99" y="1869730"/>
            <a:ext cx="2303462" cy="191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" name="Text Box 3"/>
          <p:cNvSpPr txBox="1">
            <a:spLocks noChangeArrowheads="1"/>
          </p:cNvSpPr>
          <p:nvPr/>
        </p:nvSpPr>
        <p:spPr bwMode="auto">
          <a:xfrm>
            <a:off x="322264" y="745136"/>
            <a:ext cx="8467725" cy="53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en-US" altLang="en-US" sz="2400" b="1" dirty="0" smtClean="0">
                <a:solidFill>
                  <a:srgbClr val="00B05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400" b="1" dirty="0">
                <a:solidFill>
                  <a:srgbClr val="00B050"/>
                </a:solidFill>
                <a:latin typeface="+mn-lt"/>
                <a:cs typeface="Times New Roman" panose="02020603050405020304" pitchFamily="18" charset="0"/>
              </a:rPr>
              <a:t>2. </a:t>
            </a:r>
            <a:r>
              <a:rPr lang="en-US" altLang="en-US" sz="2400" dirty="0" err="1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Những</a:t>
            </a:r>
            <a:r>
              <a:rPr lang="en-US" altLang="en-US" sz="24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hình</a:t>
            </a:r>
            <a:r>
              <a:rPr lang="en-US" altLang="en-US" sz="24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nào</a:t>
            </a:r>
            <a:r>
              <a:rPr lang="en-US" altLang="en-US" sz="24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dưới</a:t>
            </a:r>
            <a:r>
              <a:rPr lang="en-US" altLang="en-US" sz="24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đây</a:t>
            </a:r>
            <a:r>
              <a:rPr lang="en-US" altLang="en-US" sz="24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có</a:t>
            </a:r>
            <a:r>
              <a:rPr lang="en-US" altLang="en-US" sz="24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trục</a:t>
            </a:r>
            <a:r>
              <a:rPr lang="en-US" altLang="en-US" sz="24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đối</a:t>
            </a:r>
            <a:r>
              <a:rPr lang="en-US" altLang="en-US" sz="24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xứng</a:t>
            </a:r>
            <a:r>
              <a:rPr lang="en-US" altLang="en-US" sz="24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?</a:t>
            </a:r>
            <a:endParaRPr lang="en-US" altLang="en-US" sz="2400" dirty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3824" b="2172"/>
          <a:stretch/>
        </p:blipFill>
        <p:spPr>
          <a:xfrm>
            <a:off x="2434033" y="1764043"/>
            <a:ext cx="1959921" cy="1820986"/>
          </a:xfrm>
          <a:prstGeom prst="rect">
            <a:avLst/>
          </a:prstGeom>
        </p:spPr>
      </p:pic>
      <p:pic>
        <p:nvPicPr>
          <p:cNvPr id="2052" name="Picture 4" descr="Biển báo số 301b các xe chỉ được rẽ phải giá rẻ tại Hà Nội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552" y="1851128"/>
            <a:ext cx="1926326" cy="1844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Biển báo đường hai chiều W204 - Ý nghĩa của biển báo - HoaTieu.vn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476" y="1740516"/>
            <a:ext cx="1844512" cy="1844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1239544" y="1647220"/>
            <a:ext cx="0" cy="2252327"/>
          </a:xfrm>
          <a:prstGeom prst="line">
            <a:avLst/>
          </a:prstGeom>
          <a:ln w="285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3542" y="2725753"/>
            <a:ext cx="2286000" cy="0"/>
          </a:xfrm>
          <a:prstGeom prst="line">
            <a:avLst/>
          </a:prstGeom>
          <a:ln w="285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4556126" y="2758869"/>
            <a:ext cx="2256589" cy="14514"/>
          </a:xfrm>
          <a:prstGeom prst="line">
            <a:avLst/>
          </a:prstGeom>
          <a:ln w="285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149579" y="0"/>
            <a:ext cx="8467725" cy="53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en-US" altLang="en-US" sz="2400" b="1" dirty="0" smtClean="0">
                <a:solidFill>
                  <a:srgbClr val="00B050"/>
                </a:solidFill>
                <a:latin typeface="+mn-lt"/>
                <a:cs typeface="Times New Roman" panose="02020603050405020304" pitchFamily="18" charset="0"/>
              </a:rPr>
              <a:t> 3. </a:t>
            </a:r>
            <a:r>
              <a:rPr lang="en-US" altLang="en-US" sz="2400" dirty="0" err="1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Hãy</a:t>
            </a:r>
            <a:r>
              <a:rPr lang="en-US" altLang="en-US" sz="24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tìm</a:t>
            </a:r>
            <a:r>
              <a:rPr lang="en-US" altLang="en-US" sz="24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một</a:t>
            </a:r>
            <a:r>
              <a:rPr lang="en-US" altLang="en-US" sz="24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ví</a:t>
            </a:r>
            <a:r>
              <a:rPr lang="en-US" altLang="en-US" sz="24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dụ</a:t>
            </a:r>
            <a:r>
              <a:rPr lang="en-US" altLang="en-US" sz="24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 </a:t>
            </a:r>
            <a:r>
              <a:rPr lang="en-US" altLang="en-US" sz="2400" dirty="0" err="1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khác</a:t>
            </a:r>
            <a:r>
              <a:rPr lang="en-US" altLang="en-US" sz="24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về</a:t>
            </a:r>
            <a:r>
              <a:rPr lang="en-US" altLang="en-US" sz="24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hình</a:t>
            </a:r>
            <a:r>
              <a:rPr lang="en-US" altLang="en-US" sz="24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có</a:t>
            </a:r>
            <a:r>
              <a:rPr lang="en-US" altLang="en-US" sz="24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trục</a:t>
            </a:r>
            <a:r>
              <a:rPr lang="en-US" altLang="en-US" sz="24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đối</a:t>
            </a:r>
            <a:r>
              <a:rPr lang="en-US" altLang="en-US" sz="24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xứng</a:t>
            </a:r>
            <a:r>
              <a:rPr lang="en-US" altLang="en-US" sz="24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.</a:t>
            </a:r>
            <a:endParaRPr lang="en-US" altLang="en-US" sz="2400" dirty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3076" name="Picture 4" descr="Bếp Bàn ăn png | PNGEg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319" y="1043671"/>
            <a:ext cx="2390029" cy="1428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Bộ 39 Viên bi ve XANH BIỂN TRONG SUỐT 200 gram (39 viên) size 1.6 cm trang  trí | Tiki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102" y="535531"/>
            <a:ext cx="2297339" cy="2297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Giải bài 3: Phép đối xứng trục | Hình học 11 Trang 8 - 11 - Tech12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1811" y="692613"/>
            <a:ext cx="2023015" cy="1983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Trục Đối Xứng Là Gì - Lý Thuyết Đối Xứng Trục Toán 8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85" y="2833336"/>
            <a:ext cx="2311844" cy="2098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luận giải đại vận 8 bát bạch thổ tinh - Phong Thủy - Bính Ngọ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0618" y="2871603"/>
            <a:ext cx="1968306" cy="2060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7780" y="3004456"/>
            <a:ext cx="3157468" cy="176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591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" name="Google Shape;935;p40"/>
          <p:cNvSpPr txBox="1">
            <a:spLocks noGrp="1"/>
          </p:cNvSpPr>
          <p:nvPr>
            <p:ph type="subTitle" idx="2"/>
          </p:nvPr>
        </p:nvSpPr>
        <p:spPr>
          <a:xfrm>
            <a:off x="2163750" y="4030800"/>
            <a:ext cx="4816500" cy="53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—Someone famous</a:t>
            </a:r>
            <a:endParaRPr>
              <a:solidFill>
                <a:schemeClr val="accent2"/>
              </a:solidFill>
            </a:endParaRPr>
          </a:p>
        </p:txBody>
      </p:sp>
      <p:grpSp>
        <p:nvGrpSpPr>
          <p:cNvPr id="937" name="Google Shape;937;p40"/>
          <p:cNvGrpSpPr/>
          <p:nvPr/>
        </p:nvGrpSpPr>
        <p:grpSpPr>
          <a:xfrm>
            <a:off x="4395253" y="913870"/>
            <a:ext cx="353482" cy="312157"/>
            <a:chOff x="1482991" y="2177645"/>
            <a:chExt cx="353482" cy="312157"/>
          </a:xfrm>
        </p:grpSpPr>
        <p:sp>
          <p:nvSpPr>
            <p:cNvPr id="938" name="Google Shape;938;p40"/>
            <p:cNvSpPr/>
            <p:nvPr/>
          </p:nvSpPr>
          <p:spPr>
            <a:xfrm>
              <a:off x="1537572" y="2177645"/>
              <a:ext cx="298901" cy="103757"/>
            </a:xfrm>
            <a:custGeom>
              <a:avLst/>
              <a:gdLst/>
              <a:ahLst/>
              <a:cxnLst/>
              <a:rect l="l" t="t" r="r" b="b"/>
              <a:pathLst>
                <a:path w="13822" h="4798" extrusionOk="0">
                  <a:moveTo>
                    <a:pt x="2400" y="0"/>
                  </a:moveTo>
                  <a:cubicBezTo>
                    <a:pt x="1074" y="0"/>
                    <a:pt x="1" y="1074"/>
                    <a:pt x="1" y="2399"/>
                  </a:cubicBezTo>
                  <a:cubicBezTo>
                    <a:pt x="1" y="2942"/>
                    <a:pt x="182" y="3444"/>
                    <a:pt x="488" y="3849"/>
                  </a:cubicBezTo>
                  <a:lnTo>
                    <a:pt x="8884" y="3849"/>
                  </a:lnTo>
                  <a:cubicBezTo>
                    <a:pt x="9805" y="3849"/>
                    <a:pt x="10628" y="4212"/>
                    <a:pt x="11242" y="4798"/>
                  </a:cubicBezTo>
                  <a:lnTo>
                    <a:pt x="13821" y="4798"/>
                  </a:lnTo>
                  <a:lnTo>
                    <a:pt x="13821" y="3849"/>
                  </a:lnTo>
                  <a:lnTo>
                    <a:pt x="12789" y="3849"/>
                  </a:lnTo>
                  <a:lnTo>
                    <a:pt x="12789" y="2873"/>
                  </a:lnTo>
                  <a:lnTo>
                    <a:pt x="4519" y="2873"/>
                  </a:lnTo>
                  <a:lnTo>
                    <a:pt x="4519" y="1925"/>
                  </a:lnTo>
                  <a:lnTo>
                    <a:pt x="12789" y="1925"/>
                  </a:lnTo>
                  <a:lnTo>
                    <a:pt x="12789" y="949"/>
                  </a:lnTo>
                  <a:lnTo>
                    <a:pt x="13821" y="949"/>
                  </a:lnTo>
                  <a:lnTo>
                    <a:pt x="1382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40"/>
            <p:cNvSpPr/>
            <p:nvPr/>
          </p:nvSpPr>
          <p:spPr>
            <a:xfrm>
              <a:off x="1537572" y="2385742"/>
              <a:ext cx="298901" cy="104060"/>
            </a:xfrm>
            <a:custGeom>
              <a:avLst/>
              <a:gdLst/>
              <a:ahLst/>
              <a:cxnLst/>
              <a:rect l="l" t="t" r="r" b="b"/>
              <a:pathLst>
                <a:path w="13822" h="4812" extrusionOk="0">
                  <a:moveTo>
                    <a:pt x="11242" y="0"/>
                  </a:moveTo>
                  <a:cubicBezTo>
                    <a:pt x="10628" y="586"/>
                    <a:pt x="9805" y="948"/>
                    <a:pt x="8884" y="948"/>
                  </a:cubicBezTo>
                  <a:lnTo>
                    <a:pt x="488" y="948"/>
                  </a:lnTo>
                  <a:cubicBezTo>
                    <a:pt x="182" y="1352"/>
                    <a:pt x="1" y="1854"/>
                    <a:pt x="1" y="2399"/>
                  </a:cubicBezTo>
                  <a:cubicBezTo>
                    <a:pt x="1" y="3723"/>
                    <a:pt x="1074" y="4811"/>
                    <a:pt x="2400" y="4811"/>
                  </a:cubicBezTo>
                  <a:lnTo>
                    <a:pt x="13821" y="4811"/>
                  </a:lnTo>
                  <a:lnTo>
                    <a:pt x="13821" y="3849"/>
                  </a:lnTo>
                  <a:lnTo>
                    <a:pt x="12789" y="3849"/>
                  </a:lnTo>
                  <a:lnTo>
                    <a:pt x="12789" y="2886"/>
                  </a:lnTo>
                  <a:lnTo>
                    <a:pt x="4519" y="2886"/>
                  </a:lnTo>
                  <a:lnTo>
                    <a:pt x="4519" y="1925"/>
                  </a:lnTo>
                  <a:lnTo>
                    <a:pt x="12789" y="1925"/>
                  </a:lnTo>
                  <a:lnTo>
                    <a:pt x="12789" y="948"/>
                  </a:lnTo>
                  <a:lnTo>
                    <a:pt x="13821" y="948"/>
                  </a:lnTo>
                  <a:lnTo>
                    <a:pt x="1382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40"/>
            <p:cNvSpPr/>
            <p:nvPr/>
          </p:nvSpPr>
          <p:spPr>
            <a:xfrm>
              <a:off x="1482991" y="2281683"/>
              <a:ext cx="298901" cy="104081"/>
            </a:xfrm>
            <a:custGeom>
              <a:avLst/>
              <a:gdLst/>
              <a:ahLst/>
              <a:cxnLst/>
              <a:rect l="l" t="t" r="r" b="b"/>
              <a:pathLst>
                <a:path w="13822" h="4813" extrusionOk="0">
                  <a:moveTo>
                    <a:pt x="0" y="0"/>
                  </a:moveTo>
                  <a:lnTo>
                    <a:pt x="0" y="948"/>
                  </a:lnTo>
                  <a:lnTo>
                    <a:pt x="1032" y="948"/>
                  </a:lnTo>
                  <a:lnTo>
                    <a:pt x="1032" y="1925"/>
                  </a:lnTo>
                  <a:lnTo>
                    <a:pt x="9303" y="1925"/>
                  </a:lnTo>
                  <a:lnTo>
                    <a:pt x="9303" y="2873"/>
                  </a:lnTo>
                  <a:lnTo>
                    <a:pt x="1032" y="2873"/>
                  </a:lnTo>
                  <a:lnTo>
                    <a:pt x="1032" y="3849"/>
                  </a:lnTo>
                  <a:lnTo>
                    <a:pt x="0" y="3849"/>
                  </a:lnTo>
                  <a:lnTo>
                    <a:pt x="0" y="4812"/>
                  </a:lnTo>
                  <a:lnTo>
                    <a:pt x="11408" y="4812"/>
                  </a:lnTo>
                  <a:cubicBezTo>
                    <a:pt x="12719" y="4812"/>
                    <a:pt x="13821" y="3710"/>
                    <a:pt x="13821" y="2399"/>
                  </a:cubicBezTo>
                  <a:cubicBezTo>
                    <a:pt x="13821" y="1075"/>
                    <a:pt x="12747" y="0"/>
                    <a:pt x="114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1" name="Google Shape;941;p40"/>
          <p:cNvGrpSpPr/>
          <p:nvPr/>
        </p:nvGrpSpPr>
        <p:grpSpPr>
          <a:xfrm>
            <a:off x="720003" y="540012"/>
            <a:ext cx="661619" cy="679178"/>
            <a:chOff x="5017725" y="4792775"/>
            <a:chExt cx="159200" cy="163425"/>
          </a:xfrm>
        </p:grpSpPr>
        <p:sp>
          <p:nvSpPr>
            <p:cNvPr id="942" name="Google Shape;942;p40"/>
            <p:cNvSpPr/>
            <p:nvPr/>
          </p:nvSpPr>
          <p:spPr>
            <a:xfrm>
              <a:off x="5037400" y="4811550"/>
              <a:ext cx="122425" cy="125725"/>
            </a:xfrm>
            <a:custGeom>
              <a:avLst/>
              <a:gdLst/>
              <a:ahLst/>
              <a:cxnLst/>
              <a:rect l="l" t="t" r="r" b="b"/>
              <a:pathLst>
                <a:path w="4897" h="5029" extrusionOk="0">
                  <a:moveTo>
                    <a:pt x="1530" y="0"/>
                  </a:moveTo>
                  <a:cubicBezTo>
                    <a:pt x="1491" y="0"/>
                    <a:pt x="1451" y="6"/>
                    <a:pt x="1409" y="17"/>
                  </a:cubicBezTo>
                  <a:cubicBezTo>
                    <a:pt x="1336" y="38"/>
                    <a:pt x="1272" y="91"/>
                    <a:pt x="1230" y="165"/>
                  </a:cubicBezTo>
                  <a:cubicBezTo>
                    <a:pt x="1104" y="427"/>
                    <a:pt x="1336" y="994"/>
                    <a:pt x="1546" y="1499"/>
                  </a:cubicBezTo>
                  <a:cubicBezTo>
                    <a:pt x="1630" y="1709"/>
                    <a:pt x="1714" y="1909"/>
                    <a:pt x="1735" y="2035"/>
                  </a:cubicBezTo>
                  <a:cubicBezTo>
                    <a:pt x="1554" y="2026"/>
                    <a:pt x="1370" y="2020"/>
                    <a:pt x="1193" y="2020"/>
                  </a:cubicBezTo>
                  <a:cubicBezTo>
                    <a:pt x="689" y="2020"/>
                    <a:pt x="240" y="2075"/>
                    <a:pt x="85" y="2308"/>
                  </a:cubicBezTo>
                  <a:cubicBezTo>
                    <a:pt x="12" y="2413"/>
                    <a:pt x="1" y="2549"/>
                    <a:pt x="64" y="2696"/>
                  </a:cubicBezTo>
                  <a:cubicBezTo>
                    <a:pt x="176" y="2946"/>
                    <a:pt x="556" y="3028"/>
                    <a:pt x="1007" y="3028"/>
                  </a:cubicBezTo>
                  <a:cubicBezTo>
                    <a:pt x="1276" y="3028"/>
                    <a:pt x="1571" y="2999"/>
                    <a:pt x="1850" y="2959"/>
                  </a:cubicBezTo>
                  <a:lnTo>
                    <a:pt x="1850" y="2959"/>
                  </a:lnTo>
                  <a:cubicBezTo>
                    <a:pt x="1829" y="3043"/>
                    <a:pt x="1808" y="3138"/>
                    <a:pt x="1787" y="3233"/>
                  </a:cubicBezTo>
                  <a:cubicBezTo>
                    <a:pt x="1640" y="3999"/>
                    <a:pt x="1535" y="4651"/>
                    <a:pt x="1756" y="4924"/>
                  </a:cubicBezTo>
                  <a:cubicBezTo>
                    <a:pt x="1819" y="4998"/>
                    <a:pt x="1903" y="5029"/>
                    <a:pt x="1997" y="5029"/>
                  </a:cubicBezTo>
                  <a:cubicBezTo>
                    <a:pt x="2690" y="5029"/>
                    <a:pt x="2733" y="3716"/>
                    <a:pt x="2754" y="2990"/>
                  </a:cubicBezTo>
                  <a:cubicBezTo>
                    <a:pt x="2764" y="3001"/>
                    <a:pt x="2785" y="3011"/>
                    <a:pt x="2796" y="3022"/>
                  </a:cubicBezTo>
                  <a:cubicBezTo>
                    <a:pt x="3371" y="3396"/>
                    <a:pt x="4008" y="3786"/>
                    <a:pt x="4408" y="3786"/>
                  </a:cubicBezTo>
                  <a:cubicBezTo>
                    <a:pt x="4468" y="3786"/>
                    <a:pt x="4523" y="3777"/>
                    <a:pt x="4572" y="3758"/>
                  </a:cubicBezTo>
                  <a:cubicBezTo>
                    <a:pt x="4666" y="3726"/>
                    <a:pt x="4740" y="3642"/>
                    <a:pt x="4771" y="3537"/>
                  </a:cubicBezTo>
                  <a:cubicBezTo>
                    <a:pt x="4897" y="3054"/>
                    <a:pt x="3794" y="2339"/>
                    <a:pt x="3269" y="2129"/>
                  </a:cubicBezTo>
                  <a:cubicBezTo>
                    <a:pt x="3332" y="2056"/>
                    <a:pt x="3416" y="1972"/>
                    <a:pt x="3489" y="1877"/>
                  </a:cubicBezTo>
                  <a:cubicBezTo>
                    <a:pt x="3930" y="1383"/>
                    <a:pt x="4540" y="711"/>
                    <a:pt x="4109" y="259"/>
                  </a:cubicBezTo>
                  <a:cubicBezTo>
                    <a:pt x="4034" y="183"/>
                    <a:pt x="3950" y="142"/>
                    <a:pt x="3858" y="142"/>
                  </a:cubicBezTo>
                  <a:cubicBezTo>
                    <a:pt x="3847" y="142"/>
                    <a:pt x="3836" y="142"/>
                    <a:pt x="3825" y="144"/>
                  </a:cubicBezTo>
                  <a:cubicBezTo>
                    <a:pt x="3531" y="186"/>
                    <a:pt x="3143" y="606"/>
                    <a:pt x="2669" y="1435"/>
                  </a:cubicBezTo>
                  <a:cubicBezTo>
                    <a:pt x="2554" y="1278"/>
                    <a:pt x="2459" y="1089"/>
                    <a:pt x="2365" y="910"/>
                  </a:cubicBezTo>
                  <a:cubicBezTo>
                    <a:pt x="2119" y="447"/>
                    <a:pt x="1882" y="0"/>
                    <a:pt x="1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40"/>
            <p:cNvSpPr/>
            <p:nvPr/>
          </p:nvSpPr>
          <p:spPr>
            <a:xfrm>
              <a:off x="5017725" y="4792775"/>
              <a:ext cx="159200" cy="163425"/>
            </a:xfrm>
            <a:custGeom>
              <a:avLst/>
              <a:gdLst/>
              <a:ahLst/>
              <a:cxnLst/>
              <a:rect l="l" t="t" r="r" b="b"/>
              <a:pathLst>
                <a:path w="6368" h="6537" extrusionOk="0">
                  <a:moveTo>
                    <a:pt x="3299" y="2922"/>
                  </a:moveTo>
                  <a:cubicBezTo>
                    <a:pt x="3309" y="2964"/>
                    <a:pt x="3309" y="2996"/>
                    <a:pt x="3320" y="3027"/>
                  </a:cubicBezTo>
                  <a:lnTo>
                    <a:pt x="3225" y="3059"/>
                  </a:lnTo>
                  <a:cubicBezTo>
                    <a:pt x="3246" y="3006"/>
                    <a:pt x="3257" y="2964"/>
                    <a:pt x="3267" y="2922"/>
                  </a:cubicBezTo>
                  <a:close/>
                  <a:moveTo>
                    <a:pt x="2318" y="1"/>
                  </a:moveTo>
                  <a:cubicBezTo>
                    <a:pt x="2192" y="1"/>
                    <a:pt x="2081" y="20"/>
                    <a:pt x="1996" y="43"/>
                  </a:cubicBezTo>
                  <a:cubicBezTo>
                    <a:pt x="1702" y="127"/>
                    <a:pt x="1471" y="316"/>
                    <a:pt x="1345" y="579"/>
                  </a:cubicBezTo>
                  <a:cubicBezTo>
                    <a:pt x="1135" y="1021"/>
                    <a:pt x="1250" y="1525"/>
                    <a:pt x="1439" y="2039"/>
                  </a:cubicBezTo>
                  <a:lnTo>
                    <a:pt x="1429" y="2039"/>
                  </a:lnTo>
                  <a:cubicBezTo>
                    <a:pt x="1219" y="2071"/>
                    <a:pt x="589" y="2134"/>
                    <a:pt x="241" y="2628"/>
                  </a:cubicBezTo>
                  <a:cubicBezTo>
                    <a:pt x="21" y="2954"/>
                    <a:pt x="0" y="3363"/>
                    <a:pt x="168" y="3752"/>
                  </a:cubicBezTo>
                  <a:cubicBezTo>
                    <a:pt x="241" y="3931"/>
                    <a:pt x="420" y="4194"/>
                    <a:pt x="799" y="4362"/>
                  </a:cubicBezTo>
                  <a:cubicBezTo>
                    <a:pt x="988" y="4446"/>
                    <a:pt x="1208" y="4498"/>
                    <a:pt x="1471" y="4519"/>
                  </a:cubicBezTo>
                  <a:cubicBezTo>
                    <a:pt x="1544" y="4530"/>
                    <a:pt x="1628" y="4530"/>
                    <a:pt x="1712" y="4530"/>
                  </a:cubicBezTo>
                  <a:cubicBezTo>
                    <a:pt x="1618" y="5212"/>
                    <a:pt x="1628" y="5749"/>
                    <a:pt x="1954" y="6148"/>
                  </a:cubicBezTo>
                  <a:cubicBezTo>
                    <a:pt x="2165" y="6400"/>
                    <a:pt x="2459" y="6536"/>
                    <a:pt x="2784" y="6536"/>
                  </a:cubicBezTo>
                  <a:cubicBezTo>
                    <a:pt x="3183" y="6536"/>
                    <a:pt x="3541" y="6358"/>
                    <a:pt x="3793" y="6022"/>
                  </a:cubicBezTo>
                  <a:cubicBezTo>
                    <a:pt x="3951" y="5812"/>
                    <a:pt x="4066" y="5549"/>
                    <a:pt x="4150" y="5212"/>
                  </a:cubicBezTo>
                  <a:cubicBezTo>
                    <a:pt x="4161" y="5139"/>
                    <a:pt x="4182" y="5076"/>
                    <a:pt x="4192" y="5013"/>
                  </a:cubicBezTo>
                  <a:cubicBezTo>
                    <a:pt x="4547" y="5184"/>
                    <a:pt x="4879" y="5292"/>
                    <a:pt x="5189" y="5292"/>
                  </a:cubicBezTo>
                  <a:cubicBezTo>
                    <a:pt x="5338" y="5292"/>
                    <a:pt x="5481" y="5267"/>
                    <a:pt x="5621" y="5212"/>
                  </a:cubicBezTo>
                  <a:lnTo>
                    <a:pt x="5632" y="5212"/>
                  </a:lnTo>
                  <a:cubicBezTo>
                    <a:pt x="5947" y="5097"/>
                    <a:pt x="6188" y="4824"/>
                    <a:pt x="6283" y="4488"/>
                  </a:cubicBezTo>
                  <a:cubicBezTo>
                    <a:pt x="6346" y="4257"/>
                    <a:pt x="6367" y="3889"/>
                    <a:pt x="6073" y="3468"/>
                  </a:cubicBezTo>
                  <a:cubicBezTo>
                    <a:pt x="5947" y="3279"/>
                    <a:pt x="5758" y="3090"/>
                    <a:pt x="5527" y="2901"/>
                  </a:cubicBezTo>
                  <a:cubicBezTo>
                    <a:pt x="5432" y="2817"/>
                    <a:pt x="5338" y="2744"/>
                    <a:pt x="5233" y="2681"/>
                  </a:cubicBezTo>
                  <a:cubicBezTo>
                    <a:pt x="5359" y="2513"/>
                    <a:pt x="5485" y="2344"/>
                    <a:pt x="5579" y="2165"/>
                  </a:cubicBezTo>
                  <a:cubicBezTo>
                    <a:pt x="5716" y="1892"/>
                    <a:pt x="5789" y="1651"/>
                    <a:pt x="5800" y="1399"/>
                  </a:cubicBezTo>
                  <a:cubicBezTo>
                    <a:pt x="5800" y="1063"/>
                    <a:pt x="5684" y="747"/>
                    <a:pt x="5443" y="495"/>
                  </a:cubicBezTo>
                  <a:cubicBezTo>
                    <a:pt x="5231" y="265"/>
                    <a:pt x="4948" y="140"/>
                    <a:pt x="4649" y="140"/>
                  </a:cubicBezTo>
                  <a:cubicBezTo>
                    <a:pt x="4606" y="140"/>
                    <a:pt x="4562" y="143"/>
                    <a:pt x="4518" y="148"/>
                  </a:cubicBezTo>
                  <a:cubicBezTo>
                    <a:pt x="4182" y="190"/>
                    <a:pt x="3856" y="379"/>
                    <a:pt x="3541" y="737"/>
                  </a:cubicBezTo>
                  <a:lnTo>
                    <a:pt x="3509" y="768"/>
                  </a:lnTo>
                  <a:cubicBezTo>
                    <a:pt x="3446" y="663"/>
                    <a:pt x="3372" y="568"/>
                    <a:pt x="3288" y="474"/>
                  </a:cubicBezTo>
                  <a:cubicBezTo>
                    <a:pt x="2955" y="98"/>
                    <a:pt x="2597" y="1"/>
                    <a:pt x="23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40"/>
            <p:cNvSpPr/>
            <p:nvPr/>
          </p:nvSpPr>
          <p:spPr>
            <a:xfrm>
              <a:off x="5035450" y="4813450"/>
              <a:ext cx="122275" cy="122000"/>
            </a:xfrm>
            <a:custGeom>
              <a:avLst/>
              <a:gdLst/>
              <a:ahLst/>
              <a:cxnLst/>
              <a:rect l="l" t="t" r="r" b="b"/>
              <a:pathLst>
                <a:path w="4891" h="4880" extrusionOk="0">
                  <a:moveTo>
                    <a:pt x="1608" y="0"/>
                  </a:moveTo>
                  <a:cubicBezTo>
                    <a:pt x="1576" y="0"/>
                    <a:pt x="1542" y="5"/>
                    <a:pt x="1508" y="15"/>
                  </a:cubicBezTo>
                  <a:cubicBezTo>
                    <a:pt x="993" y="152"/>
                    <a:pt x="1886" y="1654"/>
                    <a:pt x="1897" y="2011"/>
                  </a:cubicBezTo>
                  <a:cubicBezTo>
                    <a:pt x="1907" y="2022"/>
                    <a:pt x="1907" y="2032"/>
                    <a:pt x="1907" y="2032"/>
                  </a:cubicBezTo>
                  <a:cubicBezTo>
                    <a:pt x="1749" y="2026"/>
                    <a:pt x="1534" y="2015"/>
                    <a:pt x="1309" y="2015"/>
                  </a:cubicBezTo>
                  <a:cubicBezTo>
                    <a:pt x="692" y="2015"/>
                    <a:pt x="0" y="2097"/>
                    <a:pt x="216" y="2589"/>
                  </a:cubicBezTo>
                  <a:cubicBezTo>
                    <a:pt x="312" y="2810"/>
                    <a:pt x="673" y="2875"/>
                    <a:pt x="1068" y="2875"/>
                  </a:cubicBezTo>
                  <a:cubicBezTo>
                    <a:pt x="1407" y="2875"/>
                    <a:pt x="1770" y="2827"/>
                    <a:pt x="2012" y="2788"/>
                  </a:cubicBezTo>
                  <a:lnTo>
                    <a:pt x="2012" y="2788"/>
                  </a:lnTo>
                  <a:cubicBezTo>
                    <a:pt x="1928" y="3367"/>
                    <a:pt x="1508" y="4880"/>
                    <a:pt x="2075" y="4880"/>
                  </a:cubicBezTo>
                  <a:cubicBezTo>
                    <a:pt x="2737" y="4880"/>
                    <a:pt x="2737" y="3409"/>
                    <a:pt x="2758" y="2778"/>
                  </a:cubicBezTo>
                  <a:cubicBezTo>
                    <a:pt x="3121" y="3012"/>
                    <a:pt x="4019" y="3637"/>
                    <a:pt x="4491" y="3637"/>
                  </a:cubicBezTo>
                  <a:cubicBezTo>
                    <a:pt x="4633" y="3637"/>
                    <a:pt x="4737" y="3581"/>
                    <a:pt x="4776" y="3440"/>
                  </a:cubicBezTo>
                  <a:cubicBezTo>
                    <a:pt x="4891" y="2999"/>
                    <a:pt x="3683" y="2232"/>
                    <a:pt x="3221" y="2085"/>
                  </a:cubicBezTo>
                  <a:cubicBezTo>
                    <a:pt x="3599" y="1602"/>
                    <a:pt x="4608" y="740"/>
                    <a:pt x="4134" y="236"/>
                  </a:cubicBezTo>
                  <a:cubicBezTo>
                    <a:pt x="4077" y="175"/>
                    <a:pt x="4012" y="148"/>
                    <a:pt x="3944" y="148"/>
                  </a:cubicBezTo>
                  <a:cubicBezTo>
                    <a:pt x="3551" y="148"/>
                    <a:pt x="3016" y="1033"/>
                    <a:pt x="2747" y="1507"/>
                  </a:cubicBezTo>
                  <a:cubicBezTo>
                    <a:pt x="2335" y="928"/>
                    <a:pt x="2070" y="0"/>
                    <a:pt x="1608" y="0"/>
                  </a:cubicBezTo>
                  <a:close/>
                </a:path>
              </a:pathLst>
            </a:custGeom>
            <a:solidFill>
              <a:srgbClr val="359E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40"/>
            <p:cNvSpPr/>
            <p:nvPr/>
          </p:nvSpPr>
          <p:spPr>
            <a:xfrm>
              <a:off x="5037400" y="4811550"/>
              <a:ext cx="122425" cy="125725"/>
            </a:xfrm>
            <a:custGeom>
              <a:avLst/>
              <a:gdLst/>
              <a:ahLst/>
              <a:cxnLst/>
              <a:rect l="l" t="t" r="r" b="b"/>
              <a:pathLst>
                <a:path w="4897" h="5029" extrusionOk="0">
                  <a:moveTo>
                    <a:pt x="1525" y="154"/>
                  </a:moveTo>
                  <a:cubicBezTo>
                    <a:pt x="1794" y="154"/>
                    <a:pt x="2007" y="560"/>
                    <a:pt x="2228" y="984"/>
                  </a:cubicBezTo>
                  <a:cubicBezTo>
                    <a:pt x="2344" y="1204"/>
                    <a:pt x="2470" y="1435"/>
                    <a:pt x="2606" y="1625"/>
                  </a:cubicBezTo>
                  <a:lnTo>
                    <a:pt x="2680" y="1720"/>
                  </a:lnTo>
                  <a:lnTo>
                    <a:pt x="2733" y="1615"/>
                  </a:lnTo>
                  <a:cubicBezTo>
                    <a:pt x="3332" y="564"/>
                    <a:pt x="3668" y="322"/>
                    <a:pt x="3836" y="301"/>
                  </a:cubicBezTo>
                  <a:cubicBezTo>
                    <a:pt x="3846" y="299"/>
                    <a:pt x="3856" y="298"/>
                    <a:pt x="3866" y="298"/>
                  </a:cubicBezTo>
                  <a:cubicBezTo>
                    <a:pt x="3916" y="298"/>
                    <a:pt x="3958" y="320"/>
                    <a:pt x="3993" y="364"/>
                  </a:cubicBezTo>
                  <a:cubicBezTo>
                    <a:pt x="4330" y="721"/>
                    <a:pt x="3804" y="1299"/>
                    <a:pt x="3374" y="1772"/>
                  </a:cubicBezTo>
                  <a:cubicBezTo>
                    <a:pt x="3269" y="1898"/>
                    <a:pt x="3164" y="2014"/>
                    <a:pt x="3080" y="2119"/>
                  </a:cubicBezTo>
                  <a:lnTo>
                    <a:pt x="3017" y="2203"/>
                  </a:lnTo>
                  <a:lnTo>
                    <a:pt x="3122" y="2234"/>
                  </a:lnTo>
                  <a:cubicBezTo>
                    <a:pt x="3636" y="2402"/>
                    <a:pt x="4719" y="3138"/>
                    <a:pt x="4624" y="3495"/>
                  </a:cubicBezTo>
                  <a:cubicBezTo>
                    <a:pt x="4603" y="3558"/>
                    <a:pt x="4572" y="3600"/>
                    <a:pt x="4519" y="3621"/>
                  </a:cubicBezTo>
                  <a:cubicBezTo>
                    <a:pt x="4486" y="3633"/>
                    <a:pt x="4449" y="3639"/>
                    <a:pt x="4407" y="3639"/>
                  </a:cubicBezTo>
                  <a:cubicBezTo>
                    <a:pt x="4017" y="3639"/>
                    <a:pt x="3259" y="3143"/>
                    <a:pt x="2880" y="2896"/>
                  </a:cubicBezTo>
                  <a:cubicBezTo>
                    <a:pt x="2817" y="2854"/>
                    <a:pt x="2764" y="2822"/>
                    <a:pt x="2711" y="2791"/>
                  </a:cubicBezTo>
                  <a:lnTo>
                    <a:pt x="2606" y="2717"/>
                  </a:lnTo>
                  <a:lnTo>
                    <a:pt x="2596" y="2969"/>
                  </a:lnTo>
                  <a:cubicBezTo>
                    <a:pt x="2585" y="3590"/>
                    <a:pt x="2554" y="4882"/>
                    <a:pt x="1997" y="4882"/>
                  </a:cubicBezTo>
                  <a:cubicBezTo>
                    <a:pt x="1945" y="4882"/>
                    <a:pt x="1903" y="4861"/>
                    <a:pt x="1871" y="4819"/>
                  </a:cubicBezTo>
                  <a:cubicBezTo>
                    <a:pt x="1682" y="4587"/>
                    <a:pt x="1840" y="3789"/>
                    <a:pt x="1945" y="3264"/>
                  </a:cubicBezTo>
                  <a:cubicBezTo>
                    <a:pt x="1966" y="3117"/>
                    <a:pt x="1997" y="2980"/>
                    <a:pt x="2008" y="2875"/>
                  </a:cubicBezTo>
                  <a:lnTo>
                    <a:pt x="2029" y="2780"/>
                  </a:lnTo>
                  <a:lnTo>
                    <a:pt x="2029" y="2780"/>
                  </a:lnTo>
                  <a:lnTo>
                    <a:pt x="1924" y="2791"/>
                  </a:lnTo>
                  <a:cubicBezTo>
                    <a:pt x="1568" y="2845"/>
                    <a:pt x="1257" y="2872"/>
                    <a:pt x="1000" y="2872"/>
                  </a:cubicBezTo>
                  <a:cubicBezTo>
                    <a:pt x="558" y="2872"/>
                    <a:pt x="277" y="2793"/>
                    <a:pt x="211" y="2633"/>
                  </a:cubicBezTo>
                  <a:cubicBezTo>
                    <a:pt x="169" y="2539"/>
                    <a:pt x="159" y="2455"/>
                    <a:pt x="201" y="2392"/>
                  </a:cubicBezTo>
                  <a:cubicBezTo>
                    <a:pt x="333" y="2208"/>
                    <a:pt x="815" y="2168"/>
                    <a:pt x="1240" y="2168"/>
                  </a:cubicBezTo>
                  <a:cubicBezTo>
                    <a:pt x="1423" y="2168"/>
                    <a:pt x="1595" y="2176"/>
                    <a:pt x="1724" y="2182"/>
                  </a:cubicBezTo>
                  <a:lnTo>
                    <a:pt x="1829" y="2192"/>
                  </a:lnTo>
                  <a:lnTo>
                    <a:pt x="1924" y="2182"/>
                  </a:lnTo>
                  <a:lnTo>
                    <a:pt x="1903" y="2087"/>
                  </a:lnTo>
                  <a:cubicBezTo>
                    <a:pt x="1892" y="1961"/>
                    <a:pt x="1798" y="1730"/>
                    <a:pt x="1682" y="1435"/>
                  </a:cubicBezTo>
                  <a:cubicBezTo>
                    <a:pt x="1504" y="1015"/>
                    <a:pt x="1272" y="438"/>
                    <a:pt x="1367" y="228"/>
                  </a:cubicBezTo>
                  <a:cubicBezTo>
                    <a:pt x="1388" y="196"/>
                    <a:pt x="1409" y="175"/>
                    <a:pt x="1451" y="165"/>
                  </a:cubicBezTo>
                  <a:cubicBezTo>
                    <a:pt x="1476" y="158"/>
                    <a:pt x="1501" y="154"/>
                    <a:pt x="1525" y="154"/>
                  </a:cubicBezTo>
                  <a:close/>
                  <a:moveTo>
                    <a:pt x="1530" y="0"/>
                  </a:moveTo>
                  <a:cubicBezTo>
                    <a:pt x="1491" y="0"/>
                    <a:pt x="1451" y="6"/>
                    <a:pt x="1409" y="17"/>
                  </a:cubicBezTo>
                  <a:cubicBezTo>
                    <a:pt x="1336" y="38"/>
                    <a:pt x="1272" y="91"/>
                    <a:pt x="1230" y="165"/>
                  </a:cubicBezTo>
                  <a:cubicBezTo>
                    <a:pt x="1104" y="427"/>
                    <a:pt x="1336" y="994"/>
                    <a:pt x="1546" y="1499"/>
                  </a:cubicBezTo>
                  <a:cubicBezTo>
                    <a:pt x="1630" y="1709"/>
                    <a:pt x="1714" y="1909"/>
                    <a:pt x="1735" y="2035"/>
                  </a:cubicBezTo>
                  <a:cubicBezTo>
                    <a:pt x="1554" y="2026"/>
                    <a:pt x="1370" y="2020"/>
                    <a:pt x="1193" y="2020"/>
                  </a:cubicBezTo>
                  <a:cubicBezTo>
                    <a:pt x="689" y="2020"/>
                    <a:pt x="240" y="2075"/>
                    <a:pt x="85" y="2308"/>
                  </a:cubicBezTo>
                  <a:cubicBezTo>
                    <a:pt x="12" y="2413"/>
                    <a:pt x="1" y="2549"/>
                    <a:pt x="64" y="2696"/>
                  </a:cubicBezTo>
                  <a:cubicBezTo>
                    <a:pt x="176" y="2946"/>
                    <a:pt x="556" y="3028"/>
                    <a:pt x="1007" y="3028"/>
                  </a:cubicBezTo>
                  <a:cubicBezTo>
                    <a:pt x="1276" y="3028"/>
                    <a:pt x="1571" y="2999"/>
                    <a:pt x="1850" y="2959"/>
                  </a:cubicBezTo>
                  <a:lnTo>
                    <a:pt x="1850" y="2959"/>
                  </a:lnTo>
                  <a:cubicBezTo>
                    <a:pt x="1829" y="3043"/>
                    <a:pt x="1808" y="3138"/>
                    <a:pt x="1787" y="3233"/>
                  </a:cubicBezTo>
                  <a:cubicBezTo>
                    <a:pt x="1640" y="3999"/>
                    <a:pt x="1535" y="4651"/>
                    <a:pt x="1756" y="4924"/>
                  </a:cubicBezTo>
                  <a:cubicBezTo>
                    <a:pt x="1819" y="4998"/>
                    <a:pt x="1903" y="5029"/>
                    <a:pt x="1997" y="5029"/>
                  </a:cubicBezTo>
                  <a:cubicBezTo>
                    <a:pt x="2690" y="5029"/>
                    <a:pt x="2733" y="3716"/>
                    <a:pt x="2754" y="2990"/>
                  </a:cubicBezTo>
                  <a:cubicBezTo>
                    <a:pt x="2764" y="3001"/>
                    <a:pt x="2785" y="3011"/>
                    <a:pt x="2796" y="3022"/>
                  </a:cubicBezTo>
                  <a:cubicBezTo>
                    <a:pt x="3371" y="3396"/>
                    <a:pt x="4008" y="3786"/>
                    <a:pt x="4408" y="3786"/>
                  </a:cubicBezTo>
                  <a:cubicBezTo>
                    <a:pt x="4468" y="3786"/>
                    <a:pt x="4523" y="3777"/>
                    <a:pt x="4572" y="3758"/>
                  </a:cubicBezTo>
                  <a:cubicBezTo>
                    <a:pt x="4666" y="3726"/>
                    <a:pt x="4740" y="3642"/>
                    <a:pt x="4771" y="3537"/>
                  </a:cubicBezTo>
                  <a:cubicBezTo>
                    <a:pt x="4897" y="3054"/>
                    <a:pt x="3794" y="2339"/>
                    <a:pt x="3269" y="2129"/>
                  </a:cubicBezTo>
                  <a:cubicBezTo>
                    <a:pt x="3332" y="2056"/>
                    <a:pt x="3416" y="1972"/>
                    <a:pt x="3489" y="1877"/>
                  </a:cubicBezTo>
                  <a:cubicBezTo>
                    <a:pt x="3930" y="1383"/>
                    <a:pt x="4540" y="711"/>
                    <a:pt x="4109" y="259"/>
                  </a:cubicBezTo>
                  <a:cubicBezTo>
                    <a:pt x="4034" y="183"/>
                    <a:pt x="3950" y="142"/>
                    <a:pt x="3858" y="142"/>
                  </a:cubicBezTo>
                  <a:cubicBezTo>
                    <a:pt x="3847" y="142"/>
                    <a:pt x="3836" y="142"/>
                    <a:pt x="3825" y="144"/>
                  </a:cubicBezTo>
                  <a:cubicBezTo>
                    <a:pt x="3531" y="186"/>
                    <a:pt x="3143" y="606"/>
                    <a:pt x="2669" y="1435"/>
                  </a:cubicBezTo>
                  <a:cubicBezTo>
                    <a:pt x="2554" y="1278"/>
                    <a:pt x="2459" y="1089"/>
                    <a:pt x="2365" y="910"/>
                  </a:cubicBezTo>
                  <a:cubicBezTo>
                    <a:pt x="2119" y="447"/>
                    <a:pt x="1882" y="0"/>
                    <a:pt x="1530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40"/>
            <p:cNvSpPr/>
            <p:nvPr/>
          </p:nvSpPr>
          <p:spPr>
            <a:xfrm>
              <a:off x="5046850" y="4874225"/>
              <a:ext cx="6625" cy="4750"/>
            </a:xfrm>
            <a:custGeom>
              <a:avLst/>
              <a:gdLst/>
              <a:ahLst/>
              <a:cxnLst/>
              <a:rect l="l" t="t" r="r" b="b"/>
              <a:pathLst>
                <a:path w="265" h="190" extrusionOk="0">
                  <a:moveTo>
                    <a:pt x="117" y="0"/>
                  </a:moveTo>
                  <a:cubicBezTo>
                    <a:pt x="1" y="0"/>
                    <a:pt x="1" y="189"/>
                    <a:pt x="117" y="189"/>
                  </a:cubicBezTo>
                  <a:lnTo>
                    <a:pt x="138" y="189"/>
                  </a:lnTo>
                  <a:cubicBezTo>
                    <a:pt x="264" y="189"/>
                    <a:pt x="264" y="0"/>
                    <a:pt x="138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40"/>
            <p:cNvSpPr/>
            <p:nvPr/>
          </p:nvSpPr>
          <p:spPr>
            <a:xfrm>
              <a:off x="5060525" y="4869500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26" y="0"/>
                  </a:moveTo>
                  <a:cubicBezTo>
                    <a:pt x="0" y="0"/>
                    <a:pt x="0" y="189"/>
                    <a:pt x="126" y="189"/>
                  </a:cubicBezTo>
                  <a:cubicBezTo>
                    <a:pt x="242" y="189"/>
                    <a:pt x="242" y="0"/>
                    <a:pt x="126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40"/>
            <p:cNvSpPr/>
            <p:nvPr/>
          </p:nvSpPr>
          <p:spPr>
            <a:xfrm>
              <a:off x="5068150" y="4875025"/>
              <a:ext cx="6050" cy="4750"/>
            </a:xfrm>
            <a:custGeom>
              <a:avLst/>
              <a:gdLst/>
              <a:ahLst/>
              <a:cxnLst/>
              <a:rect l="l" t="t" r="r" b="b"/>
              <a:pathLst>
                <a:path w="242" h="190" extrusionOk="0">
                  <a:moveTo>
                    <a:pt x="127" y="0"/>
                  </a:moveTo>
                  <a:cubicBezTo>
                    <a:pt x="0" y="0"/>
                    <a:pt x="0" y="189"/>
                    <a:pt x="127" y="189"/>
                  </a:cubicBezTo>
                  <a:cubicBezTo>
                    <a:pt x="242" y="189"/>
                    <a:pt x="242" y="0"/>
                    <a:pt x="127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40"/>
            <p:cNvSpPr/>
            <p:nvPr/>
          </p:nvSpPr>
          <p:spPr>
            <a:xfrm>
              <a:off x="5087575" y="4871350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27" y="0"/>
                  </a:moveTo>
                  <a:cubicBezTo>
                    <a:pt x="1" y="0"/>
                    <a:pt x="1" y="189"/>
                    <a:pt x="127" y="189"/>
                  </a:cubicBezTo>
                  <a:cubicBezTo>
                    <a:pt x="242" y="189"/>
                    <a:pt x="242" y="0"/>
                    <a:pt x="127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40"/>
            <p:cNvSpPr/>
            <p:nvPr/>
          </p:nvSpPr>
          <p:spPr>
            <a:xfrm>
              <a:off x="5098100" y="4861875"/>
              <a:ext cx="6050" cy="4750"/>
            </a:xfrm>
            <a:custGeom>
              <a:avLst/>
              <a:gdLst/>
              <a:ahLst/>
              <a:cxnLst/>
              <a:rect l="l" t="t" r="r" b="b"/>
              <a:pathLst>
                <a:path w="242" h="190" extrusionOk="0">
                  <a:moveTo>
                    <a:pt x="126" y="1"/>
                  </a:moveTo>
                  <a:cubicBezTo>
                    <a:pt x="0" y="1"/>
                    <a:pt x="0" y="190"/>
                    <a:pt x="126" y="190"/>
                  </a:cubicBezTo>
                  <a:cubicBezTo>
                    <a:pt x="241" y="190"/>
                    <a:pt x="241" y="1"/>
                    <a:pt x="126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40"/>
            <p:cNvSpPr/>
            <p:nvPr/>
          </p:nvSpPr>
          <p:spPr>
            <a:xfrm>
              <a:off x="5087050" y="4851900"/>
              <a:ext cx="6350" cy="4750"/>
            </a:xfrm>
            <a:custGeom>
              <a:avLst/>
              <a:gdLst/>
              <a:ahLst/>
              <a:cxnLst/>
              <a:rect l="l" t="t" r="r" b="b"/>
              <a:pathLst>
                <a:path w="254" h="190" extrusionOk="0">
                  <a:moveTo>
                    <a:pt x="127" y="1"/>
                  </a:moveTo>
                  <a:cubicBezTo>
                    <a:pt x="1" y="1"/>
                    <a:pt x="1" y="190"/>
                    <a:pt x="127" y="190"/>
                  </a:cubicBezTo>
                  <a:cubicBezTo>
                    <a:pt x="253" y="190"/>
                    <a:pt x="253" y="1"/>
                    <a:pt x="127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40"/>
            <p:cNvSpPr/>
            <p:nvPr/>
          </p:nvSpPr>
          <p:spPr>
            <a:xfrm>
              <a:off x="5081000" y="4837200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27" y="0"/>
                  </a:moveTo>
                  <a:cubicBezTo>
                    <a:pt x="1" y="0"/>
                    <a:pt x="1" y="189"/>
                    <a:pt x="127" y="189"/>
                  </a:cubicBezTo>
                  <a:cubicBezTo>
                    <a:pt x="243" y="189"/>
                    <a:pt x="243" y="0"/>
                    <a:pt x="127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40"/>
            <p:cNvSpPr/>
            <p:nvPr/>
          </p:nvSpPr>
          <p:spPr>
            <a:xfrm>
              <a:off x="5075225" y="4823250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27" y="1"/>
                  </a:moveTo>
                  <a:cubicBezTo>
                    <a:pt x="1" y="1"/>
                    <a:pt x="1" y="190"/>
                    <a:pt x="127" y="190"/>
                  </a:cubicBezTo>
                  <a:cubicBezTo>
                    <a:pt x="243" y="190"/>
                    <a:pt x="243" y="1"/>
                    <a:pt x="127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40"/>
            <p:cNvSpPr/>
            <p:nvPr/>
          </p:nvSpPr>
          <p:spPr>
            <a:xfrm>
              <a:off x="5110425" y="4854775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27" y="1"/>
                  </a:moveTo>
                  <a:cubicBezTo>
                    <a:pt x="1" y="1"/>
                    <a:pt x="1" y="190"/>
                    <a:pt x="127" y="190"/>
                  </a:cubicBezTo>
                  <a:cubicBezTo>
                    <a:pt x="243" y="190"/>
                    <a:pt x="243" y="1"/>
                    <a:pt x="127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40"/>
            <p:cNvSpPr/>
            <p:nvPr/>
          </p:nvSpPr>
          <p:spPr>
            <a:xfrm>
              <a:off x="5122775" y="4840350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27" y="0"/>
                  </a:moveTo>
                  <a:cubicBezTo>
                    <a:pt x="1" y="0"/>
                    <a:pt x="1" y="189"/>
                    <a:pt x="127" y="189"/>
                  </a:cubicBezTo>
                  <a:cubicBezTo>
                    <a:pt x="242" y="189"/>
                    <a:pt x="242" y="0"/>
                    <a:pt x="127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40"/>
            <p:cNvSpPr/>
            <p:nvPr/>
          </p:nvSpPr>
          <p:spPr>
            <a:xfrm>
              <a:off x="5123300" y="4827725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16" y="1"/>
                  </a:moveTo>
                  <a:cubicBezTo>
                    <a:pt x="1" y="1"/>
                    <a:pt x="1" y="190"/>
                    <a:pt x="116" y="190"/>
                  </a:cubicBezTo>
                  <a:cubicBezTo>
                    <a:pt x="242" y="190"/>
                    <a:pt x="242" y="1"/>
                    <a:pt x="116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40"/>
            <p:cNvSpPr/>
            <p:nvPr/>
          </p:nvSpPr>
          <p:spPr>
            <a:xfrm>
              <a:off x="5132775" y="4826150"/>
              <a:ext cx="6050" cy="4750"/>
            </a:xfrm>
            <a:custGeom>
              <a:avLst/>
              <a:gdLst/>
              <a:ahLst/>
              <a:cxnLst/>
              <a:rect l="l" t="t" r="r" b="b"/>
              <a:pathLst>
                <a:path w="242" h="190" extrusionOk="0">
                  <a:moveTo>
                    <a:pt x="126" y="1"/>
                  </a:moveTo>
                  <a:cubicBezTo>
                    <a:pt x="0" y="1"/>
                    <a:pt x="0" y="190"/>
                    <a:pt x="126" y="190"/>
                  </a:cubicBezTo>
                  <a:cubicBezTo>
                    <a:pt x="241" y="190"/>
                    <a:pt x="241" y="1"/>
                    <a:pt x="126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40"/>
            <p:cNvSpPr/>
            <p:nvPr/>
          </p:nvSpPr>
          <p:spPr>
            <a:xfrm>
              <a:off x="5104650" y="4870275"/>
              <a:ext cx="6325" cy="4775"/>
            </a:xfrm>
            <a:custGeom>
              <a:avLst/>
              <a:gdLst/>
              <a:ahLst/>
              <a:cxnLst/>
              <a:rect l="l" t="t" r="r" b="b"/>
              <a:pathLst>
                <a:path w="253" h="191" extrusionOk="0">
                  <a:moveTo>
                    <a:pt x="127" y="1"/>
                  </a:moveTo>
                  <a:cubicBezTo>
                    <a:pt x="0" y="1"/>
                    <a:pt x="0" y="190"/>
                    <a:pt x="127" y="190"/>
                  </a:cubicBezTo>
                  <a:cubicBezTo>
                    <a:pt x="253" y="190"/>
                    <a:pt x="253" y="1"/>
                    <a:pt x="127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40"/>
            <p:cNvSpPr/>
            <p:nvPr/>
          </p:nvSpPr>
          <p:spPr>
            <a:xfrm>
              <a:off x="5119100" y="4876600"/>
              <a:ext cx="6050" cy="4750"/>
            </a:xfrm>
            <a:custGeom>
              <a:avLst/>
              <a:gdLst/>
              <a:ahLst/>
              <a:cxnLst/>
              <a:rect l="l" t="t" r="r" b="b"/>
              <a:pathLst>
                <a:path w="242" h="190" extrusionOk="0">
                  <a:moveTo>
                    <a:pt x="116" y="0"/>
                  </a:moveTo>
                  <a:cubicBezTo>
                    <a:pt x="1" y="0"/>
                    <a:pt x="1" y="189"/>
                    <a:pt x="116" y="189"/>
                  </a:cubicBezTo>
                  <a:cubicBezTo>
                    <a:pt x="242" y="189"/>
                    <a:pt x="242" y="0"/>
                    <a:pt x="116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40"/>
            <p:cNvSpPr/>
            <p:nvPr/>
          </p:nvSpPr>
          <p:spPr>
            <a:xfrm>
              <a:off x="5127500" y="4887350"/>
              <a:ext cx="6075" cy="5025"/>
            </a:xfrm>
            <a:custGeom>
              <a:avLst/>
              <a:gdLst/>
              <a:ahLst/>
              <a:cxnLst/>
              <a:rect l="l" t="t" r="r" b="b"/>
              <a:pathLst>
                <a:path w="243" h="201" extrusionOk="0">
                  <a:moveTo>
                    <a:pt x="127" y="0"/>
                  </a:moveTo>
                  <a:cubicBezTo>
                    <a:pt x="1" y="0"/>
                    <a:pt x="1" y="201"/>
                    <a:pt x="127" y="201"/>
                  </a:cubicBezTo>
                  <a:cubicBezTo>
                    <a:pt x="242" y="201"/>
                    <a:pt x="242" y="0"/>
                    <a:pt x="127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40"/>
            <p:cNvSpPr/>
            <p:nvPr/>
          </p:nvSpPr>
          <p:spPr>
            <a:xfrm>
              <a:off x="5138550" y="4889450"/>
              <a:ext cx="6050" cy="4750"/>
            </a:xfrm>
            <a:custGeom>
              <a:avLst/>
              <a:gdLst/>
              <a:ahLst/>
              <a:cxnLst/>
              <a:rect l="l" t="t" r="r" b="b"/>
              <a:pathLst>
                <a:path w="242" h="190" extrusionOk="0">
                  <a:moveTo>
                    <a:pt x="115" y="1"/>
                  </a:moveTo>
                  <a:cubicBezTo>
                    <a:pt x="0" y="1"/>
                    <a:pt x="0" y="190"/>
                    <a:pt x="115" y="190"/>
                  </a:cubicBezTo>
                  <a:cubicBezTo>
                    <a:pt x="241" y="190"/>
                    <a:pt x="241" y="1"/>
                    <a:pt x="115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40"/>
            <p:cNvSpPr/>
            <p:nvPr/>
          </p:nvSpPr>
          <p:spPr>
            <a:xfrm>
              <a:off x="5090475" y="4886050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26" y="0"/>
                  </a:moveTo>
                  <a:cubicBezTo>
                    <a:pt x="0" y="0"/>
                    <a:pt x="0" y="190"/>
                    <a:pt x="126" y="190"/>
                  </a:cubicBezTo>
                  <a:cubicBezTo>
                    <a:pt x="242" y="190"/>
                    <a:pt x="242" y="0"/>
                    <a:pt x="126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40"/>
            <p:cNvSpPr/>
            <p:nvPr/>
          </p:nvSpPr>
          <p:spPr>
            <a:xfrm>
              <a:off x="5092850" y="4902050"/>
              <a:ext cx="6050" cy="5025"/>
            </a:xfrm>
            <a:custGeom>
              <a:avLst/>
              <a:gdLst/>
              <a:ahLst/>
              <a:cxnLst/>
              <a:rect l="l" t="t" r="r" b="b"/>
              <a:pathLst>
                <a:path w="242" h="201" extrusionOk="0">
                  <a:moveTo>
                    <a:pt x="126" y="1"/>
                  </a:moveTo>
                  <a:cubicBezTo>
                    <a:pt x="0" y="1"/>
                    <a:pt x="0" y="201"/>
                    <a:pt x="126" y="201"/>
                  </a:cubicBezTo>
                  <a:cubicBezTo>
                    <a:pt x="241" y="201"/>
                    <a:pt x="241" y="1"/>
                    <a:pt x="126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40"/>
            <p:cNvSpPr/>
            <p:nvPr/>
          </p:nvSpPr>
          <p:spPr>
            <a:xfrm>
              <a:off x="5087050" y="4909675"/>
              <a:ext cx="6350" cy="4775"/>
            </a:xfrm>
            <a:custGeom>
              <a:avLst/>
              <a:gdLst/>
              <a:ahLst/>
              <a:cxnLst/>
              <a:rect l="l" t="t" r="r" b="b"/>
              <a:pathLst>
                <a:path w="254" h="191" extrusionOk="0">
                  <a:moveTo>
                    <a:pt x="127" y="1"/>
                  </a:moveTo>
                  <a:cubicBezTo>
                    <a:pt x="1" y="1"/>
                    <a:pt x="1" y="190"/>
                    <a:pt x="127" y="190"/>
                  </a:cubicBezTo>
                  <a:cubicBezTo>
                    <a:pt x="253" y="190"/>
                    <a:pt x="253" y="1"/>
                    <a:pt x="127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40"/>
            <p:cNvSpPr/>
            <p:nvPr/>
          </p:nvSpPr>
          <p:spPr>
            <a:xfrm>
              <a:off x="5087575" y="4926500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27" y="0"/>
                  </a:moveTo>
                  <a:cubicBezTo>
                    <a:pt x="1" y="0"/>
                    <a:pt x="1" y="190"/>
                    <a:pt x="127" y="190"/>
                  </a:cubicBezTo>
                  <a:cubicBezTo>
                    <a:pt x="242" y="190"/>
                    <a:pt x="242" y="0"/>
                    <a:pt x="127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6" name="Google Shape;966;p40"/>
          <p:cNvGrpSpPr/>
          <p:nvPr/>
        </p:nvGrpSpPr>
        <p:grpSpPr>
          <a:xfrm flipH="1">
            <a:off x="7762378" y="3924312"/>
            <a:ext cx="661619" cy="679178"/>
            <a:chOff x="5017725" y="4792775"/>
            <a:chExt cx="159200" cy="163425"/>
          </a:xfrm>
        </p:grpSpPr>
        <p:sp>
          <p:nvSpPr>
            <p:cNvPr id="967" name="Google Shape;967;p40"/>
            <p:cNvSpPr/>
            <p:nvPr/>
          </p:nvSpPr>
          <p:spPr>
            <a:xfrm>
              <a:off x="5037400" y="4811550"/>
              <a:ext cx="122425" cy="125725"/>
            </a:xfrm>
            <a:custGeom>
              <a:avLst/>
              <a:gdLst/>
              <a:ahLst/>
              <a:cxnLst/>
              <a:rect l="l" t="t" r="r" b="b"/>
              <a:pathLst>
                <a:path w="4897" h="5029" extrusionOk="0">
                  <a:moveTo>
                    <a:pt x="1530" y="0"/>
                  </a:moveTo>
                  <a:cubicBezTo>
                    <a:pt x="1491" y="0"/>
                    <a:pt x="1451" y="6"/>
                    <a:pt x="1409" y="17"/>
                  </a:cubicBezTo>
                  <a:cubicBezTo>
                    <a:pt x="1336" y="38"/>
                    <a:pt x="1272" y="91"/>
                    <a:pt x="1230" y="165"/>
                  </a:cubicBezTo>
                  <a:cubicBezTo>
                    <a:pt x="1104" y="427"/>
                    <a:pt x="1336" y="994"/>
                    <a:pt x="1546" y="1499"/>
                  </a:cubicBezTo>
                  <a:cubicBezTo>
                    <a:pt x="1630" y="1709"/>
                    <a:pt x="1714" y="1909"/>
                    <a:pt x="1735" y="2035"/>
                  </a:cubicBezTo>
                  <a:cubicBezTo>
                    <a:pt x="1554" y="2026"/>
                    <a:pt x="1370" y="2020"/>
                    <a:pt x="1193" y="2020"/>
                  </a:cubicBezTo>
                  <a:cubicBezTo>
                    <a:pt x="689" y="2020"/>
                    <a:pt x="240" y="2075"/>
                    <a:pt x="85" y="2308"/>
                  </a:cubicBezTo>
                  <a:cubicBezTo>
                    <a:pt x="12" y="2413"/>
                    <a:pt x="1" y="2549"/>
                    <a:pt x="64" y="2696"/>
                  </a:cubicBezTo>
                  <a:cubicBezTo>
                    <a:pt x="176" y="2946"/>
                    <a:pt x="556" y="3028"/>
                    <a:pt x="1007" y="3028"/>
                  </a:cubicBezTo>
                  <a:cubicBezTo>
                    <a:pt x="1276" y="3028"/>
                    <a:pt x="1571" y="2999"/>
                    <a:pt x="1850" y="2959"/>
                  </a:cubicBezTo>
                  <a:lnTo>
                    <a:pt x="1850" y="2959"/>
                  </a:lnTo>
                  <a:cubicBezTo>
                    <a:pt x="1829" y="3043"/>
                    <a:pt x="1808" y="3138"/>
                    <a:pt x="1787" y="3233"/>
                  </a:cubicBezTo>
                  <a:cubicBezTo>
                    <a:pt x="1640" y="3999"/>
                    <a:pt x="1535" y="4651"/>
                    <a:pt x="1756" y="4924"/>
                  </a:cubicBezTo>
                  <a:cubicBezTo>
                    <a:pt x="1819" y="4998"/>
                    <a:pt x="1903" y="5029"/>
                    <a:pt x="1997" y="5029"/>
                  </a:cubicBezTo>
                  <a:cubicBezTo>
                    <a:pt x="2690" y="5029"/>
                    <a:pt x="2733" y="3716"/>
                    <a:pt x="2754" y="2990"/>
                  </a:cubicBezTo>
                  <a:cubicBezTo>
                    <a:pt x="2764" y="3001"/>
                    <a:pt x="2785" y="3011"/>
                    <a:pt x="2796" y="3022"/>
                  </a:cubicBezTo>
                  <a:cubicBezTo>
                    <a:pt x="3371" y="3396"/>
                    <a:pt x="4008" y="3786"/>
                    <a:pt x="4408" y="3786"/>
                  </a:cubicBezTo>
                  <a:cubicBezTo>
                    <a:pt x="4468" y="3786"/>
                    <a:pt x="4523" y="3777"/>
                    <a:pt x="4572" y="3758"/>
                  </a:cubicBezTo>
                  <a:cubicBezTo>
                    <a:pt x="4666" y="3726"/>
                    <a:pt x="4740" y="3642"/>
                    <a:pt x="4771" y="3537"/>
                  </a:cubicBezTo>
                  <a:cubicBezTo>
                    <a:pt x="4897" y="3054"/>
                    <a:pt x="3794" y="2339"/>
                    <a:pt x="3269" y="2129"/>
                  </a:cubicBezTo>
                  <a:cubicBezTo>
                    <a:pt x="3332" y="2056"/>
                    <a:pt x="3416" y="1972"/>
                    <a:pt x="3489" y="1877"/>
                  </a:cubicBezTo>
                  <a:cubicBezTo>
                    <a:pt x="3930" y="1383"/>
                    <a:pt x="4540" y="711"/>
                    <a:pt x="4109" y="259"/>
                  </a:cubicBezTo>
                  <a:cubicBezTo>
                    <a:pt x="4034" y="183"/>
                    <a:pt x="3950" y="142"/>
                    <a:pt x="3858" y="142"/>
                  </a:cubicBezTo>
                  <a:cubicBezTo>
                    <a:pt x="3847" y="142"/>
                    <a:pt x="3836" y="142"/>
                    <a:pt x="3825" y="144"/>
                  </a:cubicBezTo>
                  <a:cubicBezTo>
                    <a:pt x="3531" y="186"/>
                    <a:pt x="3143" y="606"/>
                    <a:pt x="2669" y="1435"/>
                  </a:cubicBezTo>
                  <a:cubicBezTo>
                    <a:pt x="2554" y="1278"/>
                    <a:pt x="2459" y="1089"/>
                    <a:pt x="2365" y="910"/>
                  </a:cubicBezTo>
                  <a:cubicBezTo>
                    <a:pt x="2119" y="447"/>
                    <a:pt x="1882" y="0"/>
                    <a:pt x="1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40"/>
            <p:cNvSpPr/>
            <p:nvPr/>
          </p:nvSpPr>
          <p:spPr>
            <a:xfrm>
              <a:off x="5017725" y="4792775"/>
              <a:ext cx="159200" cy="163425"/>
            </a:xfrm>
            <a:custGeom>
              <a:avLst/>
              <a:gdLst/>
              <a:ahLst/>
              <a:cxnLst/>
              <a:rect l="l" t="t" r="r" b="b"/>
              <a:pathLst>
                <a:path w="6368" h="6537" extrusionOk="0">
                  <a:moveTo>
                    <a:pt x="3299" y="2922"/>
                  </a:moveTo>
                  <a:cubicBezTo>
                    <a:pt x="3309" y="2964"/>
                    <a:pt x="3309" y="2996"/>
                    <a:pt x="3320" y="3027"/>
                  </a:cubicBezTo>
                  <a:lnTo>
                    <a:pt x="3225" y="3059"/>
                  </a:lnTo>
                  <a:cubicBezTo>
                    <a:pt x="3246" y="3006"/>
                    <a:pt x="3257" y="2964"/>
                    <a:pt x="3267" y="2922"/>
                  </a:cubicBezTo>
                  <a:close/>
                  <a:moveTo>
                    <a:pt x="2318" y="1"/>
                  </a:moveTo>
                  <a:cubicBezTo>
                    <a:pt x="2192" y="1"/>
                    <a:pt x="2081" y="20"/>
                    <a:pt x="1996" y="43"/>
                  </a:cubicBezTo>
                  <a:cubicBezTo>
                    <a:pt x="1702" y="127"/>
                    <a:pt x="1471" y="316"/>
                    <a:pt x="1345" y="579"/>
                  </a:cubicBezTo>
                  <a:cubicBezTo>
                    <a:pt x="1135" y="1021"/>
                    <a:pt x="1250" y="1525"/>
                    <a:pt x="1439" y="2039"/>
                  </a:cubicBezTo>
                  <a:lnTo>
                    <a:pt x="1429" y="2039"/>
                  </a:lnTo>
                  <a:cubicBezTo>
                    <a:pt x="1219" y="2071"/>
                    <a:pt x="589" y="2134"/>
                    <a:pt x="241" y="2628"/>
                  </a:cubicBezTo>
                  <a:cubicBezTo>
                    <a:pt x="21" y="2954"/>
                    <a:pt x="0" y="3363"/>
                    <a:pt x="168" y="3752"/>
                  </a:cubicBezTo>
                  <a:cubicBezTo>
                    <a:pt x="241" y="3931"/>
                    <a:pt x="420" y="4194"/>
                    <a:pt x="799" y="4362"/>
                  </a:cubicBezTo>
                  <a:cubicBezTo>
                    <a:pt x="988" y="4446"/>
                    <a:pt x="1208" y="4498"/>
                    <a:pt x="1471" y="4519"/>
                  </a:cubicBezTo>
                  <a:cubicBezTo>
                    <a:pt x="1544" y="4530"/>
                    <a:pt x="1628" y="4530"/>
                    <a:pt x="1712" y="4530"/>
                  </a:cubicBezTo>
                  <a:cubicBezTo>
                    <a:pt x="1618" y="5212"/>
                    <a:pt x="1628" y="5749"/>
                    <a:pt x="1954" y="6148"/>
                  </a:cubicBezTo>
                  <a:cubicBezTo>
                    <a:pt x="2165" y="6400"/>
                    <a:pt x="2459" y="6536"/>
                    <a:pt x="2784" y="6536"/>
                  </a:cubicBezTo>
                  <a:cubicBezTo>
                    <a:pt x="3183" y="6536"/>
                    <a:pt x="3541" y="6358"/>
                    <a:pt x="3793" y="6022"/>
                  </a:cubicBezTo>
                  <a:cubicBezTo>
                    <a:pt x="3951" y="5812"/>
                    <a:pt x="4066" y="5549"/>
                    <a:pt x="4150" y="5212"/>
                  </a:cubicBezTo>
                  <a:cubicBezTo>
                    <a:pt x="4161" y="5139"/>
                    <a:pt x="4182" y="5076"/>
                    <a:pt x="4192" y="5013"/>
                  </a:cubicBezTo>
                  <a:cubicBezTo>
                    <a:pt x="4547" y="5184"/>
                    <a:pt x="4879" y="5292"/>
                    <a:pt x="5189" y="5292"/>
                  </a:cubicBezTo>
                  <a:cubicBezTo>
                    <a:pt x="5338" y="5292"/>
                    <a:pt x="5481" y="5267"/>
                    <a:pt x="5621" y="5212"/>
                  </a:cubicBezTo>
                  <a:lnTo>
                    <a:pt x="5632" y="5212"/>
                  </a:lnTo>
                  <a:cubicBezTo>
                    <a:pt x="5947" y="5097"/>
                    <a:pt x="6188" y="4824"/>
                    <a:pt x="6283" y="4488"/>
                  </a:cubicBezTo>
                  <a:cubicBezTo>
                    <a:pt x="6346" y="4257"/>
                    <a:pt x="6367" y="3889"/>
                    <a:pt x="6073" y="3468"/>
                  </a:cubicBezTo>
                  <a:cubicBezTo>
                    <a:pt x="5947" y="3279"/>
                    <a:pt x="5758" y="3090"/>
                    <a:pt x="5527" y="2901"/>
                  </a:cubicBezTo>
                  <a:cubicBezTo>
                    <a:pt x="5432" y="2817"/>
                    <a:pt x="5338" y="2744"/>
                    <a:pt x="5233" y="2681"/>
                  </a:cubicBezTo>
                  <a:cubicBezTo>
                    <a:pt x="5359" y="2513"/>
                    <a:pt x="5485" y="2344"/>
                    <a:pt x="5579" y="2165"/>
                  </a:cubicBezTo>
                  <a:cubicBezTo>
                    <a:pt x="5716" y="1892"/>
                    <a:pt x="5789" y="1651"/>
                    <a:pt x="5800" y="1399"/>
                  </a:cubicBezTo>
                  <a:cubicBezTo>
                    <a:pt x="5800" y="1063"/>
                    <a:pt x="5684" y="747"/>
                    <a:pt x="5443" y="495"/>
                  </a:cubicBezTo>
                  <a:cubicBezTo>
                    <a:pt x="5231" y="265"/>
                    <a:pt x="4948" y="140"/>
                    <a:pt x="4649" y="140"/>
                  </a:cubicBezTo>
                  <a:cubicBezTo>
                    <a:pt x="4606" y="140"/>
                    <a:pt x="4562" y="143"/>
                    <a:pt x="4518" y="148"/>
                  </a:cubicBezTo>
                  <a:cubicBezTo>
                    <a:pt x="4182" y="190"/>
                    <a:pt x="3856" y="379"/>
                    <a:pt x="3541" y="737"/>
                  </a:cubicBezTo>
                  <a:lnTo>
                    <a:pt x="3509" y="768"/>
                  </a:lnTo>
                  <a:cubicBezTo>
                    <a:pt x="3446" y="663"/>
                    <a:pt x="3372" y="568"/>
                    <a:pt x="3288" y="474"/>
                  </a:cubicBezTo>
                  <a:cubicBezTo>
                    <a:pt x="2955" y="98"/>
                    <a:pt x="2597" y="1"/>
                    <a:pt x="23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40"/>
            <p:cNvSpPr/>
            <p:nvPr/>
          </p:nvSpPr>
          <p:spPr>
            <a:xfrm>
              <a:off x="5035450" y="4813450"/>
              <a:ext cx="122275" cy="122000"/>
            </a:xfrm>
            <a:custGeom>
              <a:avLst/>
              <a:gdLst/>
              <a:ahLst/>
              <a:cxnLst/>
              <a:rect l="l" t="t" r="r" b="b"/>
              <a:pathLst>
                <a:path w="4891" h="4880" extrusionOk="0">
                  <a:moveTo>
                    <a:pt x="1608" y="0"/>
                  </a:moveTo>
                  <a:cubicBezTo>
                    <a:pt x="1576" y="0"/>
                    <a:pt x="1542" y="5"/>
                    <a:pt x="1508" y="15"/>
                  </a:cubicBezTo>
                  <a:cubicBezTo>
                    <a:pt x="993" y="152"/>
                    <a:pt x="1886" y="1654"/>
                    <a:pt x="1897" y="2011"/>
                  </a:cubicBezTo>
                  <a:cubicBezTo>
                    <a:pt x="1907" y="2022"/>
                    <a:pt x="1907" y="2032"/>
                    <a:pt x="1907" y="2032"/>
                  </a:cubicBezTo>
                  <a:cubicBezTo>
                    <a:pt x="1749" y="2026"/>
                    <a:pt x="1534" y="2015"/>
                    <a:pt x="1309" y="2015"/>
                  </a:cubicBezTo>
                  <a:cubicBezTo>
                    <a:pt x="692" y="2015"/>
                    <a:pt x="0" y="2097"/>
                    <a:pt x="216" y="2589"/>
                  </a:cubicBezTo>
                  <a:cubicBezTo>
                    <a:pt x="312" y="2810"/>
                    <a:pt x="673" y="2875"/>
                    <a:pt x="1068" y="2875"/>
                  </a:cubicBezTo>
                  <a:cubicBezTo>
                    <a:pt x="1407" y="2875"/>
                    <a:pt x="1770" y="2827"/>
                    <a:pt x="2012" y="2788"/>
                  </a:cubicBezTo>
                  <a:lnTo>
                    <a:pt x="2012" y="2788"/>
                  </a:lnTo>
                  <a:cubicBezTo>
                    <a:pt x="1928" y="3367"/>
                    <a:pt x="1508" y="4880"/>
                    <a:pt x="2075" y="4880"/>
                  </a:cubicBezTo>
                  <a:cubicBezTo>
                    <a:pt x="2737" y="4880"/>
                    <a:pt x="2737" y="3409"/>
                    <a:pt x="2758" y="2778"/>
                  </a:cubicBezTo>
                  <a:cubicBezTo>
                    <a:pt x="3121" y="3012"/>
                    <a:pt x="4019" y="3637"/>
                    <a:pt x="4491" y="3637"/>
                  </a:cubicBezTo>
                  <a:cubicBezTo>
                    <a:pt x="4633" y="3637"/>
                    <a:pt x="4737" y="3581"/>
                    <a:pt x="4776" y="3440"/>
                  </a:cubicBezTo>
                  <a:cubicBezTo>
                    <a:pt x="4891" y="2999"/>
                    <a:pt x="3683" y="2232"/>
                    <a:pt x="3221" y="2085"/>
                  </a:cubicBezTo>
                  <a:cubicBezTo>
                    <a:pt x="3599" y="1602"/>
                    <a:pt x="4608" y="740"/>
                    <a:pt x="4134" y="236"/>
                  </a:cubicBezTo>
                  <a:cubicBezTo>
                    <a:pt x="4077" y="175"/>
                    <a:pt x="4012" y="148"/>
                    <a:pt x="3944" y="148"/>
                  </a:cubicBezTo>
                  <a:cubicBezTo>
                    <a:pt x="3551" y="148"/>
                    <a:pt x="3016" y="1033"/>
                    <a:pt x="2747" y="1507"/>
                  </a:cubicBezTo>
                  <a:cubicBezTo>
                    <a:pt x="2335" y="928"/>
                    <a:pt x="2070" y="0"/>
                    <a:pt x="1608" y="0"/>
                  </a:cubicBezTo>
                  <a:close/>
                </a:path>
              </a:pathLst>
            </a:custGeom>
            <a:solidFill>
              <a:srgbClr val="359E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40"/>
            <p:cNvSpPr/>
            <p:nvPr/>
          </p:nvSpPr>
          <p:spPr>
            <a:xfrm>
              <a:off x="5037400" y="4811550"/>
              <a:ext cx="122425" cy="125725"/>
            </a:xfrm>
            <a:custGeom>
              <a:avLst/>
              <a:gdLst/>
              <a:ahLst/>
              <a:cxnLst/>
              <a:rect l="l" t="t" r="r" b="b"/>
              <a:pathLst>
                <a:path w="4897" h="5029" extrusionOk="0">
                  <a:moveTo>
                    <a:pt x="1525" y="154"/>
                  </a:moveTo>
                  <a:cubicBezTo>
                    <a:pt x="1794" y="154"/>
                    <a:pt x="2007" y="560"/>
                    <a:pt x="2228" y="984"/>
                  </a:cubicBezTo>
                  <a:cubicBezTo>
                    <a:pt x="2344" y="1204"/>
                    <a:pt x="2470" y="1435"/>
                    <a:pt x="2606" y="1625"/>
                  </a:cubicBezTo>
                  <a:lnTo>
                    <a:pt x="2680" y="1720"/>
                  </a:lnTo>
                  <a:lnTo>
                    <a:pt x="2733" y="1615"/>
                  </a:lnTo>
                  <a:cubicBezTo>
                    <a:pt x="3332" y="564"/>
                    <a:pt x="3668" y="322"/>
                    <a:pt x="3836" y="301"/>
                  </a:cubicBezTo>
                  <a:cubicBezTo>
                    <a:pt x="3846" y="299"/>
                    <a:pt x="3856" y="298"/>
                    <a:pt x="3866" y="298"/>
                  </a:cubicBezTo>
                  <a:cubicBezTo>
                    <a:pt x="3916" y="298"/>
                    <a:pt x="3958" y="320"/>
                    <a:pt x="3993" y="364"/>
                  </a:cubicBezTo>
                  <a:cubicBezTo>
                    <a:pt x="4330" y="721"/>
                    <a:pt x="3804" y="1299"/>
                    <a:pt x="3374" y="1772"/>
                  </a:cubicBezTo>
                  <a:cubicBezTo>
                    <a:pt x="3269" y="1898"/>
                    <a:pt x="3164" y="2014"/>
                    <a:pt x="3080" y="2119"/>
                  </a:cubicBezTo>
                  <a:lnTo>
                    <a:pt x="3017" y="2203"/>
                  </a:lnTo>
                  <a:lnTo>
                    <a:pt x="3122" y="2234"/>
                  </a:lnTo>
                  <a:cubicBezTo>
                    <a:pt x="3636" y="2402"/>
                    <a:pt x="4719" y="3138"/>
                    <a:pt x="4624" y="3495"/>
                  </a:cubicBezTo>
                  <a:cubicBezTo>
                    <a:pt x="4603" y="3558"/>
                    <a:pt x="4572" y="3600"/>
                    <a:pt x="4519" y="3621"/>
                  </a:cubicBezTo>
                  <a:cubicBezTo>
                    <a:pt x="4486" y="3633"/>
                    <a:pt x="4449" y="3639"/>
                    <a:pt x="4407" y="3639"/>
                  </a:cubicBezTo>
                  <a:cubicBezTo>
                    <a:pt x="4017" y="3639"/>
                    <a:pt x="3259" y="3143"/>
                    <a:pt x="2880" y="2896"/>
                  </a:cubicBezTo>
                  <a:cubicBezTo>
                    <a:pt x="2817" y="2854"/>
                    <a:pt x="2764" y="2822"/>
                    <a:pt x="2711" y="2791"/>
                  </a:cubicBezTo>
                  <a:lnTo>
                    <a:pt x="2606" y="2717"/>
                  </a:lnTo>
                  <a:lnTo>
                    <a:pt x="2596" y="2969"/>
                  </a:lnTo>
                  <a:cubicBezTo>
                    <a:pt x="2585" y="3590"/>
                    <a:pt x="2554" y="4882"/>
                    <a:pt x="1997" y="4882"/>
                  </a:cubicBezTo>
                  <a:cubicBezTo>
                    <a:pt x="1945" y="4882"/>
                    <a:pt x="1903" y="4861"/>
                    <a:pt x="1871" y="4819"/>
                  </a:cubicBezTo>
                  <a:cubicBezTo>
                    <a:pt x="1682" y="4587"/>
                    <a:pt x="1840" y="3789"/>
                    <a:pt x="1945" y="3264"/>
                  </a:cubicBezTo>
                  <a:cubicBezTo>
                    <a:pt x="1966" y="3117"/>
                    <a:pt x="1997" y="2980"/>
                    <a:pt x="2008" y="2875"/>
                  </a:cubicBezTo>
                  <a:lnTo>
                    <a:pt x="2029" y="2780"/>
                  </a:lnTo>
                  <a:lnTo>
                    <a:pt x="2029" y="2780"/>
                  </a:lnTo>
                  <a:lnTo>
                    <a:pt x="1924" y="2791"/>
                  </a:lnTo>
                  <a:cubicBezTo>
                    <a:pt x="1568" y="2845"/>
                    <a:pt x="1257" y="2872"/>
                    <a:pt x="1000" y="2872"/>
                  </a:cubicBezTo>
                  <a:cubicBezTo>
                    <a:pt x="558" y="2872"/>
                    <a:pt x="277" y="2793"/>
                    <a:pt x="211" y="2633"/>
                  </a:cubicBezTo>
                  <a:cubicBezTo>
                    <a:pt x="169" y="2539"/>
                    <a:pt x="159" y="2455"/>
                    <a:pt x="201" y="2392"/>
                  </a:cubicBezTo>
                  <a:cubicBezTo>
                    <a:pt x="333" y="2208"/>
                    <a:pt x="815" y="2168"/>
                    <a:pt x="1240" y="2168"/>
                  </a:cubicBezTo>
                  <a:cubicBezTo>
                    <a:pt x="1423" y="2168"/>
                    <a:pt x="1595" y="2176"/>
                    <a:pt x="1724" y="2182"/>
                  </a:cubicBezTo>
                  <a:lnTo>
                    <a:pt x="1829" y="2192"/>
                  </a:lnTo>
                  <a:lnTo>
                    <a:pt x="1924" y="2182"/>
                  </a:lnTo>
                  <a:lnTo>
                    <a:pt x="1903" y="2087"/>
                  </a:lnTo>
                  <a:cubicBezTo>
                    <a:pt x="1892" y="1961"/>
                    <a:pt x="1798" y="1730"/>
                    <a:pt x="1682" y="1435"/>
                  </a:cubicBezTo>
                  <a:cubicBezTo>
                    <a:pt x="1504" y="1015"/>
                    <a:pt x="1272" y="438"/>
                    <a:pt x="1367" y="228"/>
                  </a:cubicBezTo>
                  <a:cubicBezTo>
                    <a:pt x="1388" y="196"/>
                    <a:pt x="1409" y="175"/>
                    <a:pt x="1451" y="165"/>
                  </a:cubicBezTo>
                  <a:cubicBezTo>
                    <a:pt x="1476" y="158"/>
                    <a:pt x="1501" y="154"/>
                    <a:pt x="1525" y="154"/>
                  </a:cubicBezTo>
                  <a:close/>
                  <a:moveTo>
                    <a:pt x="1530" y="0"/>
                  </a:moveTo>
                  <a:cubicBezTo>
                    <a:pt x="1491" y="0"/>
                    <a:pt x="1451" y="6"/>
                    <a:pt x="1409" y="17"/>
                  </a:cubicBezTo>
                  <a:cubicBezTo>
                    <a:pt x="1336" y="38"/>
                    <a:pt x="1272" y="91"/>
                    <a:pt x="1230" y="165"/>
                  </a:cubicBezTo>
                  <a:cubicBezTo>
                    <a:pt x="1104" y="427"/>
                    <a:pt x="1336" y="994"/>
                    <a:pt x="1546" y="1499"/>
                  </a:cubicBezTo>
                  <a:cubicBezTo>
                    <a:pt x="1630" y="1709"/>
                    <a:pt x="1714" y="1909"/>
                    <a:pt x="1735" y="2035"/>
                  </a:cubicBezTo>
                  <a:cubicBezTo>
                    <a:pt x="1554" y="2026"/>
                    <a:pt x="1370" y="2020"/>
                    <a:pt x="1193" y="2020"/>
                  </a:cubicBezTo>
                  <a:cubicBezTo>
                    <a:pt x="689" y="2020"/>
                    <a:pt x="240" y="2075"/>
                    <a:pt x="85" y="2308"/>
                  </a:cubicBezTo>
                  <a:cubicBezTo>
                    <a:pt x="12" y="2413"/>
                    <a:pt x="1" y="2549"/>
                    <a:pt x="64" y="2696"/>
                  </a:cubicBezTo>
                  <a:cubicBezTo>
                    <a:pt x="176" y="2946"/>
                    <a:pt x="556" y="3028"/>
                    <a:pt x="1007" y="3028"/>
                  </a:cubicBezTo>
                  <a:cubicBezTo>
                    <a:pt x="1276" y="3028"/>
                    <a:pt x="1571" y="2999"/>
                    <a:pt x="1850" y="2959"/>
                  </a:cubicBezTo>
                  <a:lnTo>
                    <a:pt x="1850" y="2959"/>
                  </a:lnTo>
                  <a:cubicBezTo>
                    <a:pt x="1829" y="3043"/>
                    <a:pt x="1808" y="3138"/>
                    <a:pt x="1787" y="3233"/>
                  </a:cubicBezTo>
                  <a:cubicBezTo>
                    <a:pt x="1640" y="3999"/>
                    <a:pt x="1535" y="4651"/>
                    <a:pt x="1756" y="4924"/>
                  </a:cubicBezTo>
                  <a:cubicBezTo>
                    <a:pt x="1819" y="4998"/>
                    <a:pt x="1903" y="5029"/>
                    <a:pt x="1997" y="5029"/>
                  </a:cubicBezTo>
                  <a:cubicBezTo>
                    <a:pt x="2690" y="5029"/>
                    <a:pt x="2733" y="3716"/>
                    <a:pt x="2754" y="2990"/>
                  </a:cubicBezTo>
                  <a:cubicBezTo>
                    <a:pt x="2764" y="3001"/>
                    <a:pt x="2785" y="3011"/>
                    <a:pt x="2796" y="3022"/>
                  </a:cubicBezTo>
                  <a:cubicBezTo>
                    <a:pt x="3371" y="3396"/>
                    <a:pt x="4008" y="3786"/>
                    <a:pt x="4408" y="3786"/>
                  </a:cubicBezTo>
                  <a:cubicBezTo>
                    <a:pt x="4468" y="3786"/>
                    <a:pt x="4523" y="3777"/>
                    <a:pt x="4572" y="3758"/>
                  </a:cubicBezTo>
                  <a:cubicBezTo>
                    <a:pt x="4666" y="3726"/>
                    <a:pt x="4740" y="3642"/>
                    <a:pt x="4771" y="3537"/>
                  </a:cubicBezTo>
                  <a:cubicBezTo>
                    <a:pt x="4897" y="3054"/>
                    <a:pt x="3794" y="2339"/>
                    <a:pt x="3269" y="2129"/>
                  </a:cubicBezTo>
                  <a:cubicBezTo>
                    <a:pt x="3332" y="2056"/>
                    <a:pt x="3416" y="1972"/>
                    <a:pt x="3489" y="1877"/>
                  </a:cubicBezTo>
                  <a:cubicBezTo>
                    <a:pt x="3930" y="1383"/>
                    <a:pt x="4540" y="711"/>
                    <a:pt x="4109" y="259"/>
                  </a:cubicBezTo>
                  <a:cubicBezTo>
                    <a:pt x="4034" y="183"/>
                    <a:pt x="3950" y="142"/>
                    <a:pt x="3858" y="142"/>
                  </a:cubicBezTo>
                  <a:cubicBezTo>
                    <a:pt x="3847" y="142"/>
                    <a:pt x="3836" y="142"/>
                    <a:pt x="3825" y="144"/>
                  </a:cubicBezTo>
                  <a:cubicBezTo>
                    <a:pt x="3531" y="186"/>
                    <a:pt x="3143" y="606"/>
                    <a:pt x="2669" y="1435"/>
                  </a:cubicBezTo>
                  <a:cubicBezTo>
                    <a:pt x="2554" y="1278"/>
                    <a:pt x="2459" y="1089"/>
                    <a:pt x="2365" y="910"/>
                  </a:cubicBezTo>
                  <a:cubicBezTo>
                    <a:pt x="2119" y="447"/>
                    <a:pt x="1882" y="0"/>
                    <a:pt x="1530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40"/>
            <p:cNvSpPr/>
            <p:nvPr/>
          </p:nvSpPr>
          <p:spPr>
            <a:xfrm>
              <a:off x="5046850" y="4874225"/>
              <a:ext cx="6625" cy="4750"/>
            </a:xfrm>
            <a:custGeom>
              <a:avLst/>
              <a:gdLst/>
              <a:ahLst/>
              <a:cxnLst/>
              <a:rect l="l" t="t" r="r" b="b"/>
              <a:pathLst>
                <a:path w="265" h="190" extrusionOk="0">
                  <a:moveTo>
                    <a:pt x="117" y="0"/>
                  </a:moveTo>
                  <a:cubicBezTo>
                    <a:pt x="1" y="0"/>
                    <a:pt x="1" y="189"/>
                    <a:pt x="117" y="189"/>
                  </a:cubicBezTo>
                  <a:lnTo>
                    <a:pt x="138" y="189"/>
                  </a:lnTo>
                  <a:cubicBezTo>
                    <a:pt x="264" y="189"/>
                    <a:pt x="264" y="0"/>
                    <a:pt x="138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40"/>
            <p:cNvSpPr/>
            <p:nvPr/>
          </p:nvSpPr>
          <p:spPr>
            <a:xfrm>
              <a:off x="5060525" y="4869500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26" y="0"/>
                  </a:moveTo>
                  <a:cubicBezTo>
                    <a:pt x="0" y="0"/>
                    <a:pt x="0" y="189"/>
                    <a:pt x="126" y="189"/>
                  </a:cubicBezTo>
                  <a:cubicBezTo>
                    <a:pt x="242" y="189"/>
                    <a:pt x="242" y="0"/>
                    <a:pt x="126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40"/>
            <p:cNvSpPr/>
            <p:nvPr/>
          </p:nvSpPr>
          <p:spPr>
            <a:xfrm>
              <a:off x="5068150" y="4875025"/>
              <a:ext cx="6050" cy="4750"/>
            </a:xfrm>
            <a:custGeom>
              <a:avLst/>
              <a:gdLst/>
              <a:ahLst/>
              <a:cxnLst/>
              <a:rect l="l" t="t" r="r" b="b"/>
              <a:pathLst>
                <a:path w="242" h="190" extrusionOk="0">
                  <a:moveTo>
                    <a:pt x="127" y="0"/>
                  </a:moveTo>
                  <a:cubicBezTo>
                    <a:pt x="0" y="0"/>
                    <a:pt x="0" y="189"/>
                    <a:pt x="127" y="189"/>
                  </a:cubicBezTo>
                  <a:cubicBezTo>
                    <a:pt x="242" y="189"/>
                    <a:pt x="242" y="0"/>
                    <a:pt x="127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40"/>
            <p:cNvSpPr/>
            <p:nvPr/>
          </p:nvSpPr>
          <p:spPr>
            <a:xfrm>
              <a:off x="5087575" y="4871350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27" y="0"/>
                  </a:moveTo>
                  <a:cubicBezTo>
                    <a:pt x="1" y="0"/>
                    <a:pt x="1" y="189"/>
                    <a:pt x="127" y="189"/>
                  </a:cubicBezTo>
                  <a:cubicBezTo>
                    <a:pt x="242" y="189"/>
                    <a:pt x="242" y="0"/>
                    <a:pt x="127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40"/>
            <p:cNvSpPr/>
            <p:nvPr/>
          </p:nvSpPr>
          <p:spPr>
            <a:xfrm>
              <a:off x="5098100" y="4861875"/>
              <a:ext cx="6050" cy="4750"/>
            </a:xfrm>
            <a:custGeom>
              <a:avLst/>
              <a:gdLst/>
              <a:ahLst/>
              <a:cxnLst/>
              <a:rect l="l" t="t" r="r" b="b"/>
              <a:pathLst>
                <a:path w="242" h="190" extrusionOk="0">
                  <a:moveTo>
                    <a:pt x="126" y="1"/>
                  </a:moveTo>
                  <a:cubicBezTo>
                    <a:pt x="0" y="1"/>
                    <a:pt x="0" y="190"/>
                    <a:pt x="126" y="190"/>
                  </a:cubicBezTo>
                  <a:cubicBezTo>
                    <a:pt x="241" y="190"/>
                    <a:pt x="241" y="1"/>
                    <a:pt x="126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40"/>
            <p:cNvSpPr/>
            <p:nvPr/>
          </p:nvSpPr>
          <p:spPr>
            <a:xfrm>
              <a:off x="5087050" y="4851900"/>
              <a:ext cx="6350" cy="4750"/>
            </a:xfrm>
            <a:custGeom>
              <a:avLst/>
              <a:gdLst/>
              <a:ahLst/>
              <a:cxnLst/>
              <a:rect l="l" t="t" r="r" b="b"/>
              <a:pathLst>
                <a:path w="254" h="190" extrusionOk="0">
                  <a:moveTo>
                    <a:pt x="127" y="1"/>
                  </a:moveTo>
                  <a:cubicBezTo>
                    <a:pt x="1" y="1"/>
                    <a:pt x="1" y="190"/>
                    <a:pt x="127" y="190"/>
                  </a:cubicBezTo>
                  <a:cubicBezTo>
                    <a:pt x="253" y="190"/>
                    <a:pt x="253" y="1"/>
                    <a:pt x="127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40"/>
            <p:cNvSpPr/>
            <p:nvPr/>
          </p:nvSpPr>
          <p:spPr>
            <a:xfrm>
              <a:off x="5081000" y="4837200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27" y="0"/>
                  </a:moveTo>
                  <a:cubicBezTo>
                    <a:pt x="1" y="0"/>
                    <a:pt x="1" y="189"/>
                    <a:pt x="127" y="189"/>
                  </a:cubicBezTo>
                  <a:cubicBezTo>
                    <a:pt x="243" y="189"/>
                    <a:pt x="243" y="0"/>
                    <a:pt x="127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40"/>
            <p:cNvSpPr/>
            <p:nvPr/>
          </p:nvSpPr>
          <p:spPr>
            <a:xfrm>
              <a:off x="5075225" y="4823250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27" y="1"/>
                  </a:moveTo>
                  <a:cubicBezTo>
                    <a:pt x="1" y="1"/>
                    <a:pt x="1" y="190"/>
                    <a:pt x="127" y="190"/>
                  </a:cubicBezTo>
                  <a:cubicBezTo>
                    <a:pt x="243" y="190"/>
                    <a:pt x="243" y="1"/>
                    <a:pt x="127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40"/>
            <p:cNvSpPr/>
            <p:nvPr/>
          </p:nvSpPr>
          <p:spPr>
            <a:xfrm>
              <a:off x="5110425" y="4854775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27" y="1"/>
                  </a:moveTo>
                  <a:cubicBezTo>
                    <a:pt x="1" y="1"/>
                    <a:pt x="1" y="190"/>
                    <a:pt x="127" y="190"/>
                  </a:cubicBezTo>
                  <a:cubicBezTo>
                    <a:pt x="243" y="190"/>
                    <a:pt x="243" y="1"/>
                    <a:pt x="127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40"/>
            <p:cNvSpPr/>
            <p:nvPr/>
          </p:nvSpPr>
          <p:spPr>
            <a:xfrm>
              <a:off x="5122775" y="4840350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27" y="0"/>
                  </a:moveTo>
                  <a:cubicBezTo>
                    <a:pt x="1" y="0"/>
                    <a:pt x="1" y="189"/>
                    <a:pt x="127" y="189"/>
                  </a:cubicBezTo>
                  <a:cubicBezTo>
                    <a:pt x="242" y="189"/>
                    <a:pt x="242" y="0"/>
                    <a:pt x="127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40"/>
            <p:cNvSpPr/>
            <p:nvPr/>
          </p:nvSpPr>
          <p:spPr>
            <a:xfrm>
              <a:off x="5123300" y="4827725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16" y="1"/>
                  </a:moveTo>
                  <a:cubicBezTo>
                    <a:pt x="1" y="1"/>
                    <a:pt x="1" y="190"/>
                    <a:pt x="116" y="190"/>
                  </a:cubicBezTo>
                  <a:cubicBezTo>
                    <a:pt x="242" y="190"/>
                    <a:pt x="242" y="1"/>
                    <a:pt x="116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40"/>
            <p:cNvSpPr/>
            <p:nvPr/>
          </p:nvSpPr>
          <p:spPr>
            <a:xfrm>
              <a:off x="5132775" y="4826150"/>
              <a:ext cx="6050" cy="4750"/>
            </a:xfrm>
            <a:custGeom>
              <a:avLst/>
              <a:gdLst/>
              <a:ahLst/>
              <a:cxnLst/>
              <a:rect l="l" t="t" r="r" b="b"/>
              <a:pathLst>
                <a:path w="242" h="190" extrusionOk="0">
                  <a:moveTo>
                    <a:pt x="126" y="1"/>
                  </a:moveTo>
                  <a:cubicBezTo>
                    <a:pt x="0" y="1"/>
                    <a:pt x="0" y="190"/>
                    <a:pt x="126" y="190"/>
                  </a:cubicBezTo>
                  <a:cubicBezTo>
                    <a:pt x="241" y="190"/>
                    <a:pt x="241" y="1"/>
                    <a:pt x="126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40"/>
            <p:cNvSpPr/>
            <p:nvPr/>
          </p:nvSpPr>
          <p:spPr>
            <a:xfrm>
              <a:off x="5104650" y="4870275"/>
              <a:ext cx="6325" cy="4775"/>
            </a:xfrm>
            <a:custGeom>
              <a:avLst/>
              <a:gdLst/>
              <a:ahLst/>
              <a:cxnLst/>
              <a:rect l="l" t="t" r="r" b="b"/>
              <a:pathLst>
                <a:path w="253" h="191" extrusionOk="0">
                  <a:moveTo>
                    <a:pt x="127" y="1"/>
                  </a:moveTo>
                  <a:cubicBezTo>
                    <a:pt x="0" y="1"/>
                    <a:pt x="0" y="190"/>
                    <a:pt x="127" y="190"/>
                  </a:cubicBezTo>
                  <a:cubicBezTo>
                    <a:pt x="253" y="190"/>
                    <a:pt x="253" y="1"/>
                    <a:pt x="127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40"/>
            <p:cNvSpPr/>
            <p:nvPr/>
          </p:nvSpPr>
          <p:spPr>
            <a:xfrm>
              <a:off x="5119100" y="4876600"/>
              <a:ext cx="6050" cy="4750"/>
            </a:xfrm>
            <a:custGeom>
              <a:avLst/>
              <a:gdLst/>
              <a:ahLst/>
              <a:cxnLst/>
              <a:rect l="l" t="t" r="r" b="b"/>
              <a:pathLst>
                <a:path w="242" h="190" extrusionOk="0">
                  <a:moveTo>
                    <a:pt x="116" y="0"/>
                  </a:moveTo>
                  <a:cubicBezTo>
                    <a:pt x="1" y="0"/>
                    <a:pt x="1" y="189"/>
                    <a:pt x="116" y="189"/>
                  </a:cubicBezTo>
                  <a:cubicBezTo>
                    <a:pt x="242" y="189"/>
                    <a:pt x="242" y="0"/>
                    <a:pt x="116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40"/>
            <p:cNvSpPr/>
            <p:nvPr/>
          </p:nvSpPr>
          <p:spPr>
            <a:xfrm>
              <a:off x="5127500" y="4887350"/>
              <a:ext cx="6075" cy="5025"/>
            </a:xfrm>
            <a:custGeom>
              <a:avLst/>
              <a:gdLst/>
              <a:ahLst/>
              <a:cxnLst/>
              <a:rect l="l" t="t" r="r" b="b"/>
              <a:pathLst>
                <a:path w="243" h="201" extrusionOk="0">
                  <a:moveTo>
                    <a:pt x="127" y="0"/>
                  </a:moveTo>
                  <a:cubicBezTo>
                    <a:pt x="1" y="0"/>
                    <a:pt x="1" y="201"/>
                    <a:pt x="127" y="201"/>
                  </a:cubicBezTo>
                  <a:cubicBezTo>
                    <a:pt x="242" y="201"/>
                    <a:pt x="242" y="0"/>
                    <a:pt x="127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40"/>
            <p:cNvSpPr/>
            <p:nvPr/>
          </p:nvSpPr>
          <p:spPr>
            <a:xfrm>
              <a:off x="5138550" y="4889450"/>
              <a:ext cx="6050" cy="4750"/>
            </a:xfrm>
            <a:custGeom>
              <a:avLst/>
              <a:gdLst/>
              <a:ahLst/>
              <a:cxnLst/>
              <a:rect l="l" t="t" r="r" b="b"/>
              <a:pathLst>
                <a:path w="242" h="190" extrusionOk="0">
                  <a:moveTo>
                    <a:pt x="115" y="1"/>
                  </a:moveTo>
                  <a:cubicBezTo>
                    <a:pt x="0" y="1"/>
                    <a:pt x="0" y="190"/>
                    <a:pt x="115" y="190"/>
                  </a:cubicBezTo>
                  <a:cubicBezTo>
                    <a:pt x="241" y="190"/>
                    <a:pt x="241" y="1"/>
                    <a:pt x="115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40"/>
            <p:cNvSpPr/>
            <p:nvPr/>
          </p:nvSpPr>
          <p:spPr>
            <a:xfrm>
              <a:off x="5090475" y="4886050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26" y="0"/>
                  </a:moveTo>
                  <a:cubicBezTo>
                    <a:pt x="0" y="0"/>
                    <a:pt x="0" y="190"/>
                    <a:pt x="126" y="190"/>
                  </a:cubicBezTo>
                  <a:cubicBezTo>
                    <a:pt x="242" y="190"/>
                    <a:pt x="242" y="0"/>
                    <a:pt x="126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40"/>
            <p:cNvSpPr/>
            <p:nvPr/>
          </p:nvSpPr>
          <p:spPr>
            <a:xfrm>
              <a:off x="5092850" y="4902050"/>
              <a:ext cx="6050" cy="5025"/>
            </a:xfrm>
            <a:custGeom>
              <a:avLst/>
              <a:gdLst/>
              <a:ahLst/>
              <a:cxnLst/>
              <a:rect l="l" t="t" r="r" b="b"/>
              <a:pathLst>
                <a:path w="242" h="201" extrusionOk="0">
                  <a:moveTo>
                    <a:pt x="126" y="1"/>
                  </a:moveTo>
                  <a:cubicBezTo>
                    <a:pt x="0" y="1"/>
                    <a:pt x="0" y="201"/>
                    <a:pt x="126" y="201"/>
                  </a:cubicBezTo>
                  <a:cubicBezTo>
                    <a:pt x="241" y="201"/>
                    <a:pt x="241" y="1"/>
                    <a:pt x="126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40"/>
            <p:cNvSpPr/>
            <p:nvPr/>
          </p:nvSpPr>
          <p:spPr>
            <a:xfrm>
              <a:off x="5087050" y="4909675"/>
              <a:ext cx="6350" cy="4775"/>
            </a:xfrm>
            <a:custGeom>
              <a:avLst/>
              <a:gdLst/>
              <a:ahLst/>
              <a:cxnLst/>
              <a:rect l="l" t="t" r="r" b="b"/>
              <a:pathLst>
                <a:path w="254" h="191" extrusionOk="0">
                  <a:moveTo>
                    <a:pt x="127" y="1"/>
                  </a:moveTo>
                  <a:cubicBezTo>
                    <a:pt x="1" y="1"/>
                    <a:pt x="1" y="190"/>
                    <a:pt x="127" y="190"/>
                  </a:cubicBezTo>
                  <a:cubicBezTo>
                    <a:pt x="253" y="190"/>
                    <a:pt x="253" y="1"/>
                    <a:pt x="127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40"/>
            <p:cNvSpPr/>
            <p:nvPr/>
          </p:nvSpPr>
          <p:spPr>
            <a:xfrm>
              <a:off x="5087575" y="4926500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27" y="0"/>
                  </a:moveTo>
                  <a:cubicBezTo>
                    <a:pt x="1" y="0"/>
                    <a:pt x="1" y="190"/>
                    <a:pt x="127" y="190"/>
                  </a:cubicBezTo>
                  <a:cubicBezTo>
                    <a:pt x="242" y="190"/>
                    <a:pt x="242" y="0"/>
                    <a:pt x="127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ectangle 2"/>
          <p:cNvSpPr/>
          <p:nvPr/>
        </p:nvSpPr>
        <p:spPr>
          <a:xfrm>
            <a:off x="1091334" y="407261"/>
            <a:ext cx="7332663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Bef>
                <a:spcPct val="50000"/>
              </a:spcBef>
            </a:pPr>
            <a:r>
              <a:rPr lang="en-US" altLang="en-US" sz="2000" i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Vẽ</a:t>
            </a:r>
            <a:r>
              <a:rPr lang="en-US" altLang="en-US" sz="2000" i="1" dirty="0">
                <a:solidFill>
                  <a:srgbClr val="002060"/>
                </a:solidFill>
                <a:cs typeface="Times New Roman" panose="02020603050405020304" pitchFamily="18" charset="0"/>
              </a:rPr>
              <a:t> 1 </a:t>
            </a:r>
            <a:r>
              <a:rPr lang="en-US" altLang="en-US" sz="2000" i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đường</a:t>
            </a:r>
            <a:r>
              <a:rPr lang="en-US" altLang="en-US" sz="2000" i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tròn</a:t>
            </a:r>
            <a:r>
              <a:rPr lang="en-US" altLang="en-US" sz="2000" i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trên</a:t>
            </a:r>
            <a:r>
              <a:rPr lang="en-US" altLang="en-US" sz="2000" i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giấy</a:t>
            </a:r>
            <a:r>
              <a:rPr lang="en-US" altLang="en-US" sz="2000" i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rồi</a:t>
            </a:r>
            <a:r>
              <a:rPr lang="en-US" altLang="en-US" sz="2000" i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cắt</a:t>
            </a:r>
            <a:r>
              <a:rPr lang="en-US" altLang="en-US" sz="2000" i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theo</a:t>
            </a:r>
            <a:r>
              <a:rPr lang="en-US" altLang="en-US" sz="2000" i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nét</a:t>
            </a:r>
            <a:r>
              <a:rPr lang="en-US" altLang="en-US" sz="2000" i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vẽ</a:t>
            </a:r>
            <a:r>
              <a:rPr lang="en-US" altLang="en-US" sz="2000" i="1" dirty="0">
                <a:solidFill>
                  <a:srgbClr val="002060"/>
                </a:solidFill>
                <a:cs typeface="Times New Roman" panose="02020603050405020304" pitchFamily="18" charset="0"/>
              </a:rPr>
              <a:t> ta </a:t>
            </a:r>
            <a:r>
              <a:rPr lang="en-US" altLang="en-US" sz="2000" i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được</a:t>
            </a:r>
            <a:r>
              <a:rPr lang="en-US" altLang="en-US" sz="2000" i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hình</a:t>
            </a:r>
            <a:r>
              <a:rPr lang="en-US" altLang="en-US" sz="2000" i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tròn</a:t>
            </a:r>
            <a:r>
              <a:rPr lang="en-US" altLang="en-US" sz="2000" i="1" dirty="0">
                <a:solidFill>
                  <a:srgbClr val="002060"/>
                </a:solidFill>
                <a:cs typeface="Times New Roman" panose="02020603050405020304" pitchFamily="18" charset="0"/>
              </a:rPr>
              <a:t>. </a:t>
            </a:r>
            <a:r>
              <a:rPr lang="en-US" altLang="en-US" sz="2000" i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Gấp</a:t>
            </a:r>
            <a:r>
              <a:rPr lang="en-US" altLang="en-US" sz="2000" i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đôi</a:t>
            </a:r>
            <a:r>
              <a:rPr lang="en-US" altLang="en-US" sz="2000" i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hình</a:t>
            </a:r>
            <a:r>
              <a:rPr lang="en-US" altLang="en-US" sz="2000" i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tròn</a:t>
            </a:r>
            <a:r>
              <a:rPr lang="en-US" altLang="en-US" sz="2000" i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theo</a:t>
            </a:r>
            <a:r>
              <a:rPr lang="en-US" altLang="en-US" sz="2000" i="1" dirty="0">
                <a:solidFill>
                  <a:srgbClr val="002060"/>
                </a:solidFill>
                <a:cs typeface="Times New Roman" panose="02020603050405020304" pitchFamily="18" charset="0"/>
              </a:rPr>
              <a:t> 1 </a:t>
            </a:r>
            <a:r>
              <a:rPr lang="en-US" altLang="en-US" sz="2000" i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đường</a:t>
            </a:r>
            <a:r>
              <a:rPr lang="en-US" altLang="en-US" sz="2000" i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thẳng</a:t>
            </a:r>
            <a:r>
              <a:rPr lang="en-US" altLang="en-US" sz="2000" i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đi</a:t>
            </a:r>
            <a:r>
              <a:rPr lang="en-US" altLang="en-US" sz="2000" i="1" dirty="0">
                <a:solidFill>
                  <a:srgbClr val="002060"/>
                </a:solidFill>
                <a:cs typeface="Times New Roman" panose="02020603050405020304" pitchFamily="18" charset="0"/>
              </a:rPr>
              <a:t> qua </a:t>
            </a:r>
            <a:r>
              <a:rPr lang="en-US" altLang="en-US" sz="2000" i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tâm</a:t>
            </a:r>
            <a:r>
              <a:rPr lang="en-US" altLang="en-US" sz="2000" i="1" dirty="0">
                <a:solidFill>
                  <a:srgbClr val="002060"/>
                </a:solidFill>
                <a:cs typeface="Times New Roman" panose="02020603050405020304" pitchFamily="18" charset="0"/>
              </a:rPr>
              <a:t>. </a:t>
            </a:r>
            <a:r>
              <a:rPr lang="en-US" altLang="en-US" sz="2000" i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Em</a:t>
            </a:r>
            <a:r>
              <a:rPr lang="en-US" altLang="en-US" sz="2000" i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hãy</a:t>
            </a:r>
            <a:r>
              <a:rPr lang="en-US" altLang="en-US" sz="2000" i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cho</a:t>
            </a:r>
            <a:r>
              <a:rPr lang="en-US" altLang="en-US" sz="2000" i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biết</a:t>
            </a:r>
            <a:r>
              <a:rPr lang="en-US" altLang="en-US" sz="2000" i="1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altLang="en-US" sz="2000" i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trục</a:t>
            </a:r>
            <a:r>
              <a:rPr lang="en-US" altLang="en-US" sz="2000" i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đối</a:t>
            </a:r>
            <a:r>
              <a:rPr lang="en-US" altLang="en-US" sz="2000" i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xứng</a:t>
            </a:r>
            <a:r>
              <a:rPr lang="en-US" altLang="en-US" sz="2000" i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của</a:t>
            </a:r>
            <a:r>
              <a:rPr lang="en-US" altLang="en-US" sz="2000" i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hình</a:t>
            </a:r>
            <a:r>
              <a:rPr lang="en-US" altLang="en-US" sz="2000" i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tròn</a:t>
            </a:r>
            <a:r>
              <a:rPr lang="en-US" altLang="en-US" sz="2000" i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là</a:t>
            </a:r>
            <a:r>
              <a:rPr lang="en-US" altLang="en-US" sz="2000" i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đường</a:t>
            </a:r>
            <a:r>
              <a:rPr lang="en-US" altLang="en-US" sz="2000" i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thẳng</a:t>
            </a:r>
            <a:r>
              <a:rPr lang="en-US" altLang="en-US" sz="2000" i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nào</a:t>
            </a:r>
            <a:r>
              <a:rPr lang="en-US" altLang="en-US" sz="2000" i="1" dirty="0">
                <a:solidFill>
                  <a:srgbClr val="002060"/>
                </a:solidFill>
                <a:cs typeface="Times New Roman" panose="02020603050405020304" pitchFamily="18" charset="0"/>
              </a:rPr>
              <a:t>? </a:t>
            </a:r>
            <a:r>
              <a:rPr lang="en-US" altLang="en-US" sz="2000" i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Em</a:t>
            </a:r>
            <a:r>
              <a:rPr lang="en-US" altLang="en-US" sz="2000" i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tìm</a:t>
            </a:r>
            <a:r>
              <a:rPr lang="en-US" altLang="en-US" sz="2000" i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được</a:t>
            </a:r>
            <a:r>
              <a:rPr lang="en-US" altLang="en-US" sz="2000" i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mấy</a:t>
            </a:r>
            <a:r>
              <a:rPr lang="en-US" altLang="en-US" sz="2000" i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trục</a:t>
            </a:r>
            <a:r>
              <a:rPr lang="en-US" altLang="en-US" sz="2000" i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đối</a:t>
            </a:r>
            <a:r>
              <a:rPr lang="en-US" altLang="en-US" sz="2000" i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000" i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xứng</a:t>
            </a:r>
            <a:r>
              <a:rPr lang="en-US" altLang="en-US" sz="2000" i="1" dirty="0">
                <a:solidFill>
                  <a:srgbClr val="002060"/>
                </a:solidFill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70" name="Text Box 6"/>
          <p:cNvSpPr txBox="1">
            <a:spLocks noChangeArrowheads="1"/>
          </p:cNvSpPr>
          <p:nvPr/>
        </p:nvSpPr>
        <p:spPr bwMode="auto">
          <a:xfrm>
            <a:off x="4771567" y="3185882"/>
            <a:ext cx="4572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800" b="1">
                <a:solidFill>
                  <a:srgbClr val="000066"/>
                </a:solidFill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1" name="Oval 7"/>
          <p:cNvSpPr>
            <a:spLocks noChangeArrowheads="1"/>
          </p:cNvSpPr>
          <p:nvPr/>
        </p:nvSpPr>
        <p:spPr bwMode="auto">
          <a:xfrm>
            <a:off x="3560304" y="2404832"/>
            <a:ext cx="2743200" cy="27432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6600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2400" b="1">
              <a:solidFill>
                <a:srgbClr val="000066"/>
              </a:solidFill>
              <a:latin typeface=".VnTime" pitchFamily="34" charset="0"/>
            </a:endParaRPr>
          </a:p>
        </p:txBody>
      </p:sp>
      <p:sp>
        <p:nvSpPr>
          <p:cNvPr id="72" name="Line 16"/>
          <p:cNvSpPr>
            <a:spLocks noChangeShapeType="1"/>
          </p:cNvSpPr>
          <p:nvPr/>
        </p:nvSpPr>
        <p:spPr bwMode="auto">
          <a:xfrm flipV="1">
            <a:off x="4917617" y="2100032"/>
            <a:ext cx="0" cy="3124200"/>
          </a:xfrm>
          <a:prstGeom prst="line">
            <a:avLst/>
          </a:prstGeom>
          <a:noFill/>
          <a:ln w="38100">
            <a:solidFill>
              <a:srgbClr val="CC0099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73" name="Line 17"/>
          <p:cNvSpPr>
            <a:spLocks noChangeShapeType="1"/>
          </p:cNvSpPr>
          <p:nvPr/>
        </p:nvSpPr>
        <p:spPr bwMode="auto">
          <a:xfrm rot="16200000" flipV="1">
            <a:off x="4970004" y="1985732"/>
            <a:ext cx="0" cy="3581400"/>
          </a:xfrm>
          <a:prstGeom prst="line">
            <a:avLst/>
          </a:prstGeom>
          <a:noFill/>
          <a:ln w="38100">
            <a:solidFill>
              <a:srgbClr val="CC0099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74" name="Line 18"/>
          <p:cNvSpPr>
            <a:spLocks noChangeShapeType="1"/>
          </p:cNvSpPr>
          <p:nvPr/>
        </p:nvSpPr>
        <p:spPr bwMode="auto">
          <a:xfrm rot="18800607" flipV="1">
            <a:off x="4831892" y="1946045"/>
            <a:ext cx="76200" cy="3505200"/>
          </a:xfrm>
          <a:prstGeom prst="line">
            <a:avLst/>
          </a:prstGeom>
          <a:noFill/>
          <a:ln w="38100">
            <a:solidFill>
              <a:srgbClr val="CC0099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75" name="Line 19"/>
          <p:cNvSpPr>
            <a:spLocks noChangeShapeType="1"/>
          </p:cNvSpPr>
          <p:nvPr/>
        </p:nvSpPr>
        <p:spPr bwMode="auto">
          <a:xfrm rot="2837953" flipV="1">
            <a:off x="4948573" y="1921439"/>
            <a:ext cx="1587" cy="3581400"/>
          </a:xfrm>
          <a:prstGeom prst="line">
            <a:avLst/>
          </a:prstGeom>
          <a:noFill/>
          <a:ln w="38100">
            <a:solidFill>
              <a:srgbClr val="CC0099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76" name="Text Box 6"/>
          <p:cNvSpPr txBox="1">
            <a:spLocks noChangeArrowheads="1"/>
          </p:cNvSpPr>
          <p:nvPr/>
        </p:nvSpPr>
        <p:spPr bwMode="auto">
          <a:xfrm>
            <a:off x="4755692" y="3165245"/>
            <a:ext cx="4572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800" b="1">
                <a:solidFill>
                  <a:srgbClr val="000066"/>
                </a:solidFill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7" name="Text Box 12"/>
          <p:cNvSpPr txBox="1">
            <a:spLocks noChangeArrowheads="1"/>
          </p:cNvSpPr>
          <p:nvPr/>
        </p:nvSpPr>
        <p:spPr bwMode="auto">
          <a:xfrm>
            <a:off x="5008104" y="3471632"/>
            <a:ext cx="4572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0" grpId="0"/>
      <p:bldP spid="71" grpId="0" animBg="1"/>
      <p:bldP spid="76" grpId="0"/>
      <p:bldP spid="7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Google Shape;907;p39"/>
          <p:cNvSpPr/>
          <p:nvPr/>
        </p:nvSpPr>
        <p:spPr>
          <a:xfrm>
            <a:off x="671847" y="2794818"/>
            <a:ext cx="8210150" cy="1199176"/>
          </a:xfrm>
          <a:prstGeom prst="roundRect">
            <a:avLst>
              <a:gd name="adj" fmla="val 50000"/>
            </a:avLst>
          </a:prstGeom>
          <a:solidFill>
            <a:schemeClr val="tx2">
              <a:lumMod val="60000"/>
              <a:lumOff val="40000"/>
            </a:schemeClr>
          </a:solidFill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</a:rPr>
              <a:t>TRỤC </a:t>
            </a:r>
            <a:r>
              <a:rPr lang="en-US" sz="2800" b="1" dirty="0">
                <a:solidFill>
                  <a:srgbClr val="002060"/>
                </a:solidFill>
              </a:rPr>
              <a:t>ĐỐI </a:t>
            </a:r>
            <a:r>
              <a:rPr lang="en-US" sz="2800" b="1" dirty="0" smtClean="0">
                <a:solidFill>
                  <a:srgbClr val="002060"/>
                </a:solidFill>
              </a:rPr>
              <a:t>XỨNG </a:t>
            </a:r>
            <a:r>
              <a:rPr lang="en-US" sz="2800" b="1" dirty="0">
                <a:solidFill>
                  <a:srgbClr val="002060"/>
                </a:solidFill>
              </a:rPr>
              <a:t>CỦA MỘT SỐ </a:t>
            </a:r>
            <a:r>
              <a:rPr lang="en-US" sz="2800" b="1" dirty="0" smtClean="0">
                <a:solidFill>
                  <a:srgbClr val="002060"/>
                </a:solidFill>
              </a:rPr>
              <a:t>HÌNH PHẲNG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908" name="Google Shape;908;p39"/>
          <p:cNvSpPr txBox="1">
            <a:spLocks noGrp="1"/>
          </p:cNvSpPr>
          <p:nvPr>
            <p:ph type="title"/>
          </p:nvPr>
        </p:nvSpPr>
        <p:spPr>
          <a:xfrm>
            <a:off x="1388100" y="1494175"/>
            <a:ext cx="6367800" cy="96298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lt1"/>
                </a:solidFill>
              </a:rPr>
              <a:t>2</a:t>
            </a:r>
            <a:endParaRPr dirty="0">
              <a:solidFill>
                <a:schemeClr val="accent2"/>
              </a:solidFill>
            </a:endParaRPr>
          </a:p>
        </p:txBody>
      </p:sp>
      <p:grpSp>
        <p:nvGrpSpPr>
          <p:cNvPr id="909" name="Google Shape;909;p39"/>
          <p:cNvGrpSpPr/>
          <p:nvPr/>
        </p:nvGrpSpPr>
        <p:grpSpPr>
          <a:xfrm>
            <a:off x="3496949" y="1135781"/>
            <a:ext cx="382793" cy="385526"/>
            <a:chOff x="955139" y="3406754"/>
            <a:chExt cx="467562" cy="470843"/>
          </a:xfrm>
        </p:grpSpPr>
        <p:sp>
          <p:nvSpPr>
            <p:cNvPr id="910" name="Google Shape;910;p39"/>
            <p:cNvSpPr/>
            <p:nvPr/>
          </p:nvSpPr>
          <p:spPr>
            <a:xfrm flipH="1">
              <a:off x="955139" y="3406754"/>
              <a:ext cx="467562" cy="470843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9"/>
            <p:cNvSpPr/>
            <p:nvPr/>
          </p:nvSpPr>
          <p:spPr>
            <a:xfrm flipH="1">
              <a:off x="969809" y="3431814"/>
              <a:ext cx="431173" cy="420177"/>
            </a:xfrm>
            <a:custGeom>
              <a:avLst/>
              <a:gdLst/>
              <a:ahLst/>
              <a:cxnLst/>
              <a:rect l="l" t="t" r="r" b="b"/>
              <a:pathLst>
                <a:path w="14195" h="13833" extrusionOk="0">
                  <a:moveTo>
                    <a:pt x="5407" y="1"/>
                  </a:moveTo>
                  <a:cubicBezTo>
                    <a:pt x="5391" y="1"/>
                    <a:pt x="5375" y="3"/>
                    <a:pt x="5359" y="8"/>
                  </a:cubicBezTo>
                  <a:cubicBezTo>
                    <a:pt x="4434" y="271"/>
                    <a:pt x="4970" y="2992"/>
                    <a:pt x="5096" y="3612"/>
                  </a:cubicBezTo>
                  <a:cubicBezTo>
                    <a:pt x="5317" y="4441"/>
                    <a:pt x="5579" y="5366"/>
                    <a:pt x="6020" y="6112"/>
                  </a:cubicBezTo>
                  <a:cubicBezTo>
                    <a:pt x="4918" y="6112"/>
                    <a:pt x="0" y="6512"/>
                    <a:pt x="179" y="8046"/>
                  </a:cubicBezTo>
                  <a:cubicBezTo>
                    <a:pt x="247" y="8565"/>
                    <a:pt x="752" y="8752"/>
                    <a:pt x="1439" y="8752"/>
                  </a:cubicBezTo>
                  <a:cubicBezTo>
                    <a:pt x="2963" y="8752"/>
                    <a:pt x="5383" y="7830"/>
                    <a:pt x="5926" y="7562"/>
                  </a:cubicBezTo>
                  <a:lnTo>
                    <a:pt x="5926" y="7562"/>
                  </a:lnTo>
                  <a:cubicBezTo>
                    <a:pt x="5180" y="8571"/>
                    <a:pt x="2501" y="12522"/>
                    <a:pt x="3688" y="13624"/>
                  </a:cubicBezTo>
                  <a:cubicBezTo>
                    <a:pt x="3856" y="13770"/>
                    <a:pt x="4023" y="13832"/>
                    <a:pt x="4186" y="13832"/>
                  </a:cubicBezTo>
                  <a:cubicBezTo>
                    <a:pt x="5003" y="13832"/>
                    <a:pt x="5730" y="12269"/>
                    <a:pt x="6062" y="11691"/>
                  </a:cubicBezTo>
                  <a:cubicBezTo>
                    <a:pt x="6588" y="10504"/>
                    <a:pt x="7082" y="9127"/>
                    <a:pt x="7302" y="7899"/>
                  </a:cubicBezTo>
                  <a:cubicBezTo>
                    <a:pt x="8007" y="8644"/>
                    <a:pt x="8626" y="8959"/>
                    <a:pt x="9446" y="9538"/>
                  </a:cubicBezTo>
                  <a:cubicBezTo>
                    <a:pt x="10449" y="10244"/>
                    <a:pt x="11833" y="10914"/>
                    <a:pt x="12833" y="10914"/>
                  </a:cubicBezTo>
                  <a:cubicBezTo>
                    <a:pt x="13142" y="10914"/>
                    <a:pt x="13414" y="10850"/>
                    <a:pt x="13627" y="10704"/>
                  </a:cubicBezTo>
                  <a:cubicBezTo>
                    <a:pt x="14195" y="10304"/>
                    <a:pt x="12293" y="8802"/>
                    <a:pt x="11547" y="8361"/>
                  </a:cubicBezTo>
                  <a:cubicBezTo>
                    <a:pt x="10580" y="7794"/>
                    <a:pt x="9625" y="7299"/>
                    <a:pt x="8605" y="6774"/>
                  </a:cubicBezTo>
                  <a:cubicBezTo>
                    <a:pt x="9835" y="5713"/>
                    <a:pt x="12387" y="4484"/>
                    <a:pt x="12693" y="2771"/>
                  </a:cubicBezTo>
                  <a:cubicBezTo>
                    <a:pt x="12808" y="2158"/>
                    <a:pt x="12577" y="1946"/>
                    <a:pt x="12213" y="1946"/>
                  </a:cubicBezTo>
                  <a:cubicBezTo>
                    <a:pt x="11616" y="1946"/>
                    <a:pt x="10661" y="2513"/>
                    <a:pt x="10276" y="2813"/>
                  </a:cubicBezTo>
                  <a:cubicBezTo>
                    <a:pt x="9267" y="3612"/>
                    <a:pt x="8301" y="4663"/>
                    <a:pt x="7512" y="5671"/>
                  </a:cubicBezTo>
                  <a:cubicBezTo>
                    <a:pt x="7338" y="4858"/>
                    <a:pt x="6156" y="1"/>
                    <a:pt x="54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2" name="Google Shape;912;p39"/>
          <p:cNvGrpSpPr/>
          <p:nvPr/>
        </p:nvGrpSpPr>
        <p:grpSpPr>
          <a:xfrm flipH="1">
            <a:off x="5280295" y="365718"/>
            <a:ext cx="382793" cy="385432"/>
            <a:chOff x="955139" y="3406754"/>
            <a:chExt cx="467562" cy="470843"/>
          </a:xfrm>
        </p:grpSpPr>
        <p:sp>
          <p:nvSpPr>
            <p:cNvPr id="913" name="Google Shape;913;p39"/>
            <p:cNvSpPr/>
            <p:nvPr/>
          </p:nvSpPr>
          <p:spPr>
            <a:xfrm flipH="1">
              <a:off x="955139" y="3406754"/>
              <a:ext cx="467562" cy="470843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39"/>
            <p:cNvSpPr/>
            <p:nvPr/>
          </p:nvSpPr>
          <p:spPr>
            <a:xfrm flipH="1">
              <a:off x="969809" y="3431814"/>
              <a:ext cx="431173" cy="420177"/>
            </a:xfrm>
            <a:custGeom>
              <a:avLst/>
              <a:gdLst/>
              <a:ahLst/>
              <a:cxnLst/>
              <a:rect l="l" t="t" r="r" b="b"/>
              <a:pathLst>
                <a:path w="14195" h="13833" extrusionOk="0">
                  <a:moveTo>
                    <a:pt x="5407" y="1"/>
                  </a:moveTo>
                  <a:cubicBezTo>
                    <a:pt x="5391" y="1"/>
                    <a:pt x="5375" y="3"/>
                    <a:pt x="5359" y="8"/>
                  </a:cubicBezTo>
                  <a:cubicBezTo>
                    <a:pt x="4434" y="271"/>
                    <a:pt x="4970" y="2992"/>
                    <a:pt x="5096" y="3612"/>
                  </a:cubicBezTo>
                  <a:cubicBezTo>
                    <a:pt x="5317" y="4441"/>
                    <a:pt x="5579" y="5366"/>
                    <a:pt x="6020" y="6112"/>
                  </a:cubicBezTo>
                  <a:cubicBezTo>
                    <a:pt x="4918" y="6112"/>
                    <a:pt x="0" y="6512"/>
                    <a:pt x="179" y="8046"/>
                  </a:cubicBezTo>
                  <a:cubicBezTo>
                    <a:pt x="247" y="8565"/>
                    <a:pt x="752" y="8752"/>
                    <a:pt x="1439" y="8752"/>
                  </a:cubicBezTo>
                  <a:cubicBezTo>
                    <a:pt x="2963" y="8752"/>
                    <a:pt x="5383" y="7830"/>
                    <a:pt x="5926" y="7562"/>
                  </a:cubicBezTo>
                  <a:lnTo>
                    <a:pt x="5926" y="7562"/>
                  </a:lnTo>
                  <a:cubicBezTo>
                    <a:pt x="5180" y="8571"/>
                    <a:pt x="2501" y="12522"/>
                    <a:pt x="3688" y="13624"/>
                  </a:cubicBezTo>
                  <a:cubicBezTo>
                    <a:pt x="3856" y="13770"/>
                    <a:pt x="4023" y="13832"/>
                    <a:pt x="4186" y="13832"/>
                  </a:cubicBezTo>
                  <a:cubicBezTo>
                    <a:pt x="5003" y="13832"/>
                    <a:pt x="5730" y="12269"/>
                    <a:pt x="6062" y="11691"/>
                  </a:cubicBezTo>
                  <a:cubicBezTo>
                    <a:pt x="6588" y="10504"/>
                    <a:pt x="7082" y="9127"/>
                    <a:pt x="7302" y="7899"/>
                  </a:cubicBezTo>
                  <a:cubicBezTo>
                    <a:pt x="8007" y="8644"/>
                    <a:pt x="8626" y="8959"/>
                    <a:pt x="9446" y="9538"/>
                  </a:cubicBezTo>
                  <a:cubicBezTo>
                    <a:pt x="10449" y="10244"/>
                    <a:pt x="11833" y="10914"/>
                    <a:pt x="12833" y="10914"/>
                  </a:cubicBezTo>
                  <a:cubicBezTo>
                    <a:pt x="13142" y="10914"/>
                    <a:pt x="13414" y="10850"/>
                    <a:pt x="13627" y="10704"/>
                  </a:cubicBezTo>
                  <a:cubicBezTo>
                    <a:pt x="14195" y="10304"/>
                    <a:pt x="12293" y="8802"/>
                    <a:pt x="11547" y="8361"/>
                  </a:cubicBezTo>
                  <a:cubicBezTo>
                    <a:pt x="10580" y="7794"/>
                    <a:pt x="9625" y="7299"/>
                    <a:pt x="8605" y="6774"/>
                  </a:cubicBezTo>
                  <a:cubicBezTo>
                    <a:pt x="9835" y="5713"/>
                    <a:pt x="12387" y="4484"/>
                    <a:pt x="12693" y="2771"/>
                  </a:cubicBezTo>
                  <a:cubicBezTo>
                    <a:pt x="12808" y="2158"/>
                    <a:pt x="12577" y="1946"/>
                    <a:pt x="12213" y="1946"/>
                  </a:cubicBezTo>
                  <a:cubicBezTo>
                    <a:pt x="11616" y="1946"/>
                    <a:pt x="10661" y="2513"/>
                    <a:pt x="10276" y="2813"/>
                  </a:cubicBezTo>
                  <a:cubicBezTo>
                    <a:pt x="9267" y="3612"/>
                    <a:pt x="8301" y="4663"/>
                    <a:pt x="7512" y="5671"/>
                  </a:cubicBezTo>
                  <a:cubicBezTo>
                    <a:pt x="7338" y="4858"/>
                    <a:pt x="6156" y="1"/>
                    <a:pt x="54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5" name="Google Shape;915;p39"/>
          <p:cNvGrpSpPr/>
          <p:nvPr/>
        </p:nvGrpSpPr>
        <p:grpSpPr>
          <a:xfrm>
            <a:off x="4023640" y="560148"/>
            <a:ext cx="1274436" cy="768172"/>
            <a:chOff x="2525250" y="2177125"/>
            <a:chExt cx="323100" cy="194750"/>
          </a:xfrm>
        </p:grpSpPr>
        <p:sp>
          <p:nvSpPr>
            <p:cNvPr id="916" name="Google Shape;916;p39"/>
            <p:cNvSpPr/>
            <p:nvPr/>
          </p:nvSpPr>
          <p:spPr>
            <a:xfrm>
              <a:off x="2540750" y="2194475"/>
              <a:ext cx="290025" cy="160000"/>
            </a:xfrm>
            <a:custGeom>
              <a:avLst/>
              <a:gdLst/>
              <a:ahLst/>
              <a:cxnLst/>
              <a:rect l="l" t="t" r="r" b="b"/>
              <a:pathLst>
                <a:path w="11601" h="6400" extrusionOk="0">
                  <a:moveTo>
                    <a:pt x="7134" y="0"/>
                  </a:moveTo>
                  <a:cubicBezTo>
                    <a:pt x="5810" y="0"/>
                    <a:pt x="4624" y="663"/>
                    <a:pt x="3804" y="1713"/>
                  </a:cubicBezTo>
                  <a:cubicBezTo>
                    <a:pt x="3415" y="1356"/>
                    <a:pt x="2953" y="1083"/>
                    <a:pt x="2448" y="988"/>
                  </a:cubicBezTo>
                  <a:cubicBezTo>
                    <a:pt x="2312" y="960"/>
                    <a:pt x="2173" y="947"/>
                    <a:pt x="2033" y="947"/>
                  </a:cubicBezTo>
                  <a:cubicBezTo>
                    <a:pt x="1375" y="947"/>
                    <a:pt x="709" y="1250"/>
                    <a:pt x="337" y="1839"/>
                  </a:cubicBezTo>
                  <a:cubicBezTo>
                    <a:pt x="106" y="2186"/>
                    <a:pt x="1" y="2701"/>
                    <a:pt x="263" y="3026"/>
                  </a:cubicBezTo>
                  <a:cubicBezTo>
                    <a:pt x="414" y="3210"/>
                    <a:pt x="651" y="3281"/>
                    <a:pt x="885" y="3281"/>
                  </a:cubicBezTo>
                  <a:cubicBezTo>
                    <a:pt x="944" y="3281"/>
                    <a:pt x="1004" y="3277"/>
                    <a:pt x="1061" y="3268"/>
                  </a:cubicBezTo>
                  <a:cubicBezTo>
                    <a:pt x="1356" y="3226"/>
                    <a:pt x="1629" y="3110"/>
                    <a:pt x="1913" y="3058"/>
                  </a:cubicBezTo>
                  <a:cubicBezTo>
                    <a:pt x="2011" y="3041"/>
                    <a:pt x="2110" y="3032"/>
                    <a:pt x="2209" y="3032"/>
                  </a:cubicBezTo>
                  <a:cubicBezTo>
                    <a:pt x="2474" y="3032"/>
                    <a:pt x="2740" y="3093"/>
                    <a:pt x="2985" y="3215"/>
                  </a:cubicBezTo>
                  <a:cubicBezTo>
                    <a:pt x="2774" y="3815"/>
                    <a:pt x="2658" y="4466"/>
                    <a:pt x="2658" y="5149"/>
                  </a:cubicBezTo>
                  <a:lnTo>
                    <a:pt x="2700" y="5149"/>
                  </a:lnTo>
                  <a:cubicBezTo>
                    <a:pt x="2700" y="5296"/>
                    <a:pt x="2816" y="5422"/>
                    <a:pt x="2953" y="5422"/>
                  </a:cubicBezTo>
                  <a:cubicBezTo>
                    <a:pt x="3079" y="5422"/>
                    <a:pt x="3195" y="5286"/>
                    <a:pt x="3195" y="5149"/>
                  </a:cubicBezTo>
                  <a:lnTo>
                    <a:pt x="3258" y="5149"/>
                  </a:lnTo>
                  <a:cubicBezTo>
                    <a:pt x="3373" y="5244"/>
                    <a:pt x="3447" y="5422"/>
                    <a:pt x="3583" y="5433"/>
                  </a:cubicBezTo>
                  <a:cubicBezTo>
                    <a:pt x="3657" y="5433"/>
                    <a:pt x="3709" y="5391"/>
                    <a:pt x="3751" y="5338"/>
                  </a:cubicBezTo>
                  <a:cubicBezTo>
                    <a:pt x="3783" y="5475"/>
                    <a:pt x="3804" y="5601"/>
                    <a:pt x="3846" y="5737"/>
                  </a:cubicBezTo>
                  <a:cubicBezTo>
                    <a:pt x="3909" y="5989"/>
                    <a:pt x="4003" y="6252"/>
                    <a:pt x="4213" y="6367"/>
                  </a:cubicBezTo>
                  <a:cubicBezTo>
                    <a:pt x="4247" y="6388"/>
                    <a:pt x="4281" y="6399"/>
                    <a:pt x="4312" y="6399"/>
                  </a:cubicBezTo>
                  <a:cubicBezTo>
                    <a:pt x="4329" y="6399"/>
                    <a:pt x="4345" y="6396"/>
                    <a:pt x="4360" y="6388"/>
                  </a:cubicBezTo>
                  <a:cubicBezTo>
                    <a:pt x="4392" y="6367"/>
                    <a:pt x="4413" y="6325"/>
                    <a:pt x="4424" y="6294"/>
                  </a:cubicBezTo>
                  <a:cubicBezTo>
                    <a:pt x="4561" y="5979"/>
                    <a:pt x="4676" y="5653"/>
                    <a:pt x="4760" y="5328"/>
                  </a:cubicBezTo>
                  <a:cubicBezTo>
                    <a:pt x="4813" y="5370"/>
                    <a:pt x="4886" y="5401"/>
                    <a:pt x="4960" y="5401"/>
                  </a:cubicBezTo>
                  <a:cubicBezTo>
                    <a:pt x="4966" y="5401"/>
                    <a:pt x="4972" y="5401"/>
                    <a:pt x="4978" y="5401"/>
                  </a:cubicBezTo>
                  <a:cubicBezTo>
                    <a:pt x="5108" y="5401"/>
                    <a:pt x="5234" y="5289"/>
                    <a:pt x="5264" y="5149"/>
                  </a:cubicBezTo>
                  <a:lnTo>
                    <a:pt x="5296" y="5149"/>
                  </a:lnTo>
                  <a:cubicBezTo>
                    <a:pt x="5348" y="5286"/>
                    <a:pt x="5464" y="5391"/>
                    <a:pt x="5590" y="5412"/>
                  </a:cubicBezTo>
                  <a:cubicBezTo>
                    <a:pt x="5596" y="5412"/>
                    <a:pt x="5601" y="5412"/>
                    <a:pt x="5607" y="5412"/>
                  </a:cubicBezTo>
                  <a:cubicBezTo>
                    <a:pt x="5748" y="5412"/>
                    <a:pt x="5885" y="5290"/>
                    <a:pt x="5894" y="5149"/>
                  </a:cubicBezTo>
                  <a:lnTo>
                    <a:pt x="5905" y="5149"/>
                  </a:lnTo>
                  <a:cubicBezTo>
                    <a:pt x="5962" y="5273"/>
                    <a:pt x="6089" y="5362"/>
                    <a:pt x="6213" y="5362"/>
                  </a:cubicBezTo>
                  <a:cubicBezTo>
                    <a:pt x="6226" y="5362"/>
                    <a:pt x="6239" y="5361"/>
                    <a:pt x="6252" y="5359"/>
                  </a:cubicBezTo>
                  <a:cubicBezTo>
                    <a:pt x="6357" y="5338"/>
                    <a:pt x="6452" y="5254"/>
                    <a:pt x="6504" y="5149"/>
                  </a:cubicBezTo>
                  <a:lnTo>
                    <a:pt x="6662" y="5149"/>
                  </a:lnTo>
                  <a:cubicBezTo>
                    <a:pt x="6725" y="5223"/>
                    <a:pt x="6798" y="5286"/>
                    <a:pt x="6872" y="5349"/>
                  </a:cubicBezTo>
                  <a:cubicBezTo>
                    <a:pt x="6914" y="5380"/>
                    <a:pt x="6956" y="5412"/>
                    <a:pt x="7008" y="5422"/>
                  </a:cubicBezTo>
                  <a:cubicBezTo>
                    <a:pt x="7021" y="5425"/>
                    <a:pt x="7033" y="5426"/>
                    <a:pt x="7045" y="5426"/>
                  </a:cubicBezTo>
                  <a:cubicBezTo>
                    <a:pt x="7162" y="5426"/>
                    <a:pt x="7244" y="5292"/>
                    <a:pt x="7292" y="5149"/>
                  </a:cubicBezTo>
                  <a:lnTo>
                    <a:pt x="7418" y="5149"/>
                  </a:lnTo>
                  <a:cubicBezTo>
                    <a:pt x="7491" y="5233"/>
                    <a:pt x="7555" y="5338"/>
                    <a:pt x="7649" y="5401"/>
                  </a:cubicBezTo>
                  <a:cubicBezTo>
                    <a:pt x="7702" y="5438"/>
                    <a:pt x="7768" y="5456"/>
                    <a:pt x="7835" y="5456"/>
                  </a:cubicBezTo>
                  <a:cubicBezTo>
                    <a:pt x="7901" y="5456"/>
                    <a:pt x="7970" y="5438"/>
                    <a:pt x="8028" y="5401"/>
                  </a:cubicBezTo>
                  <a:cubicBezTo>
                    <a:pt x="8101" y="5349"/>
                    <a:pt x="8164" y="5254"/>
                    <a:pt x="8185" y="5149"/>
                  </a:cubicBezTo>
                  <a:lnTo>
                    <a:pt x="8290" y="5149"/>
                  </a:lnTo>
                  <a:cubicBezTo>
                    <a:pt x="8395" y="5275"/>
                    <a:pt x="8532" y="5380"/>
                    <a:pt x="8679" y="5401"/>
                  </a:cubicBezTo>
                  <a:cubicBezTo>
                    <a:pt x="8701" y="5405"/>
                    <a:pt x="8722" y="5406"/>
                    <a:pt x="8744" y="5406"/>
                  </a:cubicBezTo>
                  <a:cubicBezTo>
                    <a:pt x="8906" y="5406"/>
                    <a:pt x="9075" y="5306"/>
                    <a:pt x="9131" y="5149"/>
                  </a:cubicBezTo>
                  <a:lnTo>
                    <a:pt x="9194" y="5149"/>
                  </a:lnTo>
                  <a:cubicBezTo>
                    <a:pt x="9257" y="5244"/>
                    <a:pt x="9331" y="5338"/>
                    <a:pt x="9415" y="5401"/>
                  </a:cubicBezTo>
                  <a:cubicBezTo>
                    <a:pt x="9478" y="5443"/>
                    <a:pt x="9541" y="5475"/>
                    <a:pt x="9614" y="5496"/>
                  </a:cubicBezTo>
                  <a:cubicBezTo>
                    <a:pt x="9688" y="5769"/>
                    <a:pt x="9782" y="6031"/>
                    <a:pt x="9898" y="6294"/>
                  </a:cubicBezTo>
                  <a:cubicBezTo>
                    <a:pt x="9908" y="6325"/>
                    <a:pt x="9929" y="6367"/>
                    <a:pt x="9961" y="6388"/>
                  </a:cubicBezTo>
                  <a:cubicBezTo>
                    <a:pt x="9976" y="6396"/>
                    <a:pt x="9992" y="6399"/>
                    <a:pt x="10009" y="6399"/>
                  </a:cubicBezTo>
                  <a:cubicBezTo>
                    <a:pt x="10040" y="6399"/>
                    <a:pt x="10074" y="6388"/>
                    <a:pt x="10108" y="6367"/>
                  </a:cubicBezTo>
                  <a:cubicBezTo>
                    <a:pt x="10318" y="6252"/>
                    <a:pt x="10412" y="5989"/>
                    <a:pt x="10475" y="5737"/>
                  </a:cubicBezTo>
                  <a:cubicBezTo>
                    <a:pt x="10507" y="5611"/>
                    <a:pt x="10538" y="5496"/>
                    <a:pt x="10559" y="5370"/>
                  </a:cubicBezTo>
                  <a:cubicBezTo>
                    <a:pt x="10589" y="5384"/>
                    <a:pt x="10620" y="5391"/>
                    <a:pt x="10652" y="5391"/>
                  </a:cubicBezTo>
                  <a:cubicBezTo>
                    <a:pt x="10779" y="5391"/>
                    <a:pt x="10911" y="5283"/>
                    <a:pt x="10928" y="5149"/>
                  </a:cubicBezTo>
                  <a:lnTo>
                    <a:pt x="10970" y="5149"/>
                  </a:lnTo>
                  <a:cubicBezTo>
                    <a:pt x="11075" y="5254"/>
                    <a:pt x="11148" y="5401"/>
                    <a:pt x="11285" y="5443"/>
                  </a:cubicBezTo>
                  <a:cubicBezTo>
                    <a:pt x="11300" y="5446"/>
                    <a:pt x="11316" y="5447"/>
                    <a:pt x="11332" y="5447"/>
                  </a:cubicBezTo>
                  <a:cubicBezTo>
                    <a:pt x="11423" y="5447"/>
                    <a:pt x="11513" y="5398"/>
                    <a:pt x="11558" y="5317"/>
                  </a:cubicBezTo>
                  <a:cubicBezTo>
                    <a:pt x="11579" y="5265"/>
                    <a:pt x="11589" y="5212"/>
                    <a:pt x="11579" y="5149"/>
                  </a:cubicBezTo>
                  <a:lnTo>
                    <a:pt x="11600" y="5149"/>
                  </a:lnTo>
                  <a:cubicBezTo>
                    <a:pt x="11600" y="2312"/>
                    <a:pt x="9604" y="0"/>
                    <a:pt x="71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39"/>
            <p:cNvSpPr/>
            <p:nvPr/>
          </p:nvSpPr>
          <p:spPr>
            <a:xfrm>
              <a:off x="2525250" y="2177125"/>
              <a:ext cx="323100" cy="194750"/>
            </a:xfrm>
            <a:custGeom>
              <a:avLst/>
              <a:gdLst/>
              <a:ahLst/>
              <a:cxnLst/>
              <a:rect l="l" t="t" r="r" b="b"/>
              <a:pathLst>
                <a:path w="12924" h="7790" extrusionOk="0">
                  <a:moveTo>
                    <a:pt x="7754" y="1388"/>
                  </a:moveTo>
                  <a:cubicBezTo>
                    <a:pt x="9635" y="1388"/>
                    <a:pt x="11200" y="3027"/>
                    <a:pt x="11485" y="5149"/>
                  </a:cubicBezTo>
                  <a:cubicBezTo>
                    <a:pt x="11306" y="5170"/>
                    <a:pt x="11137" y="5254"/>
                    <a:pt x="11022" y="5391"/>
                  </a:cubicBezTo>
                  <a:cubicBezTo>
                    <a:pt x="10969" y="5401"/>
                    <a:pt x="10917" y="5422"/>
                    <a:pt x="10875" y="5443"/>
                  </a:cubicBezTo>
                  <a:cubicBezTo>
                    <a:pt x="10780" y="5485"/>
                    <a:pt x="10707" y="5548"/>
                    <a:pt x="10644" y="5622"/>
                  </a:cubicBezTo>
                  <a:cubicBezTo>
                    <a:pt x="10581" y="5580"/>
                    <a:pt x="10507" y="5548"/>
                    <a:pt x="10434" y="5517"/>
                  </a:cubicBezTo>
                  <a:cubicBezTo>
                    <a:pt x="10423" y="5506"/>
                    <a:pt x="10402" y="5485"/>
                    <a:pt x="10371" y="5433"/>
                  </a:cubicBezTo>
                  <a:cubicBezTo>
                    <a:pt x="10245" y="5254"/>
                    <a:pt x="10035" y="5149"/>
                    <a:pt x="9814" y="5149"/>
                  </a:cubicBezTo>
                  <a:lnTo>
                    <a:pt x="9751" y="5149"/>
                  </a:lnTo>
                  <a:cubicBezTo>
                    <a:pt x="9593" y="5149"/>
                    <a:pt x="9446" y="5202"/>
                    <a:pt x="9330" y="5296"/>
                  </a:cubicBezTo>
                  <a:cubicBezTo>
                    <a:pt x="9204" y="5202"/>
                    <a:pt x="9057" y="5149"/>
                    <a:pt x="8910" y="5149"/>
                  </a:cubicBezTo>
                  <a:lnTo>
                    <a:pt x="8805" y="5149"/>
                  </a:lnTo>
                  <a:cubicBezTo>
                    <a:pt x="8669" y="5149"/>
                    <a:pt x="8532" y="5191"/>
                    <a:pt x="8417" y="5265"/>
                  </a:cubicBezTo>
                  <a:cubicBezTo>
                    <a:pt x="8312" y="5191"/>
                    <a:pt x="8175" y="5149"/>
                    <a:pt x="8038" y="5149"/>
                  </a:cubicBezTo>
                  <a:lnTo>
                    <a:pt x="7912" y="5149"/>
                  </a:lnTo>
                  <a:cubicBezTo>
                    <a:pt x="7807" y="5149"/>
                    <a:pt x="7691" y="5181"/>
                    <a:pt x="7597" y="5223"/>
                  </a:cubicBezTo>
                  <a:cubicBezTo>
                    <a:pt x="7502" y="5181"/>
                    <a:pt x="7387" y="5149"/>
                    <a:pt x="7282" y="5149"/>
                  </a:cubicBezTo>
                  <a:lnTo>
                    <a:pt x="7124" y="5149"/>
                  </a:lnTo>
                  <a:cubicBezTo>
                    <a:pt x="7019" y="5149"/>
                    <a:pt x="6914" y="5170"/>
                    <a:pt x="6830" y="5212"/>
                  </a:cubicBezTo>
                  <a:cubicBezTo>
                    <a:pt x="6736" y="5170"/>
                    <a:pt x="6630" y="5149"/>
                    <a:pt x="6525" y="5149"/>
                  </a:cubicBezTo>
                  <a:lnTo>
                    <a:pt x="6514" y="5149"/>
                  </a:lnTo>
                  <a:cubicBezTo>
                    <a:pt x="6409" y="5149"/>
                    <a:pt x="6304" y="5170"/>
                    <a:pt x="6220" y="5212"/>
                  </a:cubicBezTo>
                  <a:cubicBezTo>
                    <a:pt x="6126" y="5170"/>
                    <a:pt x="6021" y="5149"/>
                    <a:pt x="5916" y="5149"/>
                  </a:cubicBezTo>
                  <a:lnTo>
                    <a:pt x="5884" y="5149"/>
                  </a:lnTo>
                  <a:cubicBezTo>
                    <a:pt x="5706" y="5149"/>
                    <a:pt x="5548" y="5212"/>
                    <a:pt x="5422" y="5328"/>
                  </a:cubicBezTo>
                  <a:cubicBezTo>
                    <a:pt x="5401" y="5325"/>
                    <a:pt x="5379" y="5324"/>
                    <a:pt x="5358" y="5324"/>
                  </a:cubicBezTo>
                  <a:cubicBezTo>
                    <a:pt x="5295" y="5324"/>
                    <a:pt x="5230" y="5336"/>
                    <a:pt x="5160" y="5359"/>
                  </a:cubicBezTo>
                  <a:cubicBezTo>
                    <a:pt x="5044" y="5391"/>
                    <a:pt x="4949" y="5454"/>
                    <a:pt x="4865" y="5548"/>
                  </a:cubicBezTo>
                  <a:cubicBezTo>
                    <a:pt x="4781" y="5454"/>
                    <a:pt x="4665" y="5391"/>
                    <a:pt x="4539" y="5359"/>
                  </a:cubicBezTo>
                  <a:cubicBezTo>
                    <a:pt x="4476" y="5338"/>
                    <a:pt x="4413" y="5338"/>
                    <a:pt x="4350" y="5338"/>
                  </a:cubicBezTo>
                  <a:cubicBezTo>
                    <a:pt x="4350" y="5328"/>
                    <a:pt x="4340" y="5328"/>
                    <a:pt x="4329" y="5317"/>
                  </a:cubicBezTo>
                  <a:cubicBezTo>
                    <a:pt x="4245" y="5244"/>
                    <a:pt x="4140" y="5191"/>
                    <a:pt x="4025" y="5160"/>
                  </a:cubicBezTo>
                  <a:cubicBezTo>
                    <a:pt x="4067" y="4813"/>
                    <a:pt x="4151" y="4467"/>
                    <a:pt x="4266" y="4140"/>
                  </a:cubicBezTo>
                  <a:cubicBezTo>
                    <a:pt x="4382" y="3804"/>
                    <a:pt x="4224" y="3437"/>
                    <a:pt x="3909" y="3279"/>
                  </a:cubicBezTo>
                  <a:cubicBezTo>
                    <a:pt x="3563" y="3113"/>
                    <a:pt x="3200" y="3029"/>
                    <a:pt x="2837" y="3029"/>
                  </a:cubicBezTo>
                  <a:cubicBezTo>
                    <a:pt x="2694" y="3029"/>
                    <a:pt x="2550" y="3042"/>
                    <a:pt x="2407" y="3069"/>
                  </a:cubicBezTo>
                  <a:cubicBezTo>
                    <a:pt x="2239" y="3101"/>
                    <a:pt x="2071" y="3143"/>
                    <a:pt x="1934" y="3185"/>
                  </a:cubicBezTo>
                  <a:cubicBezTo>
                    <a:pt x="1807" y="3227"/>
                    <a:pt x="1681" y="3269"/>
                    <a:pt x="1587" y="3279"/>
                  </a:cubicBezTo>
                  <a:cubicBezTo>
                    <a:pt x="1563" y="3283"/>
                    <a:pt x="1539" y="3284"/>
                    <a:pt x="1518" y="3284"/>
                  </a:cubicBezTo>
                  <a:cubicBezTo>
                    <a:pt x="1476" y="3284"/>
                    <a:pt x="1443" y="3279"/>
                    <a:pt x="1429" y="3279"/>
                  </a:cubicBezTo>
                  <a:cubicBezTo>
                    <a:pt x="1419" y="3216"/>
                    <a:pt x="1440" y="3048"/>
                    <a:pt x="1534" y="2901"/>
                  </a:cubicBezTo>
                  <a:cubicBezTo>
                    <a:pt x="1771" y="2542"/>
                    <a:pt x="2205" y="2328"/>
                    <a:pt x="2660" y="2328"/>
                  </a:cubicBezTo>
                  <a:cubicBezTo>
                    <a:pt x="2750" y="2328"/>
                    <a:pt x="2841" y="2337"/>
                    <a:pt x="2932" y="2354"/>
                  </a:cubicBezTo>
                  <a:cubicBezTo>
                    <a:pt x="3278" y="2428"/>
                    <a:pt x="3636" y="2617"/>
                    <a:pt x="3951" y="2922"/>
                  </a:cubicBezTo>
                  <a:cubicBezTo>
                    <a:pt x="4088" y="3039"/>
                    <a:pt x="4261" y="3102"/>
                    <a:pt x="4437" y="3102"/>
                  </a:cubicBezTo>
                  <a:cubicBezTo>
                    <a:pt x="4450" y="3102"/>
                    <a:pt x="4463" y="3101"/>
                    <a:pt x="4476" y="3101"/>
                  </a:cubicBezTo>
                  <a:cubicBezTo>
                    <a:pt x="4676" y="3080"/>
                    <a:pt x="4854" y="2985"/>
                    <a:pt x="4970" y="2838"/>
                  </a:cubicBezTo>
                  <a:cubicBezTo>
                    <a:pt x="5328" y="2375"/>
                    <a:pt x="5748" y="2018"/>
                    <a:pt x="6220" y="1777"/>
                  </a:cubicBezTo>
                  <a:cubicBezTo>
                    <a:pt x="6704" y="1514"/>
                    <a:pt x="7219" y="1388"/>
                    <a:pt x="7754" y="1388"/>
                  </a:cubicBezTo>
                  <a:close/>
                  <a:moveTo>
                    <a:pt x="7754" y="1"/>
                  </a:moveTo>
                  <a:cubicBezTo>
                    <a:pt x="6988" y="1"/>
                    <a:pt x="6262" y="180"/>
                    <a:pt x="5580" y="537"/>
                  </a:cubicBezTo>
                  <a:cubicBezTo>
                    <a:pt x="5117" y="778"/>
                    <a:pt x="4707" y="1083"/>
                    <a:pt x="4329" y="1462"/>
                  </a:cubicBezTo>
                  <a:cubicBezTo>
                    <a:pt x="3972" y="1231"/>
                    <a:pt x="3594" y="1073"/>
                    <a:pt x="3205" y="999"/>
                  </a:cubicBezTo>
                  <a:cubicBezTo>
                    <a:pt x="3022" y="963"/>
                    <a:pt x="2837" y="945"/>
                    <a:pt x="2654" y="945"/>
                  </a:cubicBezTo>
                  <a:cubicBezTo>
                    <a:pt x="1736" y="945"/>
                    <a:pt x="859" y="1393"/>
                    <a:pt x="368" y="2155"/>
                  </a:cubicBezTo>
                  <a:cubicBezTo>
                    <a:pt x="189" y="2428"/>
                    <a:pt x="74" y="2754"/>
                    <a:pt x="42" y="3069"/>
                  </a:cubicBezTo>
                  <a:cubicBezTo>
                    <a:pt x="0" y="3489"/>
                    <a:pt x="105" y="3857"/>
                    <a:pt x="347" y="4151"/>
                  </a:cubicBezTo>
                  <a:cubicBezTo>
                    <a:pt x="613" y="4488"/>
                    <a:pt x="1043" y="4675"/>
                    <a:pt x="1518" y="4675"/>
                  </a:cubicBezTo>
                  <a:cubicBezTo>
                    <a:pt x="1606" y="4675"/>
                    <a:pt x="1696" y="4669"/>
                    <a:pt x="1786" y="4656"/>
                  </a:cubicBezTo>
                  <a:cubicBezTo>
                    <a:pt x="1986" y="4624"/>
                    <a:pt x="2176" y="4572"/>
                    <a:pt x="2333" y="4519"/>
                  </a:cubicBezTo>
                  <a:cubicBezTo>
                    <a:pt x="2449" y="4488"/>
                    <a:pt x="2554" y="4456"/>
                    <a:pt x="2648" y="4435"/>
                  </a:cubicBezTo>
                  <a:cubicBezTo>
                    <a:pt x="2680" y="4435"/>
                    <a:pt x="2711" y="4425"/>
                    <a:pt x="2743" y="4425"/>
                  </a:cubicBezTo>
                  <a:cubicBezTo>
                    <a:pt x="2638" y="4887"/>
                    <a:pt x="2585" y="5359"/>
                    <a:pt x="2585" y="5843"/>
                  </a:cubicBezTo>
                  <a:cubicBezTo>
                    <a:pt x="2585" y="5990"/>
                    <a:pt x="2627" y="6127"/>
                    <a:pt x="2701" y="6232"/>
                  </a:cubicBezTo>
                  <a:cubicBezTo>
                    <a:pt x="2753" y="6347"/>
                    <a:pt x="2827" y="6463"/>
                    <a:pt x="2932" y="6547"/>
                  </a:cubicBezTo>
                  <a:cubicBezTo>
                    <a:pt x="3101" y="6716"/>
                    <a:pt x="3318" y="6810"/>
                    <a:pt x="3555" y="6810"/>
                  </a:cubicBezTo>
                  <a:cubicBezTo>
                    <a:pt x="3567" y="6810"/>
                    <a:pt x="3580" y="6810"/>
                    <a:pt x="3594" y="6809"/>
                  </a:cubicBezTo>
                  <a:cubicBezTo>
                    <a:pt x="3678" y="6809"/>
                    <a:pt x="3762" y="6799"/>
                    <a:pt x="3836" y="6767"/>
                  </a:cubicBezTo>
                  <a:cubicBezTo>
                    <a:pt x="3920" y="7040"/>
                    <a:pt x="4098" y="7451"/>
                    <a:pt x="4508" y="7682"/>
                  </a:cubicBezTo>
                  <a:cubicBezTo>
                    <a:pt x="4644" y="7755"/>
                    <a:pt x="4791" y="7787"/>
                    <a:pt x="4928" y="7787"/>
                  </a:cubicBezTo>
                  <a:cubicBezTo>
                    <a:pt x="5075" y="7787"/>
                    <a:pt x="5223" y="7745"/>
                    <a:pt x="5359" y="7661"/>
                  </a:cubicBezTo>
                  <a:cubicBezTo>
                    <a:pt x="5569" y="7535"/>
                    <a:pt x="5653" y="7335"/>
                    <a:pt x="5685" y="7261"/>
                  </a:cubicBezTo>
                  <a:cubicBezTo>
                    <a:pt x="5758" y="7093"/>
                    <a:pt x="5821" y="6925"/>
                    <a:pt x="5884" y="6746"/>
                  </a:cubicBezTo>
                  <a:cubicBezTo>
                    <a:pt x="5895" y="6746"/>
                    <a:pt x="5905" y="6746"/>
                    <a:pt x="5905" y="6736"/>
                  </a:cubicBezTo>
                  <a:cubicBezTo>
                    <a:pt x="5979" y="6767"/>
                    <a:pt x="6052" y="6778"/>
                    <a:pt x="6126" y="6788"/>
                  </a:cubicBezTo>
                  <a:cubicBezTo>
                    <a:pt x="6168" y="6793"/>
                    <a:pt x="6209" y="6796"/>
                    <a:pt x="6250" y="6796"/>
                  </a:cubicBezTo>
                  <a:cubicBezTo>
                    <a:pt x="6373" y="6796"/>
                    <a:pt x="6491" y="6772"/>
                    <a:pt x="6609" y="6725"/>
                  </a:cubicBezTo>
                  <a:cubicBezTo>
                    <a:pt x="6681" y="6738"/>
                    <a:pt x="6757" y="6747"/>
                    <a:pt x="6832" y="6747"/>
                  </a:cubicBezTo>
                  <a:cubicBezTo>
                    <a:pt x="6878" y="6747"/>
                    <a:pt x="6923" y="6744"/>
                    <a:pt x="6967" y="6736"/>
                  </a:cubicBezTo>
                  <a:cubicBezTo>
                    <a:pt x="7040" y="6725"/>
                    <a:pt x="7114" y="6704"/>
                    <a:pt x="7187" y="6683"/>
                  </a:cubicBezTo>
                  <a:cubicBezTo>
                    <a:pt x="7271" y="6725"/>
                    <a:pt x="7366" y="6778"/>
                    <a:pt x="7492" y="6799"/>
                  </a:cubicBezTo>
                  <a:cubicBezTo>
                    <a:pt x="7545" y="6808"/>
                    <a:pt x="7598" y="6813"/>
                    <a:pt x="7651" y="6813"/>
                  </a:cubicBezTo>
                  <a:cubicBezTo>
                    <a:pt x="7775" y="6813"/>
                    <a:pt x="7896" y="6787"/>
                    <a:pt x="8006" y="6736"/>
                  </a:cubicBezTo>
                  <a:cubicBezTo>
                    <a:pt x="8146" y="6806"/>
                    <a:pt x="8299" y="6840"/>
                    <a:pt x="8454" y="6840"/>
                  </a:cubicBezTo>
                  <a:cubicBezTo>
                    <a:pt x="8625" y="6840"/>
                    <a:pt x="8797" y="6798"/>
                    <a:pt x="8952" y="6715"/>
                  </a:cubicBezTo>
                  <a:cubicBezTo>
                    <a:pt x="9026" y="6746"/>
                    <a:pt x="9110" y="6767"/>
                    <a:pt x="9183" y="6788"/>
                  </a:cubicBezTo>
                  <a:cubicBezTo>
                    <a:pt x="9240" y="6795"/>
                    <a:pt x="9296" y="6799"/>
                    <a:pt x="9352" y="6799"/>
                  </a:cubicBezTo>
                  <a:cubicBezTo>
                    <a:pt x="9463" y="6799"/>
                    <a:pt x="9573" y="6785"/>
                    <a:pt x="9677" y="6757"/>
                  </a:cubicBezTo>
                  <a:cubicBezTo>
                    <a:pt x="9740" y="6925"/>
                    <a:pt x="9803" y="7103"/>
                    <a:pt x="9877" y="7261"/>
                  </a:cubicBezTo>
                  <a:cubicBezTo>
                    <a:pt x="9909" y="7335"/>
                    <a:pt x="9993" y="7535"/>
                    <a:pt x="10203" y="7661"/>
                  </a:cubicBezTo>
                  <a:cubicBezTo>
                    <a:pt x="10333" y="7748"/>
                    <a:pt x="10480" y="7790"/>
                    <a:pt x="10631" y="7790"/>
                  </a:cubicBezTo>
                  <a:cubicBezTo>
                    <a:pt x="10772" y="7790"/>
                    <a:pt x="10916" y="7753"/>
                    <a:pt x="11053" y="7682"/>
                  </a:cubicBezTo>
                  <a:cubicBezTo>
                    <a:pt x="11453" y="7461"/>
                    <a:pt x="11632" y="7072"/>
                    <a:pt x="11716" y="6799"/>
                  </a:cubicBezTo>
                  <a:lnTo>
                    <a:pt x="11726" y="6799"/>
                  </a:lnTo>
                  <a:cubicBezTo>
                    <a:pt x="11808" y="6824"/>
                    <a:pt x="11892" y="6836"/>
                    <a:pt x="11975" y="6836"/>
                  </a:cubicBezTo>
                  <a:cubicBezTo>
                    <a:pt x="12314" y="6836"/>
                    <a:pt x="12637" y="6639"/>
                    <a:pt x="12797" y="6326"/>
                  </a:cubicBezTo>
                  <a:cubicBezTo>
                    <a:pt x="12840" y="6242"/>
                    <a:pt x="12871" y="6148"/>
                    <a:pt x="12882" y="6053"/>
                  </a:cubicBezTo>
                  <a:cubicBezTo>
                    <a:pt x="12903" y="5990"/>
                    <a:pt x="12924" y="5917"/>
                    <a:pt x="12924" y="5843"/>
                  </a:cubicBezTo>
                  <a:cubicBezTo>
                    <a:pt x="12924" y="4299"/>
                    <a:pt x="12398" y="2849"/>
                    <a:pt x="11443" y="1745"/>
                  </a:cubicBezTo>
                  <a:cubicBezTo>
                    <a:pt x="10969" y="1199"/>
                    <a:pt x="10413" y="778"/>
                    <a:pt x="9793" y="474"/>
                  </a:cubicBezTo>
                  <a:cubicBezTo>
                    <a:pt x="9152" y="159"/>
                    <a:pt x="8459" y="1"/>
                    <a:pt x="775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39"/>
            <p:cNvSpPr/>
            <p:nvPr/>
          </p:nvSpPr>
          <p:spPr>
            <a:xfrm>
              <a:off x="2777150" y="2309525"/>
              <a:ext cx="30500" cy="44950"/>
            </a:xfrm>
            <a:custGeom>
              <a:avLst/>
              <a:gdLst/>
              <a:ahLst/>
              <a:cxnLst/>
              <a:rect l="l" t="t" r="r" b="b"/>
              <a:pathLst>
                <a:path w="1220" h="1798" extrusionOk="0">
                  <a:moveTo>
                    <a:pt x="1219" y="0"/>
                  </a:moveTo>
                  <a:lnTo>
                    <a:pt x="1" y="210"/>
                  </a:lnTo>
                  <a:cubicBezTo>
                    <a:pt x="85" y="726"/>
                    <a:pt x="232" y="1219"/>
                    <a:pt x="442" y="1692"/>
                  </a:cubicBezTo>
                  <a:cubicBezTo>
                    <a:pt x="452" y="1723"/>
                    <a:pt x="473" y="1765"/>
                    <a:pt x="505" y="1786"/>
                  </a:cubicBezTo>
                  <a:cubicBezTo>
                    <a:pt x="520" y="1794"/>
                    <a:pt x="536" y="1797"/>
                    <a:pt x="553" y="1797"/>
                  </a:cubicBezTo>
                  <a:cubicBezTo>
                    <a:pt x="584" y="1797"/>
                    <a:pt x="618" y="1786"/>
                    <a:pt x="652" y="1765"/>
                  </a:cubicBezTo>
                  <a:cubicBezTo>
                    <a:pt x="862" y="1650"/>
                    <a:pt x="956" y="1387"/>
                    <a:pt x="1019" y="1135"/>
                  </a:cubicBezTo>
                  <a:cubicBezTo>
                    <a:pt x="1114" y="757"/>
                    <a:pt x="1187" y="378"/>
                    <a:pt x="1219" y="0"/>
                  </a:cubicBezTo>
                  <a:close/>
                </a:path>
              </a:pathLst>
            </a:custGeom>
            <a:solidFill>
              <a:srgbClr val="FFB1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39"/>
            <p:cNvSpPr/>
            <p:nvPr/>
          </p:nvSpPr>
          <p:spPr>
            <a:xfrm>
              <a:off x="2540750" y="2218125"/>
              <a:ext cx="109825" cy="73825"/>
            </a:xfrm>
            <a:custGeom>
              <a:avLst/>
              <a:gdLst/>
              <a:ahLst/>
              <a:cxnLst/>
              <a:rect l="l" t="t" r="r" b="b"/>
              <a:pathLst>
                <a:path w="4393" h="2953" extrusionOk="0">
                  <a:moveTo>
                    <a:pt x="2033" y="1"/>
                  </a:moveTo>
                  <a:cubicBezTo>
                    <a:pt x="1375" y="1"/>
                    <a:pt x="709" y="304"/>
                    <a:pt x="337" y="893"/>
                  </a:cubicBezTo>
                  <a:cubicBezTo>
                    <a:pt x="106" y="1240"/>
                    <a:pt x="1" y="1755"/>
                    <a:pt x="263" y="2080"/>
                  </a:cubicBezTo>
                  <a:cubicBezTo>
                    <a:pt x="414" y="2264"/>
                    <a:pt x="651" y="2335"/>
                    <a:pt x="885" y="2335"/>
                  </a:cubicBezTo>
                  <a:cubicBezTo>
                    <a:pt x="944" y="2335"/>
                    <a:pt x="1004" y="2331"/>
                    <a:pt x="1061" y="2322"/>
                  </a:cubicBezTo>
                  <a:cubicBezTo>
                    <a:pt x="1356" y="2280"/>
                    <a:pt x="1629" y="2164"/>
                    <a:pt x="1913" y="2112"/>
                  </a:cubicBezTo>
                  <a:cubicBezTo>
                    <a:pt x="2010" y="2095"/>
                    <a:pt x="2108" y="2086"/>
                    <a:pt x="2206" y="2086"/>
                  </a:cubicBezTo>
                  <a:cubicBezTo>
                    <a:pt x="2811" y="2086"/>
                    <a:pt x="3420" y="2411"/>
                    <a:pt x="3772" y="2953"/>
                  </a:cubicBezTo>
                  <a:lnTo>
                    <a:pt x="4392" y="1450"/>
                  </a:lnTo>
                  <a:cubicBezTo>
                    <a:pt x="3909" y="756"/>
                    <a:pt x="3237" y="200"/>
                    <a:pt x="2448" y="42"/>
                  </a:cubicBezTo>
                  <a:cubicBezTo>
                    <a:pt x="2312" y="14"/>
                    <a:pt x="2173" y="1"/>
                    <a:pt x="2033" y="1"/>
                  </a:cubicBezTo>
                  <a:close/>
                </a:path>
              </a:pathLst>
            </a:custGeom>
            <a:solidFill>
              <a:srgbClr val="FFB1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9"/>
            <p:cNvSpPr/>
            <p:nvPr/>
          </p:nvSpPr>
          <p:spPr>
            <a:xfrm>
              <a:off x="2631900" y="2309525"/>
              <a:ext cx="30475" cy="44950"/>
            </a:xfrm>
            <a:custGeom>
              <a:avLst/>
              <a:gdLst/>
              <a:ahLst/>
              <a:cxnLst/>
              <a:rect l="l" t="t" r="r" b="b"/>
              <a:pathLst>
                <a:path w="1219" h="1798" extrusionOk="0">
                  <a:moveTo>
                    <a:pt x="0" y="0"/>
                  </a:moveTo>
                  <a:cubicBezTo>
                    <a:pt x="32" y="378"/>
                    <a:pt x="105" y="757"/>
                    <a:pt x="200" y="1135"/>
                  </a:cubicBezTo>
                  <a:cubicBezTo>
                    <a:pt x="263" y="1387"/>
                    <a:pt x="357" y="1650"/>
                    <a:pt x="567" y="1765"/>
                  </a:cubicBezTo>
                  <a:cubicBezTo>
                    <a:pt x="601" y="1786"/>
                    <a:pt x="635" y="1797"/>
                    <a:pt x="666" y="1797"/>
                  </a:cubicBezTo>
                  <a:cubicBezTo>
                    <a:pt x="683" y="1797"/>
                    <a:pt x="699" y="1794"/>
                    <a:pt x="714" y="1786"/>
                  </a:cubicBezTo>
                  <a:cubicBezTo>
                    <a:pt x="746" y="1765"/>
                    <a:pt x="767" y="1723"/>
                    <a:pt x="778" y="1692"/>
                  </a:cubicBezTo>
                  <a:cubicBezTo>
                    <a:pt x="988" y="1219"/>
                    <a:pt x="1135" y="726"/>
                    <a:pt x="1219" y="21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B1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9"/>
            <p:cNvSpPr/>
            <p:nvPr/>
          </p:nvSpPr>
          <p:spPr>
            <a:xfrm>
              <a:off x="2562025" y="2235200"/>
              <a:ext cx="23650" cy="14200"/>
            </a:xfrm>
            <a:custGeom>
              <a:avLst/>
              <a:gdLst/>
              <a:ahLst/>
              <a:cxnLst/>
              <a:rect l="l" t="t" r="r" b="b"/>
              <a:pathLst>
                <a:path w="946" h="568" extrusionOk="0">
                  <a:moveTo>
                    <a:pt x="904" y="0"/>
                  </a:moveTo>
                  <a:cubicBezTo>
                    <a:pt x="841" y="105"/>
                    <a:pt x="768" y="178"/>
                    <a:pt x="694" y="231"/>
                  </a:cubicBezTo>
                  <a:cubicBezTo>
                    <a:pt x="621" y="284"/>
                    <a:pt x="547" y="305"/>
                    <a:pt x="473" y="305"/>
                  </a:cubicBezTo>
                  <a:cubicBezTo>
                    <a:pt x="464" y="306"/>
                    <a:pt x="454" y="307"/>
                    <a:pt x="444" y="307"/>
                  </a:cubicBezTo>
                  <a:cubicBezTo>
                    <a:pt x="380" y="307"/>
                    <a:pt x="317" y="277"/>
                    <a:pt x="252" y="231"/>
                  </a:cubicBezTo>
                  <a:cubicBezTo>
                    <a:pt x="179" y="178"/>
                    <a:pt x="105" y="115"/>
                    <a:pt x="42" y="10"/>
                  </a:cubicBezTo>
                  <a:lnTo>
                    <a:pt x="42" y="10"/>
                  </a:lnTo>
                  <a:cubicBezTo>
                    <a:pt x="0" y="126"/>
                    <a:pt x="32" y="262"/>
                    <a:pt x="105" y="368"/>
                  </a:cubicBezTo>
                  <a:cubicBezTo>
                    <a:pt x="189" y="484"/>
                    <a:pt x="326" y="568"/>
                    <a:pt x="473" y="568"/>
                  </a:cubicBezTo>
                  <a:cubicBezTo>
                    <a:pt x="631" y="557"/>
                    <a:pt x="768" y="473"/>
                    <a:pt x="841" y="368"/>
                  </a:cubicBezTo>
                  <a:cubicBezTo>
                    <a:pt x="915" y="262"/>
                    <a:pt x="946" y="115"/>
                    <a:pt x="904" y="0"/>
                  </a:cubicBezTo>
                  <a:close/>
                </a:path>
              </a:pathLst>
            </a:custGeom>
            <a:solidFill>
              <a:srgbClr val="2E38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39"/>
            <p:cNvSpPr/>
            <p:nvPr/>
          </p:nvSpPr>
          <p:spPr>
            <a:xfrm>
              <a:off x="2573050" y="2253825"/>
              <a:ext cx="24725" cy="19375"/>
            </a:xfrm>
            <a:custGeom>
              <a:avLst/>
              <a:gdLst/>
              <a:ahLst/>
              <a:cxnLst/>
              <a:rect l="l" t="t" r="r" b="b"/>
              <a:pathLst>
                <a:path w="989" h="775" extrusionOk="0">
                  <a:moveTo>
                    <a:pt x="988" y="1"/>
                  </a:moveTo>
                  <a:lnTo>
                    <a:pt x="988" y="1"/>
                  </a:lnTo>
                  <a:cubicBezTo>
                    <a:pt x="862" y="180"/>
                    <a:pt x="715" y="337"/>
                    <a:pt x="558" y="463"/>
                  </a:cubicBezTo>
                  <a:cubicBezTo>
                    <a:pt x="390" y="600"/>
                    <a:pt x="211" y="694"/>
                    <a:pt x="0" y="768"/>
                  </a:cubicBezTo>
                  <a:cubicBezTo>
                    <a:pt x="29" y="772"/>
                    <a:pt x="58" y="774"/>
                    <a:pt x="87" y="774"/>
                  </a:cubicBezTo>
                  <a:cubicBezTo>
                    <a:pt x="281" y="774"/>
                    <a:pt x="476" y="687"/>
                    <a:pt x="631" y="568"/>
                  </a:cubicBezTo>
                  <a:cubicBezTo>
                    <a:pt x="810" y="421"/>
                    <a:pt x="946" y="222"/>
                    <a:pt x="988" y="1"/>
                  </a:cubicBezTo>
                  <a:close/>
                </a:path>
              </a:pathLst>
            </a:custGeom>
            <a:solidFill>
              <a:srgbClr val="2E38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39"/>
            <p:cNvSpPr/>
            <p:nvPr/>
          </p:nvSpPr>
          <p:spPr>
            <a:xfrm>
              <a:off x="2592225" y="2249550"/>
              <a:ext cx="10800" cy="9825"/>
            </a:xfrm>
            <a:custGeom>
              <a:avLst/>
              <a:gdLst/>
              <a:ahLst/>
              <a:cxnLst/>
              <a:rect l="l" t="t" r="r" b="b"/>
              <a:pathLst>
                <a:path w="432" h="393" extrusionOk="0">
                  <a:moveTo>
                    <a:pt x="120" y="0"/>
                  </a:moveTo>
                  <a:cubicBezTo>
                    <a:pt x="78" y="0"/>
                    <a:pt x="33" y="14"/>
                    <a:pt x="1" y="46"/>
                  </a:cubicBezTo>
                  <a:cubicBezTo>
                    <a:pt x="95" y="78"/>
                    <a:pt x="158" y="120"/>
                    <a:pt x="221" y="183"/>
                  </a:cubicBezTo>
                  <a:cubicBezTo>
                    <a:pt x="284" y="235"/>
                    <a:pt x="337" y="298"/>
                    <a:pt x="379" y="393"/>
                  </a:cubicBezTo>
                  <a:cubicBezTo>
                    <a:pt x="431" y="298"/>
                    <a:pt x="389" y="162"/>
                    <a:pt x="305" y="88"/>
                  </a:cubicBezTo>
                  <a:cubicBezTo>
                    <a:pt x="263" y="46"/>
                    <a:pt x="211" y="15"/>
                    <a:pt x="158" y="4"/>
                  </a:cubicBezTo>
                  <a:cubicBezTo>
                    <a:pt x="146" y="1"/>
                    <a:pt x="133" y="0"/>
                    <a:pt x="120" y="0"/>
                  </a:cubicBezTo>
                  <a:close/>
                </a:path>
              </a:pathLst>
            </a:custGeom>
            <a:solidFill>
              <a:srgbClr val="2E38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9"/>
            <p:cNvSpPr/>
            <p:nvPr/>
          </p:nvSpPr>
          <p:spPr>
            <a:xfrm>
              <a:off x="2607200" y="2194475"/>
              <a:ext cx="223575" cy="128725"/>
            </a:xfrm>
            <a:custGeom>
              <a:avLst/>
              <a:gdLst/>
              <a:ahLst/>
              <a:cxnLst/>
              <a:rect l="l" t="t" r="r" b="b"/>
              <a:pathLst>
                <a:path w="8943" h="5149" extrusionOk="0">
                  <a:moveTo>
                    <a:pt x="4476" y="0"/>
                  </a:moveTo>
                  <a:cubicBezTo>
                    <a:pt x="2008" y="0"/>
                    <a:pt x="0" y="2312"/>
                    <a:pt x="0" y="5149"/>
                  </a:cubicBezTo>
                  <a:lnTo>
                    <a:pt x="8942" y="5149"/>
                  </a:lnTo>
                  <a:cubicBezTo>
                    <a:pt x="8942" y="2312"/>
                    <a:pt x="6946" y="0"/>
                    <a:pt x="4476" y="0"/>
                  </a:cubicBezTo>
                  <a:close/>
                </a:path>
              </a:pathLst>
            </a:custGeom>
            <a:solidFill>
              <a:srgbClr val="2E9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39"/>
            <p:cNvSpPr/>
            <p:nvPr/>
          </p:nvSpPr>
          <p:spPr>
            <a:xfrm>
              <a:off x="2607725" y="2315300"/>
              <a:ext cx="223300" cy="16625"/>
            </a:xfrm>
            <a:custGeom>
              <a:avLst/>
              <a:gdLst/>
              <a:ahLst/>
              <a:cxnLst/>
              <a:rect l="l" t="t" r="r" b="b"/>
              <a:pathLst>
                <a:path w="8932" h="665" extrusionOk="0">
                  <a:moveTo>
                    <a:pt x="7429" y="0"/>
                  </a:moveTo>
                  <a:cubicBezTo>
                    <a:pt x="7422" y="62"/>
                    <a:pt x="7412" y="125"/>
                    <a:pt x="7400" y="187"/>
                  </a:cubicBezTo>
                  <a:lnTo>
                    <a:pt x="7400" y="187"/>
                  </a:lnTo>
                  <a:lnTo>
                    <a:pt x="7568" y="185"/>
                  </a:lnTo>
                  <a:lnTo>
                    <a:pt x="7568" y="185"/>
                  </a:lnTo>
                  <a:cubicBezTo>
                    <a:pt x="7522" y="124"/>
                    <a:pt x="7475" y="62"/>
                    <a:pt x="7429" y="0"/>
                  </a:cubicBezTo>
                  <a:close/>
                  <a:moveTo>
                    <a:pt x="5517" y="200"/>
                  </a:moveTo>
                  <a:lnTo>
                    <a:pt x="5517" y="200"/>
                  </a:lnTo>
                  <a:cubicBezTo>
                    <a:pt x="5517" y="204"/>
                    <a:pt x="5517" y="208"/>
                    <a:pt x="5517" y="212"/>
                  </a:cubicBezTo>
                  <a:lnTo>
                    <a:pt x="5517" y="212"/>
                  </a:lnTo>
                  <a:lnTo>
                    <a:pt x="5525" y="212"/>
                  </a:lnTo>
                  <a:lnTo>
                    <a:pt x="5525" y="212"/>
                  </a:lnTo>
                  <a:cubicBezTo>
                    <a:pt x="5522" y="208"/>
                    <a:pt x="5520" y="204"/>
                    <a:pt x="5517" y="200"/>
                  </a:cubicBezTo>
                  <a:close/>
                  <a:moveTo>
                    <a:pt x="3857" y="179"/>
                  </a:moveTo>
                  <a:cubicBezTo>
                    <a:pt x="3856" y="198"/>
                    <a:pt x="3853" y="216"/>
                    <a:pt x="3849" y="234"/>
                  </a:cubicBezTo>
                  <a:lnTo>
                    <a:pt x="3849" y="234"/>
                  </a:lnTo>
                  <a:lnTo>
                    <a:pt x="3903" y="233"/>
                  </a:lnTo>
                  <a:lnTo>
                    <a:pt x="3903" y="233"/>
                  </a:lnTo>
                  <a:cubicBezTo>
                    <a:pt x="3887" y="216"/>
                    <a:pt x="3872" y="198"/>
                    <a:pt x="3857" y="179"/>
                  </a:cubicBezTo>
                  <a:close/>
                  <a:moveTo>
                    <a:pt x="2596" y="232"/>
                  </a:moveTo>
                  <a:cubicBezTo>
                    <a:pt x="2596" y="238"/>
                    <a:pt x="2596" y="244"/>
                    <a:pt x="2596" y="251"/>
                  </a:cubicBezTo>
                  <a:lnTo>
                    <a:pt x="2596" y="251"/>
                  </a:lnTo>
                  <a:lnTo>
                    <a:pt x="2600" y="251"/>
                  </a:lnTo>
                  <a:lnTo>
                    <a:pt x="2600" y="251"/>
                  </a:lnTo>
                  <a:cubicBezTo>
                    <a:pt x="2598" y="244"/>
                    <a:pt x="2597" y="238"/>
                    <a:pt x="2596" y="232"/>
                  </a:cubicBezTo>
                  <a:close/>
                  <a:moveTo>
                    <a:pt x="1934" y="253"/>
                  </a:moveTo>
                  <a:cubicBezTo>
                    <a:pt x="1933" y="255"/>
                    <a:pt x="1933" y="257"/>
                    <a:pt x="1933" y="259"/>
                  </a:cubicBezTo>
                  <a:lnTo>
                    <a:pt x="1933" y="259"/>
                  </a:lnTo>
                  <a:lnTo>
                    <a:pt x="1935" y="259"/>
                  </a:lnTo>
                  <a:lnTo>
                    <a:pt x="1935" y="259"/>
                  </a:lnTo>
                  <a:cubicBezTo>
                    <a:pt x="1935" y="257"/>
                    <a:pt x="1934" y="255"/>
                    <a:pt x="1934" y="253"/>
                  </a:cubicBezTo>
                  <a:close/>
                  <a:moveTo>
                    <a:pt x="2596" y="251"/>
                  </a:moveTo>
                  <a:lnTo>
                    <a:pt x="1935" y="259"/>
                  </a:lnTo>
                  <a:lnTo>
                    <a:pt x="1935" y="259"/>
                  </a:lnTo>
                  <a:cubicBezTo>
                    <a:pt x="1980" y="425"/>
                    <a:pt x="2125" y="568"/>
                    <a:pt x="2281" y="568"/>
                  </a:cubicBezTo>
                  <a:cubicBezTo>
                    <a:pt x="2286" y="568"/>
                    <a:pt x="2291" y="568"/>
                    <a:pt x="2296" y="568"/>
                  </a:cubicBezTo>
                  <a:cubicBezTo>
                    <a:pt x="2452" y="568"/>
                    <a:pt x="2595" y="417"/>
                    <a:pt x="2596" y="251"/>
                  </a:cubicBezTo>
                  <a:close/>
                  <a:moveTo>
                    <a:pt x="3849" y="234"/>
                  </a:moveTo>
                  <a:lnTo>
                    <a:pt x="2600" y="251"/>
                  </a:lnTo>
                  <a:lnTo>
                    <a:pt x="2600" y="251"/>
                  </a:lnTo>
                  <a:cubicBezTo>
                    <a:pt x="2637" y="411"/>
                    <a:pt x="2759" y="558"/>
                    <a:pt x="2911" y="579"/>
                  </a:cubicBezTo>
                  <a:cubicBezTo>
                    <a:pt x="2916" y="579"/>
                    <a:pt x="2921" y="579"/>
                    <a:pt x="2927" y="579"/>
                  </a:cubicBezTo>
                  <a:cubicBezTo>
                    <a:pt x="3079" y="579"/>
                    <a:pt x="3236" y="436"/>
                    <a:pt x="3215" y="263"/>
                  </a:cubicBezTo>
                  <a:lnTo>
                    <a:pt x="3215" y="263"/>
                  </a:lnTo>
                  <a:cubicBezTo>
                    <a:pt x="3254" y="418"/>
                    <a:pt x="3391" y="528"/>
                    <a:pt x="3535" y="528"/>
                  </a:cubicBezTo>
                  <a:cubicBezTo>
                    <a:pt x="3548" y="528"/>
                    <a:pt x="3560" y="527"/>
                    <a:pt x="3573" y="526"/>
                  </a:cubicBezTo>
                  <a:cubicBezTo>
                    <a:pt x="3704" y="498"/>
                    <a:pt x="3818" y="379"/>
                    <a:pt x="3849" y="234"/>
                  </a:cubicBezTo>
                  <a:close/>
                  <a:moveTo>
                    <a:pt x="516" y="278"/>
                  </a:moveTo>
                  <a:lnTo>
                    <a:pt x="21" y="284"/>
                  </a:lnTo>
                  <a:cubicBezTo>
                    <a:pt x="0" y="442"/>
                    <a:pt x="126" y="589"/>
                    <a:pt x="274" y="589"/>
                  </a:cubicBezTo>
                  <a:cubicBezTo>
                    <a:pt x="409" y="589"/>
                    <a:pt x="534" y="435"/>
                    <a:pt x="516" y="278"/>
                  </a:cubicBezTo>
                  <a:close/>
                  <a:moveTo>
                    <a:pt x="8837" y="168"/>
                  </a:moveTo>
                  <a:lnTo>
                    <a:pt x="7568" y="185"/>
                  </a:lnTo>
                  <a:lnTo>
                    <a:pt x="7568" y="185"/>
                  </a:lnTo>
                  <a:cubicBezTo>
                    <a:pt x="7616" y="248"/>
                    <a:pt x="7664" y="310"/>
                    <a:pt x="7712" y="369"/>
                  </a:cubicBezTo>
                  <a:cubicBezTo>
                    <a:pt x="7754" y="432"/>
                    <a:pt x="7807" y="505"/>
                    <a:pt x="7880" y="537"/>
                  </a:cubicBezTo>
                  <a:cubicBezTo>
                    <a:pt x="7912" y="553"/>
                    <a:pt x="7945" y="561"/>
                    <a:pt x="7978" y="561"/>
                  </a:cubicBezTo>
                  <a:cubicBezTo>
                    <a:pt x="8113" y="561"/>
                    <a:pt x="8249" y="436"/>
                    <a:pt x="8249" y="284"/>
                  </a:cubicBezTo>
                  <a:cubicBezTo>
                    <a:pt x="8385" y="379"/>
                    <a:pt x="8459" y="568"/>
                    <a:pt x="8606" y="610"/>
                  </a:cubicBezTo>
                  <a:cubicBezTo>
                    <a:pt x="8621" y="613"/>
                    <a:pt x="8637" y="614"/>
                    <a:pt x="8653" y="614"/>
                  </a:cubicBezTo>
                  <a:cubicBezTo>
                    <a:pt x="8744" y="614"/>
                    <a:pt x="8834" y="565"/>
                    <a:pt x="8879" y="484"/>
                  </a:cubicBezTo>
                  <a:cubicBezTo>
                    <a:pt x="8931" y="379"/>
                    <a:pt x="8910" y="242"/>
                    <a:pt x="8837" y="168"/>
                  </a:cubicBezTo>
                  <a:close/>
                  <a:moveTo>
                    <a:pt x="1933" y="259"/>
                  </a:moveTo>
                  <a:lnTo>
                    <a:pt x="524" y="278"/>
                  </a:lnTo>
                  <a:lnTo>
                    <a:pt x="524" y="278"/>
                  </a:lnTo>
                  <a:cubicBezTo>
                    <a:pt x="521" y="276"/>
                    <a:pt x="518" y="275"/>
                    <a:pt x="516" y="274"/>
                  </a:cubicBezTo>
                  <a:lnTo>
                    <a:pt x="516" y="274"/>
                  </a:lnTo>
                  <a:cubicBezTo>
                    <a:pt x="516" y="275"/>
                    <a:pt x="516" y="277"/>
                    <a:pt x="516" y="278"/>
                  </a:cubicBezTo>
                  <a:lnTo>
                    <a:pt x="516" y="278"/>
                  </a:lnTo>
                  <a:lnTo>
                    <a:pt x="524" y="278"/>
                  </a:lnTo>
                  <a:lnTo>
                    <a:pt x="524" y="278"/>
                  </a:lnTo>
                  <a:cubicBezTo>
                    <a:pt x="665" y="356"/>
                    <a:pt x="739" y="589"/>
                    <a:pt x="904" y="600"/>
                  </a:cubicBezTo>
                  <a:cubicBezTo>
                    <a:pt x="1051" y="600"/>
                    <a:pt x="1135" y="421"/>
                    <a:pt x="1188" y="274"/>
                  </a:cubicBezTo>
                  <a:cubicBezTo>
                    <a:pt x="1208" y="468"/>
                    <a:pt x="1377" y="621"/>
                    <a:pt x="1550" y="621"/>
                  </a:cubicBezTo>
                  <a:cubicBezTo>
                    <a:pt x="1555" y="621"/>
                    <a:pt x="1561" y="621"/>
                    <a:pt x="1566" y="621"/>
                  </a:cubicBezTo>
                  <a:cubicBezTo>
                    <a:pt x="1753" y="621"/>
                    <a:pt x="1909" y="446"/>
                    <a:pt x="1933" y="259"/>
                  </a:cubicBezTo>
                  <a:close/>
                  <a:moveTo>
                    <a:pt x="5517" y="212"/>
                  </a:moveTo>
                  <a:lnTo>
                    <a:pt x="3903" y="233"/>
                  </a:lnTo>
                  <a:lnTo>
                    <a:pt x="3903" y="233"/>
                  </a:lnTo>
                  <a:cubicBezTo>
                    <a:pt x="3993" y="336"/>
                    <a:pt x="4085" y="426"/>
                    <a:pt x="4193" y="516"/>
                  </a:cubicBezTo>
                  <a:cubicBezTo>
                    <a:pt x="4235" y="547"/>
                    <a:pt x="4277" y="579"/>
                    <a:pt x="4329" y="589"/>
                  </a:cubicBezTo>
                  <a:cubicBezTo>
                    <a:pt x="4340" y="591"/>
                    <a:pt x="4351" y="592"/>
                    <a:pt x="4361" y="592"/>
                  </a:cubicBezTo>
                  <a:cubicBezTo>
                    <a:pt x="4501" y="592"/>
                    <a:pt x="4596" y="398"/>
                    <a:pt x="4644" y="232"/>
                  </a:cubicBezTo>
                  <a:cubicBezTo>
                    <a:pt x="4770" y="327"/>
                    <a:pt x="4844" y="484"/>
                    <a:pt x="4970" y="568"/>
                  </a:cubicBezTo>
                  <a:cubicBezTo>
                    <a:pt x="5023" y="605"/>
                    <a:pt x="5089" y="623"/>
                    <a:pt x="5156" y="623"/>
                  </a:cubicBezTo>
                  <a:cubicBezTo>
                    <a:pt x="5222" y="623"/>
                    <a:pt x="5291" y="605"/>
                    <a:pt x="5349" y="568"/>
                  </a:cubicBezTo>
                  <a:cubicBezTo>
                    <a:pt x="5451" y="497"/>
                    <a:pt x="5523" y="355"/>
                    <a:pt x="5517" y="212"/>
                  </a:cubicBezTo>
                  <a:close/>
                  <a:moveTo>
                    <a:pt x="7400" y="187"/>
                  </a:moveTo>
                  <a:lnTo>
                    <a:pt x="5525" y="212"/>
                  </a:lnTo>
                  <a:lnTo>
                    <a:pt x="5525" y="212"/>
                  </a:lnTo>
                  <a:cubicBezTo>
                    <a:pt x="5650" y="385"/>
                    <a:pt x="5804" y="537"/>
                    <a:pt x="6000" y="568"/>
                  </a:cubicBezTo>
                  <a:cubicBezTo>
                    <a:pt x="6024" y="573"/>
                    <a:pt x="6049" y="575"/>
                    <a:pt x="6074" y="575"/>
                  </a:cubicBezTo>
                  <a:cubicBezTo>
                    <a:pt x="6253" y="575"/>
                    <a:pt x="6434" y="447"/>
                    <a:pt x="6462" y="253"/>
                  </a:cubicBezTo>
                  <a:cubicBezTo>
                    <a:pt x="6547" y="369"/>
                    <a:pt x="6631" y="484"/>
                    <a:pt x="6736" y="568"/>
                  </a:cubicBezTo>
                  <a:cubicBezTo>
                    <a:pt x="6816" y="626"/>
                    <a:pt x="6907" y="665"/>
                    <a:pt x="6998" y="665"/>
                  </a:cubicBezTo>
                  <a:cubicBezTo>
                    <a:pt x="7037" y="665"/>
                    <a:pt x="7076" y="657"/>
                    <a:pt x="7114" y="642"/>
                  </a:cubicBezTo>
                  <a:cubicBezTo>
                    <a:pt x="7282" y="577"/>
                    <a:pt x="7359" y="390"/>
                    <a:pt x="7400" y="187"/>
                  </a:cubicBezTo>
                  <a:close/>
                </a:path>
              </a:pathLst>
            </a:custGeom>
            <a:solidFill>
              <a:srgbClr val="2E9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39"/>
            <p:cNvSpPr/>
            <p:nvPr/>
          </p:nvSpPr>
          <p:spPr>
            <a:xfrm>
              <a:off x="2716225" y="2216275"/>
              <a:ext cx="45200" cy="37575"/>
            </a:xfrm>
            <a:custGeom>
              <a:avLst/>
              <a:gdLst/>
              <a:ahLst/>
              <a:cxnLst/>
              <a:rect l="l" t="t" r="r" b="b"/>
              <a:pathLst>
                <a:path w="1808" h="1503" extrusionOk="0">
                  <a:moveTo>
                    <a:pt x="778" y="1"/>
                  </a:moveTo>
                  <a:cubicBezTo>
                    <a:pt x="546" y="1"/>
                    <a:pt x="325" y="148"/>
                    <a:pt x="178" y="337"/>
                  </a:cubicBezTo>
                  <a:cubicBezTo>
                    <a:pt x="115" y="431"/>
                    <a:pt x="52" y="536"/>
                    <a:pt x="42" y="652"/>
                  </a:cubicBezTo>
                  <a:cubicBezTo>
                    <a:pt x="0" y="914"/>
                    <a:pt x="178" y="1157"/>
                    <a:pt x="399" y="1293"/>
                  </a:cubicBezTo>
                  <a:cubicBezTo>
                    <a:pt x="620" y="1419"/>
                    <a:pt x="893" y="1461"/>
                    <a:pt x="1145" y="1493"/>
                  </a:cubicBezTo>
                  <a:cubicBezTo>
                    <a:pt x="1187" y="1503"/>
                    <a:pt x="1229" y="1503"/>
                    <a:pt x="1282" y="1503"/>
                  </a:cubicBezTo>
                  <a:cubicBezTo>
                    <a:pt x="1334" y="1503"/>
                    <a:pt x="1376" y="1503"/>
                    <a:pt x="1429" y="1472"/>
                  </a:cubicBezTo>
                  <a:cubicBezTo>
                    <a:pt x="1481" y="1440"/>
                    <a:pt x="1523" y="1388"/>
                    <a:pt x="1555" y="1335"/>
                  </a:cubicBezTo>
                  <a:cubicBezTo>
                    <a:pt x="1807" y="872"/>
                    <a:pt x="1481" y="211"/>
                    <a:pt x="967" y="137"/>
                  </a:cubicBezTo>
                  <a:lnTo>
                    <a:pt x="914" y="22"/>
                  </a:lnTo>
                  <a:cubicBezTo>
                    <a:pt x="862" y="1"/>
                    <a:pt x="820" y="1"/>
                    <a:pt x="778" y="1"/>
                  </a:cubicBezTo>
                  <a:close/>
                </a:path>
              </a:pathLst>
            </a:custGeom>
            <a:solidFill>
              <a:srgbClr val="71B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39"/>
            <p:cNvSpPr/>
            <p:nvPr/>
          </p:nvSpPr>
          <p:spPr>
            <a:xfrm>
              <a:off x="2781075" y="2255400"/>
              <a:ext cx="21325" cy="20275"/>
            </a:xfrm>
            <a:custGeom>
              <a:avLst/>
              <a:gdLst/>
              <a:ahLst/>
              <a:cxnLst/>
              <a:rect l="l" t="t" r="r" b="b"/>
              <a:pathLst>
                <a:path w="853" h="811" extrusionOk="0">
                  <a:moveTo>
                    <a:pt x="369" y="1"/>
                  </a:moveTo>
                  <a:cubicBezTo>
                    <a:pt x="190" y="1"/>
                    <a:pt x="1" y="180"/>
                    <a:pt x="12" y="369"/>
                  </a:cubicBezTo>
                  <a:cubicBezTo>
                    <a:pt x="22" y="600"/>
                    <a:pt x="253" y="789"/>
                    <a:pt x="495" y="799"/>
                  </a:cubicBezTo>
                  <a:cubicBezTo>
                    <a:pt x="505" y="810"/>
                    <a:pt x="516" y="810"/>
                    <a:pt x="526" y="810"/>
                  </a:cubicBezTo>
                  <a:cubicBezTo>
                    <a:pt x="568" y="810"/>
                    <a:pt x="610" y="799"/>
                    <a:pt x="642" y="789"/>
                  </a:cubicBezTo>
                  <a:cubicBezTo>
                    <a:pt x="852" y="705"/>
                    <a:pt x="820" y="400"/>
                    <a:pt x="747" y="180"/>
                  </a:cubicBezTo>
                  <a:lnTo>
                    <a:pt x="495" y="33"/>
                  </a:lnTo>
                  <a:cubicBezTo>
                    <a:pt x="453" y="12"/>
                    <a:pt x="411" y="1"/>
                    <a:pt x="369" y="1"/>
                  </a:cubicBezTo>
                  <a:close/>
                </a:path>
              </a:pathLst>
            </a:custGeom>
            <a:solidFill>
              <a:srgbClr val="71B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39"/>
            <p:cNvSpPr/>
            <p:nvPr/>
          </p:nvSpPr>
          <p:spPr>
            <a:xfrm>
              <a:off x="2723300" y="2266450"/>
              <a:ext cx="26825" cy="23925"/>
            </a:xfrm>
            <a:custGeom>
              <a:avLst/>
              <a:gdLst/>
              <a:ahLst/>
              <a:cxnLst/>
              <a:rect l="l" t="t" r="r" b="b"/>
              <a:pathLst>
                <a:path w="1073" h="957" extrusionOk="0">
                  <a:moveTo>
                    <a:pt x="442" y="0"/>
                  </a:moveTo>
                  <a:cubicBezTo>
                    <a:pt x="284" y="0"/>
                    <a:pt x="116" y="116"/>
                    <a:pt x="63" y="273"/>
                  </a:cubicBezTo>
                  <a:cubicBezTo>
                    <a:pt x="0" y="483"/>
                    <a:pt x="126" y="726"/>
                    <a:pt x="316" y="852"/>
                  </a:cubicBezTo>
                  <a:cubicBezTo>
                    <a:pt x="411" y="915"/>
                    <a:pt x="516" y="957"/>
                    <a:pt x="621" y="957"/>
                  </a:cubicBezTo>
                  <a:lnTo>
                    <a:pt x="652" y="957"/>
                  </a:lnTo>
                  <a:cubicBezTo>
                    <a:pt x="873" y="946"/>
                    <a:pt x="1062" y="747"/>
                    <a:pt x="1072" y="525"/>
                  </a:cubicBezTo>
                  <a:cubicBezTo>
                    <a:pt x="1072" y="305"/>
                    <a:pt x="894" y="95"/>
                    <a:pt x="684" y="74"/>
                  </a:cubicBezTo>
                  <a:lnTo>
                    <a:pt x="610" y="53"/>
                  </a:lnTo>
                  <a:cubicBezTo>
                    <a:pt x="558" y="11"/>
                    <a:pt x="495" y="0"/>
                    <a:pt x="442" y="0"/>
                  </a:cubicBezTo>
                  <a:close/>
                </a:path>
              </a:pathLst>
            </a:custGeom>
            <a:solidFill>
              <a:srgbClr val="71B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7"/>
          <p:cNvSpPr>
            <a:spLocks noChangeArrowheads="1"/>
          </p:cNvSpPr>
          <p:nvPr/>
        </p:nvSpPr>
        <p:spPr bwMode="auto">
          <a:xfrm>
            <a:off x="5711372" y="1672772"/>
            <a:ext cx="2743200" cy="27432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6600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2400" b="1">
              <a:solidFill>
                <a:srgbClr val="000066"/>
              </a:solidFill>
              <a:latin typeface=".VnTime" pitchFamily="34" charset="0"/>
            </a:endParaRPr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7227435" y="2682422"/>
            <a:ext cx="4572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 b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O</a:t>
            </a:r>
          </a:p>
        </p:txBody>
      </p:sp>
      <p:sp>
        <p:nvSpPr>
          <p:cNvPr id="7" name="Line 17"/>
          <p:cNvSpPr>
            <a:spLocks noChangeShapeType="1"/>
          </p:cNvSpPr>
          <p:nvPr/>
        </p:nvSpPr>
        <p:spPr bwMode="auto">
          <a:xfrm rot="16200000" flipV="1">
            <a:off x="7121072" y="1253672"/>
            <a:ext cx="0" cy="3581400"/>
          </a:xfrm>
          <a:prstGeom prst="line">
            <a:avLst/>
          </a:prstGeom>
          <a:noFill/>
          <a:ln w="38100">
            <a:solidFill>
              <a:srgbClr val="CC0099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8" name="Line 18"/>
          <p:cNvSpPr>
            <a:spLocks noChangeShapeType="1"/>
          </p:cNvSpPr>
          <p:nvPr/>
        </p:nvSpPr>
        <p:spPr bwMode="auto">
          <a:xfrm rot="18800607" flipV="1">
            <a:off x="6982960" y="1213985"/>
            <a:ext cx="76200" cy="3505200"/>
          </a:xfrm>
          <a:prstGeom prst="line">
            <a:avLst/>
          </a:prstGeom>
          <a:noFill/>
          <a:ln w="38100">
            <a:solidFill>
              <a:srgbClr val="CC0099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9" name="Line 19"/>
          <p:cNvSpPr>
            <a:spLocks noChangeShapeType="1"/>
          </p:cNvSpPr>
          <p:nvPr/>
        </p:nvSpPr>
        <p:spPr bwMode="auto">
          <a:xfrm rot="2837953" flipV="1">
            <a:off x="7236166" y="1102066"/>
            <a:ext cx="1588" cy="3581400"/>
          </a:xfrm>
          <a:prstGeom prst="line">
            <a:avLst/>
          </a:prstGeom>
          <a:noFill/>
          <a:ln w="38100">
            <a:solidFill>
              <a:srgbClr val="CC0099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0" name="Line 16"/>
          <p:cNvSpPr>
            <a:spLocks noChangeShapeType="1"/>
          </p:cNvSpPr>
          <p:nvPr/>
        </p:nvSpPr>
        <p:spPr bwMode="auto">
          <a:xfrm flipV="1">
            <a:off x="7082972" y="1063172"/>
            <a:ext cx="0" cy="3581400"/>
          </a:xfrm>
          <a:prstGeom prst="line">
            <a:avLst/>
          </a:prstGeom>
          <a:noFill/>
          <a:ln w="38100">
            <a:solidFill>
              <a:srgbClr val="CC0099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3" name="Rectangle 2"/>
          <p:cNvSpPr/>
          <p:nvPr/>
        </p:nvSpPr>
        <p:spPr>
          <a:xfrm>
            <a:off x="1487714" y="591332"/>
            <a:ext cx="723537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1000"/>
              </a:spcAft>
            </a:pP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Dựa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vào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HĐ2,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em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hãy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cho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biết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trục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đối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xứng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của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hình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tròn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là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đường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thẳng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nào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?</a:t>
            </a:r>
            <a:endParaRPr lang="en-US" sz="2000" dirty="0">
              <a:latin typeface="+mn-lt"/>
              <a:ea typeface="Calibri" panose="020F0502020204030204" pitchFamily="34" charset="0"/>
            </a:endParaRP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6922635" y="2453822"/>
            <a:ext cx="4572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800" b="1" dirty="0">
                <a:solidFill>
                  <a:srgbClr val="000066"/>
                </a:solidFill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85457" y="300681"/>
            <a:ext cx="804514" cy="290449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buClrTx/>
            </a:pPr>
            <a:r>
              <a:rPr lang="en-US" sz="2000" b="1" kern="1200" dirty="0" smtClean="0">
                <a:solidFill>
                  <a:prstClr val="white"/>
                </a:solidFill>
                <a:latin typeface="Arial" panose="020B0604020202020204"/>
              </a:rPr>
              <a:t>HĐ4</a:t>
            </a:r>
            <a:endParaRPr lang="vi-VN" sz="2000" b="1" kern="120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72933" y="2209133"/>
            <a:ext cx="40102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000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000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000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000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000" dirty="0" err="1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000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000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US" sz="2000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000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xứng</a:t>
            </a:r>
            <a:r>
              <a:rPr lang="en-US" sz="2000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2000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dirty="0">
              <a:solidFill>
                <a:srgbClr val="FF0000"/>
              </a:solidFill>
              <a:effectLst/>
              <a:latin typeface="+mn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2472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9" grpId="0" animBg="1"/>
      <p:bldP spid="10" grpId="0" animBg="1"/>
      <p:bldP spid="3" grpId="0"/>
      <p:bldP spid="4" grpId="0"/>
      <p:bldP spid="11" grpId="0" animBg="1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87714" y="591332"/>
            <a:ext cx="723537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1000"/>
              </a:spcAft>
            </a:pP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Cắt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một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hình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thoi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bằng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giấy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.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Hãy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tìm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trục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đối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xứng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của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nó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bằng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cách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gấp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giấy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.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Trục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đối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xứng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của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nó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là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đường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thẳng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nào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?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Em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tìm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được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mấy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trục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đối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xứng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?</a:t>
            </a:r>
            <a:endParaRPr lang="en-US" sz="2000" dirty="0">
              <a:latin typeface="+mn-lt"/>
              <a:ea typeface="Calibri" panose="020F0502020204030204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085457" y="300681"/>
            <a:ext cx="804514" cy="290449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buClrTx/>
            </a:pPr>
            <a:r>
              <a:rPr lang="en-US" sz="2000" b="1" kern="1200" dirty="0" smtClean="0">
                <a:solidFill>
                  <a:prstClr val="white"/>
                </a:solidFill>
                <a:latin typeface="Arial" panose="020B0604020202020204"/>
              </a:rPr>
              <a:t>HĐ5</a:t>
            </a:r>
            <a:endParaRPr lang="vi-VN" sz="2000" b="1" kern="120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6" name="Right Triangle 5"/>
          <p:cNvSpPr/>
          <p:nvPr/>
        </p:nvSpPr>
        <p:spPr>
          <a:xfrm>
            <a:off x="6604000" y="1612174"/>
            <a:ext cx="2409371" cy="1625600"/>
          </a:xfrm>
          <a:prstGeom prst="rtTriangl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Right Triangle 6"/>
          <p:cNvSpPr/>
          <p:nvPr/>
        </p:nvSpPr>
        <p:spPr>
          <a:xfrm flipH="1">
            <a:off x="4187662" y="1603103"/>
            <a:ext cx="2414016" cy="1625600"/>
          </a:xfrm>
          <a:prstGeom prst="rtTriangl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Right Triangle 7"/>
          <p:cNvSpPr/>
          <p:nvPr/>
        </p:nvSpPr>
        <p:spPr>
          <a:xfrm flipV="1">
            <a:off x="6604000" y="3228703"/>
            <a:ext cx="2409371" cy="1627632"/>
          </a:xfrm>
          <a:prstGeom prst="rtTriangl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Right Triangle 8"/>
          <p:cNvSpPr/>
          <p:nvPr/>
        </p:nvSpPr>
        <p:spPr>
          <a:xfrm flipH="1" flipV="1">
            <a:off x="4190275" y="3228703"/>
            <a:ext cx="2414016" cy="1627632"/>
          </a:xfrm>
          <a:prstGeom prst="rtTriangl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11" name="Straight Connector 10"/>
          <p:cNvCxnSpPr/>
          <p:nvPr/>
        </p:nvCxnSpPr>
        <p:spPr>
          <a:xfrm>
            <a:off x="6599211" y="1303020"/>
            <a:ext cx="2322" cy="384048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832062" y="3223260"/>
            <a:ext cx="5303520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832571" y="2242221"/>
            <a:ext cx="33523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000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000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chéo</a:t>
            </a:r>
            <a:r>
              <a:rPr lang="en-US" sz="2000" dirty="0" smtClean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dirty="0" smtClean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000" dirty="0" smtClean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US" sz="2000" dirty="0" smtClean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000" dirty="0" smtClean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xứng</a:t>
            </a:r>
            <a:r>
              <a:rPr lang="en-US" sz="2000" dirty="0" smtClean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 smtClean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dirty="0" smtClean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thoi</a:t>
            </a:r>
            <a:r>
              <a:rPr lang="en-US" sz="2000" dirty="0" smtClean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dirty="0">
              <a:solidFill>
                <a:srgbClr val="FF0000"/>
              </a:solidFill>
              <a:effectLst/>
              <a:latin typeface="+mn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969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7" grpId="1" animBg="1"/>
      <p:bldP spid="7" grpId="2" animBg="1"/>
      <p:bldP spid="8" grpId="0" animBg="1"/>
      <p:bldP spid="8" grpId="1" animBg="1"/>
      <p:bldP spid="8" grpId="2" animBg="1"/>
      <p:bldP spid="9" grpId="0" animBg="1"/>
      <p:bldP spid="9" grpId="1" animBg="1"/>
      <p:bldP spid="9" grpId="2" animBg="1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834571" y="489530"/>
            <a:ext cx="7859486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1000"/>
              </a:spcAft>
            </a:pP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Vẽ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rồi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cắt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một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hình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chữ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nhật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bằng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giấy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.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Hãy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tìm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trục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đối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xứng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của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nó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bằng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cách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gấp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giấy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.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Trục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đối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xứng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của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nó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là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đường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thẳng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nào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?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Em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tìm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được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mấy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trục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đối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xứng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?</a:t>
            </a:r>
            <a:endParaRPr lang="en-US" sz="2000" dirty="0">
              <a:latin typeface="+mn-lt"/>
              <a:ea typeface="Calibri" panose="020F0502020204030204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32314" y="199081"/>
            <a:ext cx="804514" cy="290449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buClrTx/>
            </a:pPr>
            <a:r>
              <a:rPr lang="en-US" sz="2000" b="1" kern="1200" dirty="0" smtClean="0">
                <a:solidFill>
                  <a:prstClr val="white"/>
                </a:solidFill>
                <a:latin typeface="Arial" panose="020B0604020202020204"/>
              </a:rPr>
              <a:t>HĐ6</a:t>
            </a:r>
            <a:endParaRPr lang="vi-VN" sz="2000" b="1" kern="120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141686" y="2072641"/>
            <a:ext cx="1828800" cy="9144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Rectangle 13"/>
          <p:cNvSpPr/>
          <p:nvPr/>
        </p:nvSpPr>
        <p:spPr>
          <a:xfrm>
            <a:off x="6970486" y="2072641"/>
            <a:ext cx="1828800" cy="9144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5" name="Rectangle 14"/>
          <p:cNvSpPr/>
          <p:nvPr/>
        </p:nvSpPr>
        <p:spPr>
          <a:xfrm>
            <a:off x="5141686" y="2987041"/>
            <a:ext cx="1828800" cy="9144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6" name="Rectangle 15"/>
          <p:cNvSpPr/>
          <p:nvPr/>
        </p:nvSpPr>
        <p:spPr>
          <a:xfrm>
            <a:off x="6970486" y="2987041"/>
            <a:ext cx="1828800" cy="9144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20" name="Straight Connector 19"/>
          <p:cNvCxnSpPr/>
          <p:nvPr/>
        </p:nvCxnSpPr>
        <p:spPr>
          <a:xfrm>
            <a:off x="6968164" y="1066801"/>
            <a:ext cx="2322" cy="384048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4201015" y="2987041"/>
            <a:ext cx="5303520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271304" y="2243912"/>
            <a:ext cx="39571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dirty="0" smtClean="0">
                <a:solidFill>
                  <a:srgbClr val="FF0000"/>
                </a:solidFill>
              </a:rPr>
              <a:t>- </a:t>
            </a:r>
            <a:r>
              <a:rPr lang="en-US" sz="2000" dirty="0" err="1" smtClean="0">
                <a:solidFill>
                  <a:srgbClr val="FF0000"/>
                </a:solidFill>
              </a:rPr>
              <a:t>Mỗi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đường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thẳng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đi</a:t>
            </a:r>
            <a:r>
              <a:rPr lang="en-US" sz="2000" dirty="0">
                <a:solidFill>
                  <a:srgbClr val="FF0000"/>
                </a:solidFill>
              </a:rPr>
              <a:t> qua </a:t>
            </a:r>
            <a:r>
              <a:rPr lang="en-US" sz="2000" dirty="0" err="1">
                <a:solidFill>
                  <a:srgbClr val="FF0000"/>
                </a:solidFill>
              </a:rPr>
              <a:t>trung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điểm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hai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cạnh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đối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diện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là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một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trục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đối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xứng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của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hình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chữ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nhật</a:t>
            </a:r>
            <a:r>
              <a:rPr lang="en-US" sz="2000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35060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2" grpId="0" animBg="1"/>
      <p:bldP spid="2" grpId="1" animBg="1"/>
      <p:bldP spid="2" grpId="2" animBg="1"/>
      <p:bldP spid="14" grpId="0" animBg="1"/>
      <p:bldP spid="15" grpId="0" animBg="1"/>
      <p:bldP spid="15" grpId="1" animBg="1"/>
      <p:bldP spid="15" grpId="2" animBg="1"/>
      <p:bldP spid="16" grpId="0" animBg="1"/>
      <p:bldP spid="16" grpId="1" animBg="1"/>
      <p:bldP spid="16" grpId="2" animBg="1"/>
      <p:bldP spid="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79871" y="368710"/>
            <a:ext cx="2580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Nhận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xét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vi-VN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812800" y="1524000"/>
            <a:ext cx="8011886" cy="302342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30000"/>
              </a:lnSpc>
            </a:pPr>
            <a:endParaRPr lang="en-US" altLang="en-US" sz="2400" dirty="0" smtClean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en-US" altLang="en-US" sz="24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Mỗi</a:t>
            </a:r>
            <a:r>
              <a:rPr lang="en-US" altLang="en-US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đường</a:t>
            </a:r>
            <a:r>
              <a:rPr lang="en-US" altLang="en-US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thẳng</a:t>
            </a:r>
            <a:r>
              <a:rPr lang="en-US" altLang="en-US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đi</a:t>
            </a:r>
            <a:r>
              <a:rPr lang="en-US" altLang="en-US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qua </a:t>
            </a:r>
            <a:r>
              <a:rPr lang="en-US" altLang="en-US" sz="24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tâm</a:t>
            </a:r>
            <a:r>
              <a:rPr lang="en-US" altLang="en-US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là</a:t>
            </a:r>
            <a:r>
              <a:rPr lang="en-US" altLang="en-US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một</a:t>
            </a:r>
            <a:r>
              <a:rPr lang="en-US" altLang="en-US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trục</a:t>
            </a:r>
            <a:r>
              <a:rPr lang="en-US" altLang="en-US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đối</a:t>
            </a:r>
            <a:r>
              <a:rPr lang="en-US" altLang="en-US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xứng</a:t>
            </a:r>
            <a:r>
              <a:rPr lang="en-US" altLang="en-US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của</a:t>
            </a:r>
            <a:r>
              <a:rPr lang="en-US" altLang="en-US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hình</a:t>
            </a:r>
            <a:r>
              <a:rPr lang="en-US" altLang="en-US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tròn</a:t>
            </a:r>
            <a:r>
              <a:rPr lang="en-US" altLang="en-US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en-US" altLang="en-US" sz="24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Mỗi</a:t>
            </a:r>
            <a:r>
              <a:rPr lang="en-US" altLang="en-US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đường</a:t>
            </a:r>
            <a:r>
              <a:rPr lang="en-US" altLang="en-US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chéo</a:t>
            </a:r>
            <a:r>
              <a:rPr lang="en-US" altLang="en-US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là</a:t>
            </a:r>
            <a:r>
              <a:rPr lang="en-US" altLang="en-US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một</a:t>
            </a:r>
            <a:r>
              <a:rPr lang="en-US" altLang="en-US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trục</a:t>
            </a:r>
            <a:r>
              <a:rPr lang="en-US" altLang="en-US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đối</a:t>
            </a:r>
            <a:r>
              <a:rPr lang="en-US" altLang="en-US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 </a:t>
            </a:r>
            <a:r>
              <a:rPr lang="en-US" altLang="en-US" sz="24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xứng</a:t>
            </a:r>
            <a:r>
              <a:rPr lang="en-US" altLang="en-US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của</a:t>
            </a:r>
            <a:r>
              <a:rPr lang="en-US" altLang="en-US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hình</a:t>
            </a:r>
            <a:r>
              <a:rPr lang="en-US" altLang="en-US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thoi</a:t>
            </a:r>
            <a:r>
              <a:rPr lang="en-US" altLang="en-US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en-US" altLang="en-US" sz="24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Mỗi</a:t>
            </a:r>
            <a:r>
              <a:rPr lang="en-US" altLang="en-US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đường</a:t>
            </a:r>
            <a:r>
              <a:rPr lang="en-US" altLang="en-US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thẳng</a:t>
            </a:r>
            <a:r>
              <a:rPr lang="en-US" altLang="en-US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đi</a:t>
            </a:r>
            <a:r>
              <a:rPr lang="en-US" altLang="en-US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qua </a:t>
            </a:r>
            <a:r>
              <a:rPr lang="en-US" altLang="en-US" sz="24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trung</a:t>
            </a:r>
            <a:r>
              <a:rPr lang="en-US" altLang="en-US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điểm</a:t>
            </a:r>
            <a:r>
              <a:rPr lang="en-US" altLang="en-US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hai</a:t>
            </a:r>
            <a:r>
              <a:rPr lang="en-US" altLang="en-US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cạnh</a:t>
            </a:r>
            <a:r>
              <a:rPr lang="en-US" altLang="en-US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đối</a:t>
            </a:r>
            <a:r>
              <a:rPr lang="en-US" altLang="en-US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diện</a:t>
            </a:r>
            <a:r>
              <a:rPr lang="en-US" altLang="en-US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là</a:t>
            </a:r>
            <a:r>
              <a:rPr lang="en-US" altLang="en-US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một</a:t>
            </a:r>
            <a:r>
              <a:rPr lang="en-US" altLang="en-US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trục</a:t>
            </a:r>
            <a:r>
              <a:rPr lang="en-US" altLang="en-US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đối</a:t>
            </a:r>
            <a:r>
              <a:rPr lang="en-US" altLang="en-US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xứng</a:t>
            </a:r>
            <a:r>
              <a:rPr lang="en-US" altLang="en-US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của</a:t>
            </a:r>
            <a:r>
              <a:rPr lang="en-US" altLang="en-US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hình</a:t>
            </a:r>
            <a:r>
              <a:rPr lang="en-US" altLang="en-US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chữ</a:t>
            </a:r>
            <a:r>
              <a:rPr lang="en-US" altLang="en-US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nhật</a:t>
            </a:r>
            <a:r>
              <a:rPr lang="en-US" altLang="en-US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30000"/>
              </a:lnSpc>
            </a:pPr>
            <a:endParaRPr lang="en-US" altLang="en-US" sz="2400" dirty="0" smtClean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</a:pPr>
            <a:endParaRPr lang="vi-VN" sz="2400" dirty="0"/>
          </a:p>
        </p:txBody>
      </p:sp>
    </p:spTree>
    <p:extLst>
      <p:ext uri="{BB962C8B-B14F-4D97-AF65-F5344CB8AC3E}">
        <p14:creationId xmlns:p14="http://schemas.microsoft.com/office/powerpoint/2010/main" val="3839657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uiExpand="1" build="allAtOnce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21975" y="634180"/>
            <a:ext cx="4055806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CHƯƠNG V.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79872" y="1887795"/>
            <a:ext cx="6740012" cy="165167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TÍNH ĐỐI XỨNG CỦA HÌNH PHẲNG TRONG TỰ NHIÊN</a:t>
            </a:r>
            <a:endParaRPr lang="vi-VN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69105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84279" y="2847254"/>
            <a:ext cx="3214920" cy="53836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tx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tx2">
                  <a:lumMod val="60000"/>
                  <a:lumOff val="40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accent2"/>
                </a:solidFill>
              </a:rPr>
              <a:t>THẢO LUẬN NHÓM</a:t>
            </a:r>
            <a:endParaRPr lang="vi-VN" sz="2400" b="1" dirty="0">
              <a:solidFill>
                <a:schemeClr val="accent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64343" y="232229"/>
            <a:ext cx="2119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00B050"/>
                </a:solidFill>
              </a:rPr>
              <a:t>Thực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</a:rPr>
              <a:t>hành</a:t>
            </a:r>
            <a:r>
              <a:rPr lang="en-US" sz="2400" b="1" dirty="0" smtClean="0">
                <a:solidFill>
                  <a:srgbClr val="00B050"/>
                </a:solidFill>
              </a:rPr>
              <a:t> 1</a:t>
            </a:r>
            <a:endParaRPr lang="vi-VN" sz="2400" b="1" dirty="0">
              <a:solidFill>
                <a:srgbClr val="00B050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529771" y="1007373"/>
            <a:ext cx="457200" cy="4572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accent5"/>
                </a:solidFill>
              </a:rPr>
              <a:t>1</a:t>
            </a:r>
            <a:endParaRPr lang="vi-VN" sz="2400" dirty="0">
              <a:solidFill>
                <a:schemeClr val="accent5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529771" y="1973942"/>
            <a:ext cx="457200" cy="4572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accent5"/>
                </a:solidFill>
              </a:rPr>
              <a:t>2</a:t>
            </a:r>
            <a:endParaRPr lang="vi-VN" sz="2400" dirty="0">
              <a:solidFill>
                <a:schemeClr val="accent5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46626" y="989751"/>
            <a:ext cx="8157029" cy="450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000" dirty="0" err="1" smtClean="0"/>
              <a:t>Bằng</a:t>
            </a:r>
            <a:r>
              <a:rPr lang="en-US" sz="2000" dirty="0" smtClean="0"/>
              <a:t> </a:t>
            </a:r>
            <a:r>
              <a:rPr lang="en-US" sz="2000" dirty="0" err="1" smtClean="0"/>
              <a:t>cách</a:t>
            </a:r>
            <a:r>
              <a:rPr lang="en-US" sz="2000" dirty="0" smtClean="0"/>
              <a:t> </a:t>
            </a:r>
            <a:r>
              <a:rPr lang="en-US" sz="2000" dirty="0" err="1" smtClean="0"/>
              <a:t>gấp</a:t>
            </a:r>
            <a:r>
              <a:rPr lang="en-US" sz="2000" dirty="0" smtClean="0"/>
              <a:t> </a:t>
            </a:r>
            <a:r>
              <a:rPr lang="en-US" sz="2000" dirty="0" err="1" smtClean="0"/>
              <a:t>giấy</a:t>
            </a:r>
            <a:r>
              <a:rPr lang="en-US" sz="2000" dirty="0" smtClean="0"/>
              <a:t>, </a:t>
            </a:r>
            <a:r>
              <a:rPr lang="en-US" sz="2000" dirty="0" err="1" smtClean="0"/>
              <a:t>em</a:t>
            </a:r>
            <a:r>
              <a:rPr lang="en-US" sz="2000" dirty="0" smtClean="0"/>
              <a:t> </a:t>
            </a:r>
            <a:r>
              <a:rPr lang="en-US" sz="2000" dirty="0" err="1" smtClean="0"/>
              <a:t>hãy</a:t>
            </a:r>
            <a:r>
              <a:rPr lang="en-US" sz="2000" dirty="0" smtClean="0"/>
              <a:t> </a:t>
            </a:r>
            <a:r>
              <a:rPr lang="en-US" sz="2000" dirty="0" err="1" smtClean="0"/>
              <a:t>tìm</a:t>
            </a:r>
            <a:r>
              <a:rPr lang="en-US" sz="2000" dirty="0" smtClean="0"/>
              <a:t> </a:t>
            </a:r>
            <a:r>
              <a:rPr lang="en-US" sz="2000" dirty="0" err="1" smtClean="0"/>
              <a:t>một</a:t>
            </a:r>
            <a:r>
              <a:rPr lang="en-US" sz="2000" dirty="0" smtClean="0"/>
              <a:t> </a:t>
            </a:r>
            <a:r>
              <a:rPr lang="en-US" sz="2000" dirty="0" err="1" smtClean="0"/>
              <a:t>trục</a:t>
            </a:r>
            <a:r>
              <a:rPr lang="en-US" sz="2000" dirty="0" smtClean="0"/>
              <a:t> </a:t>
            </a:r>
            <a:r>
              <a:rPr lang="en-US" sz="2000" dirty="0" err="1" smtClean="0"/>
              <a:t>đối</a:t>
            </a:r>
            <a:r>
              <a:rPr lang="en-US" sz="2000" dirty="0" smtClean="0"/>
              <a:t> </a:t>
            </a:r>
            <a:r>
              <a:rPr lang="en-US" sz="2000" dirty="0" err="1" smtClean="0"/>
              <a:t>xứng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r>
              <a:rPr lang="en-US" sz="2000" dirty="0" err="1" smtClean="0"/>
              <a:t>đoạn</a:t>
            </a:r>
            <a:r>
              <a:rPr lang="en-US" sz="2000" dirty="0" smtClean="0"/>
              <a:t> </a:t>
            </a:r>
            <a:r>
              <a:rPr lang="en-US" sz="2000" dirty="0" err="1" smtClean="0"/>
              <a:t>thẳng</a:t>
            </a:r>
            <a:r>
              <a:rPr lang="en-US" sz="2000" dirty="0" smtClean="0"/>
              <a:t>.</a:t>
            </a:r>
            <a:endParaRPr lang="vi-VN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1146627" y="1832232"/>
            <a:ext cx="79973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000" dirty="0" err="1" smtClean="0"/>
              <a:t>Làm</a:t>
            </a:r>
            <a:r>
              <a:rPr lang="en-US" sz="2000" dirty="0" smtClean="0"/>
              <a:t> </a:t>
            </a:r>
            <a:r>
              <a:rPr lang="en-US" sz="2000" dirty="0" err="1" smtClean="0"/>
              <a:t>tương</a:t>
            </a:r>
            <a:r>
              <a:rPr lang="en-US" sz="2000" dirty="0" smtClean="0"/>
              <a:t> </a:t>
            </a:r>
            <a:r>
              <a:rPr lang="en-US" sz="2000" dirty="0" err="1" smtClean="0"/>
              <a:t>tự</a:t>
            </a:r>
            <a:r>
              <a:rPr lang="en-US" sz="2000" dirty="0" smtClean="0"/>
              <a:t> </a:t>
            </a:r>
            <a:r>
              <a:rPr lang="en-US" sz="2000" dirty="0" err="1" smtClean="0"/>
              <a:t>như</a:t>
            </a:r>
            <a:r>
              <a:rPr lang="en-US" sz="2000" dirty="0" smtClean="0"/>
              <a:t> HĐ6 </a:t>
            </a:r>
            <a:r>
              <a:rPr lang="en-US" sz="2000" dirty="0" err="1" smtClean="0"/>
              <a:t>với</a:t>
            </a:r>
            <a:r>
              <a:rPr lang="en-US" sz="2000" dirty="0" smtClean="0"/>
              <a:t>  </a:t>
            </a:r>
            <a:r>
              <a:rPr lang="en-US" sz="2000" dirty="0" err="1" smtClean="0"/>
              <a:t>hình</a:t>
            </a:r>
            <a:r>
              <a:rPr lang="en-US" sz="2000" dirty="0" smtClean="0"/>
              <a:t> tam </a:t>
            </a:r>
            <a:r>
              <a:rPr lang="en-US" sz="2000" dirty="0" err="1" smtClean="0"/>
              <a:t>giác</a:t>
            </a:r>
            <a:r>
              <a:rPr lang="en-US" sz="2000" dirty="0" smtClean="0"/>
              <a:t> </a:t>
            </a:r>
            <a:r>
              <a:rPr lang="en-US" sz="2000" dirty="0" err="1" smtClean="0"/>
              <a:t>đều</a:t>
            </a:r>
            <a:r>
              <a:rPr lang="en-US" sz="2000" dirty="0" smtClean="0"/>
              <a:t>, </a:t>
            </a:r>
            <a:r>
              <a:rPr lang="en-US" sz="2000" dirty="0" err="1" smtClean="0"/>
              <a:t>hình</a:t>
            </a:r>
            <a:r>
              <a:rPr lang="en-US" sz="2000" dirty="0" smtClean="0"/>
              <a:t> </a:t>
            </a:r>
            <a:r>
              <a:rPr lang="en-US" sz="2000" dirty="0" err="1" smtClean="0"/>
              <a:t>vuông</a:t>
            </a:r>
            <a:r>
              <a:rPr lang="en-US" sz="2000" dirty="0" smtClean="0"/>
              <a:t>, </a:t>
            </a:r>
            <a:r>
              <a:rPr lang="en-US" sz="2000" dirty="0" err="1" smtClean="0"/>
              <a:t>hình</a:t>
            </a:r>
            <a:r>
              <a:rPr lang="en-US" sz="2000" dirty="0" smtClean="0"/>
              <a:t> </a:t>
            </a:r>
            <a:r>
              <a:rPr lang="en-US" sz="2000" dirty="0" err="1" smtClean="0"/>
              <a:t>lục</a:t>
            </a:r>
            <a:r>
              <a:rPr lang="en-US" sz="2000" dirty="0" smtClean="0"/>
              <a:t> </a:t>
            </a:r>
            <a:r>
              <a:rPr lang="en-US" sz="2000" dirty="0" err="1" smtClean="0"/>
              <a:t>giác</a:t>
            </a:r>
            <a:r>
              <a:rPr lang="en-US" sz="2000" dirty="0" smtClean="0"/>
              <a:t> </a:t>
            </a:r>
            <a:r>
              <a:rPr lang="en-US" sz="2000" dirty="0" err="1" smtClean="0"/>
              <a:t>đều</a:t>
            </a:r>
            <a:r>
              <a:rPr lang="en-US" sz="2000" dirty="0" smtClean="0"/>
              <a:t>. </a:t>
            </a:r>
            <a:r>
              <a:rPr lang="en-US" sz="2000" dirty="0" err="1" smtClean="0"/>
              <a:t>Em</a:t>
            </a:r>
            <a:r>
              <a:rPr lang="en-US" sz="2000" dirty="0" smtClean="0"/>
              <a:t> </a:t>
            </a:r>
            <a:r>
              <a:rPr lang="en-US" sz="2000" dirty="0" err="1" smtClean="0"/>
              <a:t>hãy</a:t>
            </a:r>
            <a:r>
              <a:rPr lang="en-US" sz="2000" dirty="0" smtClean="0"/>
              <a:t> </a:t>
            </a:r>
            <a:r>
              <a:rPr lang="en-US" sz="2000" dirty="0" err="1" smtClean="0"/>
              <a:t>chỉ</a:t>
            </a:r>
            <a:r>
              <a:rPr lang="en-US" sz="2000" dirty="0" smtClean="0"/>
              <a:t> </a:t>
            </a:r>
            <a:r>
              <a:rPr lang="en-US" sz="2000" dirty="0" err="1" smtClean="0"/>
              <a:t>ra</a:t>
            </a:r>
            <a:r>
              <a:rPr lang="en-US" sz="2000" dirty="0" smtClean="0"/>
              <a:t> </a:t>
            </a:r>
            <a:r>
              <a:rPr lang="en-US" sz="2000" dirty="0" err="1" smtClean="0"/>
              <a:t>một</a:t>
            </a:r>
            <a:r>
              <a:rPr lang="en-US" sz="2000" dirty="0" smtClean="0"/>
              <a:t> </a:t>
            </a:r>
            <a:r>
              <a:rPr lang="en-US" sz="2000" dirty="0" err="1" smtClean="0"/>
              <a:t>trục</a:t>
            </a:r>
            <a:r>
              <a:rPr lang="en-US" sz="2000" dirty="0" smtClean="0"/>
              <a:t> </a:t>
            </a:r>
            <a:r>
              <a:rPr lang="en-US" sz="2000" dirty="0" err="1" smtClean="0"/>
              <a:t>đối</a:t>
            </a:r>
            <a:r>
              <a:rPr lang="en-US" sz="2000" dirty="0" smtClean="0"/>
              <a:t> </a:t>
            </a:r>
            <a:r>
              <a:rPr lang="en-US" sz="2000" dirty="0" err="1" smtClean="0"/>
              <a:t>xứng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r>
              <a:rPr lang="en-US" sz="2000" dirty="0" err="1" smtClean="0"/>
              <a:t>mỗi</a:t>
            </a:r>
            <a:r>
              <a:rPr lang="en-US" sz="2000" dirty="0" smtClean="0"/>
              <a:t> </a:t>
            </a:r>
            <a:r>
              <a:rPr lang="en-US" sz="2000" dirty="0" err="1" smtClean="0"/>
              <a:t>hình</a:t>
            </a:r>
            <a:r>
              <a:rPr lang="en-US" sz="2000" dirty="0" smtClean="0"/>
              <a:t> </a:t>
            </a:r>
            <a:r>
              <a:rPr lang="en-US" sz="2000" dirty="0" err="1" smtClean="0"/>
              <a:t>trên</a:t>
            </a:r>
            <a:r>
              <a:rPr lang="en-US" sz="2000" dirty="0" smtClean="0"/>
              <a:t>.</a:t>
            </a:r>
            <a:endParaRPr lang="vi-VN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758371" y="3532745"/>
            <a:ext cx="7297058" cy="1126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30000"/>
              </a:lnSpc>
              <a:buFontTx/>
              <a:buChar char="-"/>
            </a:pPr>
            <a:r>
              <a:rPr lang="en-US" sz="2400" b="1" u="sng" dirty="0" err="1" smtClean="0"/>
              <a:t>Hình</a:t>
            </a:r>
            <a:r>
              <a:rPr lang="en-US" sz="2400" b="1" u="sng" dirty="0" smtClean="0"/>
              <a:t> </a:t>
            </a:r>
            <a:r>
              <a:rPr lang="en-US" sz="2400" b="1" u="sng" dirty="0" err="1" smtClean="0"/>
              <a:t>thức</a:t>
            </a:r>
            <a:r>
              <a:rPr lang="en-US" sz="2400" b="1" u="sng" dirty="0" smtClean="0"/>
              <a:t>:</a:t>
            </a:r>
            <a:r>
              <a:rPr lang="en-US" sz="2400" b="1" dirty="0" smtClean="0"/>
              <a:t> </a:t>
            </a:r>
            <a:r>
              <a:rPr lang="en-US" sz="2400" dirty="0" err="1" smtClean="0"/>
              <a:t>Thảo</a:t>
            </a:r>
            <a:r>
              <a:rPr lang="en-US" sz="2400" dirty="0" smtClean="0"/>
              <a:t> </a:t>
            </a:r>
            <a:r>
              <a:rPr lang="en-US" sz="2400" dirty="0" err="1" smtClean="0"/>
              <a:t>luận</a:t>
            </a:r>
            <a:r>
              <a:rPr lang="en-US" sz="2400" dirty="0" smtClean="0"/>
              <a:t> </a:t>
            </a:r>
            <a:r>
              <a:rPr lang="en-US" sz="2400" dirty="0" err="1" smtClean="0"/>
              <a:t>nhóm</a:t>
            </a:r>
            <a:r>
              <a:rPr lang="en-US" sz="2400" dirty="0" smtClean="0"/>
              <a:t> 4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2400" b="1" u="sng" dirty="0" err="1" smtClean="0"/>
              <a:t>Thời</a:t>
            </a:r>
            <a:r>
              <a:rPr lang="en-US" sz="2400" b="1" u="sng" dirty="0" smtClean="0"/>
              <a:t> </a:t>
            </a:r>
            <a:r>
              <a:rPr lang="en-US" sz="2400" b="1" u="sng" dirty="0" err="1" smtClean="0"/>
              <a:t>gian</a:t>
            </a:r>
            <a:r>
              <a:rPr lang="en-US" sz="2400" b="1" u="sng" dirty="0" smtClean="0"/>
              <a:t>:</a:t>
            </a:r>
            <a:r>
              <a:rPr lang="en-US" sz="2400" b="1" dirty="0" smtClean="0"/>
              <a:t> </a:t>
            </a:r>
            <a:r>
              <a:rPr lang="en-US" sz="2400" dirty="0" smtClean="0"/>
              <a:t>5 </a:t>
            </a:r>
            <a:r>
              <a:rPr lang="en-US" sz="2400" dirty="0" err="1" smtClean="0"/>
              <a:t>phút</a:t>
            </a:r>
            <a:endParaRPr lang="vi-VN" sz="2400" dirty="0"/>
          </a:p>
        </p:txBody>
      </p:sp>
    </p:spTree>
    <p:extLst>
      <p:ext uri="{BB962C8B-B14F-4D97-AF65-F5344CB8AC3E}">
        <p14:creationId xmlns:p14="http://schemas.microsoft.com/office/powerpoint/2010/main" val="55327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 animBg="1"/>
      <p:bldP spid="7" grpId="0"/>
      <p:bldP spid="8" grpId="0"/>
      <p:bldP spid="9" grpId="0" uiExpand="1" build="allAtOnce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3142107" y="3972560"/>
            <a:ext cx="3364992" cy="254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899029" y="3991339"/>
            <a:ext cx="6766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</a:t>
            </a:r>
            <a:endParaRPr lang="vi-VN" sz="2000" dirty="0"/>
          </a:p>
        </p:txBody>
      </p:sp>
      <p:sp>
        <p:nvSpPr>
          <p:cNvPr id="20" name="TextBox 19"/>
          <p:cNvSpPr txBox="1"/>
          <p:nvPr/>
        </p:nvSpPr>
        <p:spPr>
          <a:xfrm>
            <a:off x="6412865" y="3982449"/>
            <a:ext cx="6766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B</a:t>
            </a:r>
            <a:endParaRPr lang="vi-VN" sz="2000" dirty="0"/>
          </a:p>
        </p:txBody>
      </p:sp>
      <p:sp>
        <p:nvSpPr>
          <p:cNvPr id="22" name="Rectangle 21"/>
          <p:cNvSpPr/>
          <p:nvPr/>
        </p:nvSpPr>
        <p:spPr>
          <a:xfrm>
            <a:off x="1053437" y="458927"/>
            <a:ext cx="768934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u="sng" dirty="0" err="1" smtClean="0">
                <a:latin typeface="+mn-lt"/>
                <a:ea typeface="Calibri" panose="020F0502020204030204" pitchFamily="34" charset="0"/>
              </a:rPr>
              <a:t>Đoạn</a:t>
            </a:r>
            <a:r>
              <a:rPr lang="en-US" sz="2000" u="sng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u="sng" dirty="0" err="1" smtClean="0">
                <a:latin typeface="+mn-lt"/>
                <a:ea typeface="Calibri" panose="020F0502020204030204" pitchFamily="34" charset="0"/>
              </a:rPr>
              <a:t>thẳng</a:t>
            </a:r>
            <a:r>
              <a:rPr lang="en-US" sz="2000" u="sng" dirty="0" smtClean="0">
                <a:latin typeface="+mn-lt"/>
                <a:ea typeface="Calibri" panose="020F0502020204030204" pitchFamily="34" charset="0"/>
              </a:rPr>
              <a:t> AB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là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hình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có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trục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đối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xứng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và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trục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đối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xứng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là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đường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thẳng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d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đi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qua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trung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điểm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O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của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đoạn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thẳng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AB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và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vuông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góc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với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AB.</a:t>
            </a:r>
            <a:endParaRPr lang="en-US" sz="2000" dirty="0">
              <a:latin typeface="+mn-lt"/>
              <a:ea typeface="Calibri" panose="020F0502020204030204" pitchFamily="34" charset="0"/>
            </a:endParaRPr>
          </a:p>
        </p:txBody>
      </p:sp>
      <p:pic>
        <p:nvPicPr>
          <p:cNvPr id="23" name="Picture 16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66592" y="4021925"/>
            <a:ext cx="4634357" cy="771525"/>
          </a:xfrm>
          <a:prstGeom prst="rect">
            <a:avLst/>
          </a:prstGeom>
          <a:solidFill>
            <a:srgbClr val="FFFFFF">
              <a:alpha val="19000"/>
            </a:srgbClr>
          </a:solidFill>
        </p:spPr>
      </p:pic>
      <p:sp>
        <p:nvSpPr>
          <p:cNvPr id="13" name="Oval 12"/>
          <p:cNvSpPr/>
          <p:nvPr/>
        </p:nvSpPr>
        <p:spPr>
          <a:xfrm>
            <a:off x="4800600" y="394335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25" name="Picture 16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2100389" y="3168981"/>
            <a:ext cx="4634357" cy="771525"/>
          </a:xfrm>
          <a:prstGeom prst="rect">
            <a:avLst/>
          </a:prstGeom>
          <a:solidFill>
            <a:srgbClr val="FFFFFF">
              <a:alpha val="19000"/>
            </a:srgbClr>
          </a:solidFill>
        </p:spPr>
      </p:pic>
      <p:cxnSp>
        <p:nvCxnSpPr>
          <p:cNvPr id="15" name="Straight Connector 14"/>
          <p:cNvCxnSpPr/>
          <p:nvPr/>
        </p:nvCxnSpPr>
        <p:spPr>
          <a:xfrm>
            <a:off x="4782883" y="2143125"/>
            <a:ext cx="17717" cy="2924175"/>
          </a:xfrm>
          <a:prstGeom prst="line">
            <a:avLst/>
          </a:prstGeom>
          <a:ln w="28575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4780153" y="1859042"/>
            <a:ext cx="5930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</a:rPr>
              <a:t>d</a:t>
            </a:r>
            <a:endParaRPr lang="vi-VN" sz="2000" b="1" dirty="0">
              <a:solidFill>
                <a:srgbClr val="00206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797397" y="3812427"/>
            <a:ext cx="201422" cy="160133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19" name="Straight Connector 18"/>
          <p:cNvCxnSpPr/>
          <p:nvPr/>
        </p:nvCxnSpPr>
        <p:spPr>
          <a:xfrm flipH="1">
            <a:off x="3857625" y="3892493"/>
            <a:ext cx="38100" cy="203257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5743002" y="3864580"/>
            <a:ext cx="38100" cy="203257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4762523" y="3943350"/>
            <a:ext cx="5930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</a:rPr>
              <a:t>O</a:t>
            </a:r>
            <a:endParaRPr lang="vi-VN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660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0" grpId="0"/>
      <p:bldP spid="22" grpId="0"/>
      <p:bldP spid="13" grpId="0" animBg="1"/>
      <p:bldP spid="29" grpId="0"/>
      <p:bldP spid="17" grpId="0" animBg="1"/>
      <p:bldP spid="3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4"/>
          <p:cNvSpPr/>
          <p:nvPr/>
        </p:nvSpPr>
        <p:spPr>
          <a:xfrm>
            <a:off x="4635863" y="1088572"/>
            <a:ext cx="1645920" cy="2743200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Right Triangle 5"/>
          <p:cNvSpPr/>
          <p:nvPr/>
        </p:nvSpPr>
        <p:spPr>
          <a:xfrm flipH="1">
            <a:off x="2989943" y="1088572"/>
            <a:ext cx="1645920" cy="2743200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7" name="Straight Connector 6"/>
          <p:cNvCxnSpPr/>
          <p:nvPr/>
        </p:nvCxnSpPr>
        <p:spPr>
          <a:xfrm>
            <a:off x="4633541" y="539932"/>
            <a:ext cx="2322" cy="384048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4908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2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6" grpId="1" animBg="1"/>
      <p:bldP spid="6" grpId="2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367314" y="1248228"/>
            <a:ext cx="1204686" cy="239485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Rectangle 5"/>
          <p:cNvSpPr/>
          <p:nvPr/>
        </p:nvSpPr>
        <p:spPr>
          <a:xfrm>
            <a:off x="4572000" y="1248228"/>
            <a:ext cx="1204686" cy="239485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7" name="Straight Connector 6"/>
          <p:cNvCxnSpPr/>
          <p:nvPr/>
        </p:nvCxnSpPr>
        <p:spPr>
          <a:xfrm>
            <a:off x="4569678" y="525416"/>
            <a:ext cx="2322" cy="384048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0949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2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5" grpId="2" animBg="1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apezoid 4"/>
          <p:cNvSpPr/>
          <p:nvPr/>
        </p:nvSpPr>
        <p:spPr>
          <a:xfrm rot="16200000">
            <a:off x="2387530" y="1908701"/>
            <a:ext cx="3294744" cy="1581912"/>
          </a:xfrm>
          <a:prstGeom prst="trapezoid">
            <a:avLst>
              <a:gd name="adj" fmla="val 5154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Trapezoid 5"/>
          <p:cNvSpPr/>
          <p:nvPr/>
        </p:nvSpPr>
        <p:spPr>
          <a:xfrm rot="16200000" flipV="1">
            <a:off x="3975102" y="1906817"/>
            <a:ext cx="3294744" cy="1585679"/>
          </a:xfrm>
          <a:prstGeom prst="trapezoid">
            <a:avLst>
              <a:gd name="adj" fmla="val 5154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7" name="Straight Connector 6"/>
          <p:cNvCxnSpPr/>
          <p:nvPr/>
        </p:nvCxnSpPr>
        <p:spPr>
          <a:xfrm>
            <a:off x="4825858" y="656045"/>
            <a:ext cx="2322" cy="384048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3110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2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5" grpId="2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286" y="-59375"/>
            <a:ext cx="1240971" cy="8764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77257" y="148010"/>
            <a:ext cx="20029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</a:rPr>
              <a:t>Tranh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luận</a:t>
            </a:r>
            <a:r>
              <a:rPr lang="en-US" sz="2400" b="1" dirty="0" smtClean="0">
                <a:solidFill>
                  <a:srgbClr val="FF0000"/>
                </a:solidFill>
              </a:rPr>
              <a:t> 1</a:t>
            </a:r>
            <a:endParaRPr lang="vi-VN" sz="2400" b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4145" y="2390321"/>
            <a:ext cx="1038225" cy="91440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255928" y="822637"/>
            <a:ext cx="4045630" cy="966879"/>
          </a:xfrm>
          <a:prstGeom prst="wedgeRoundRectCallout">
            <a:avLst>
              <a:gd name="adj1" fmla="val -29805"/>
              <a:gd name="adj2" fmla="val 118903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2400" dirty="0" err="1" smtClean="0"/>
              <a:t>Này</a:t>
            </a:r>
            <a:r>
              <a:rPr lang="en-US" sz="2400" dirty="0" smtClean="0"/>
              <a:t> </a:t>
            </a:r>
            <a:r>
              <a:rPr lang="en-US" sz="2400" dirty="0" err="1" smtClean="0"/>
              <a:t>Vuông</a:t>
            </a:r>
            <a:r>
              <a:rPr lang="en-US" sz="2400" dirty="0" smtClean="0"/>
              <a:t>, </a:t>
            </a:r>
            <a:r>
              <a:rPr lang="en-US" sz="2400" dirty="0" err="1" smtClean="0"/>
              <a:t>tớ</a:t>
            </a:r>
            <a:r>
              <a:rPr lang="en-US" sz="2400" dirty="0" smtClean="0"/>
              <a:t> </a:t>
            </a:r>
            <a:r>
              <a:rPr lang="en-US" sz="2400" dirty="0" err="1" smtClean="0"/>
              <a:t>nghĩ</a:t>
            </a:r>
            <a:r>
              <a:rPr lang="en-US" sz="2400" dirty="0" smtClean="0"/>
              <a:t> </a:t>
            </a:r>
            <a:r>
              <a:rPr lang="en-US" sz="2400" dirty="0" err="1" smtClean="0"/>
              <a:t>cậu</a:t>
            </a:r>
            <a:r>
              <a:rPr lang="en-US" sz="2400" dirty="0" smtClean="0"/>
              <a:t> </a:t>
            </a:r>
            <a:r>
              <a:rPr lang="en-US" sz="2400" dirty="0" err="1" smtClean="0"/>
              <a:t>có</a:t>
            </a:r>
            <a:r>
              <a:rPr lang="en-US" sz="2400" dirty="0" smtClean="0"/>
              <a:t> </a:t>
            </a:r>
            <a:r>
              <a:rPr lang="en-US" sz="2400" dirty="0" err="1" smtClean="0"/>
              <a:t>hai</a:t>
            </a:r>
            <a:r>
              <a:rPr lang="en-US" sz="2400" dirty="0" smtClean="0"/>
              <a:t> </a:t>
            </a:r>
            <a:r>
              <a:rPr lang="en-US" sz="2400" dirty="0" err="1" smtClean="0"/>
              <a:t>trục</a:t>
            </a:r>
            <a:r>
              <a:rPr lang="en-US" sz="2400" dirty="0" smtClean="0"/>
              <a:t> </a:t>
            </a:r>
            <a:r>
              <a:rPr lang="en-US" sz="2400" dirty="0" err="1" smtClean="0"/>
              <a:t>đối</a:t>
            </a:r>
            <a:r>
              <a:rPr lang="en-US" sz="2400" dirty="0" smtClean="0"/>
              <a:t> </a:t>
            </a:r>
            <a:r>
              <a:rPr lang="en-US" sz="2400" dirty="0" err="1" smtClean="0"/>
              <a:t>xứng</a:t>
            </a:r>
            <a:r>
              <a:rPr lang="en-US" sz="2400" dirty="0" smtClean="0"/>
              <a:t>.</a:t>
            </a:r>
            <a:endParaRPr lang="vi-VN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80514" y="2018029"/>
            <a:ext cx="819150" cy="1076325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4769416" y="237383"/>
            <a:ext cx="4045630" cy="966879"/>
          </a:xfrm>
          <a:prstGeom prst="wedgeRoundRectCallout">
            <a:avLst>
              <a:gd name="adj1" fmla="val 22934"/>
              <a:gd name="adj2" fmla="val 129411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2400" dirty="0" err="1" smtClean="0"/>
              <a:t>Tớ</a:t>
            </a:r>
            <a:r>
              <a:rPr lang="en-US" sz="2400" dirty="0" smtClean="0"/>
              <a:t> </a:t>
            </a:r>
            <a:r>
              <a:rPr lang="en-US" sz="2400" dirty="0" err="1" smtClean="0"/>
              <a:t>lại</a:t>
            </a:r>
            <a:r>
              <a:rPr lang="en-US" sz="2400" dirty="0" smtClean="0"/>
              <a:t> </a:t>
            </a:r>
            <a:r>
              <a:rPr lang="en-US" sz="2400" dirty="0" err="1" smtClean="0"/>
              <a:t>nghĩ</a:t>
            </a:r>
            <a:r>
              <a:rPr lang="en-US" sz="2400" dirty="0" smtClean="0"/>
              <a:t> </a:t>
            </a:r>
            <a:r>
              <a:rPr lang="en-US" sz="2400" dirty="0" err="1" smtClean="0"/>
              <a:t>tớ</a:t>
            </a:r>
            <a:r>
              <a:rPr lang="en-US" sz="2400" dirty="0" smtClean="0"/>
              <a:t> </a:t>
            </a:r>
            <a:r>
              <a:rPr lang="en-US" sz="2400" dirty="0" err="1" smtClean="0"/>
              <a:t>có</a:t>
            </a:r>
            <a:r>
              <a:rPr lang="en-US" sz="2400" dirty="0" smtClean="0"/>
              <a:t> </a:t>
            </a:r>
            <a:r>
              <a:rPr lang="en-US" sz="2400" dirty="0" err="1" smtClean="0"/>
              <a:t>vô</a:t>
            </a:r>
            <a:r>
              <a:rPr lang="en-US" sz="2400" dirty="0" smtClean="0"/>
              <a:t> </a:t>
            </a:r>
            <a:r>
              <a:rPr lang="en-US" sz="2400" dirty="0" err="1" smtClean="0"/>
              <a:t>số</a:t>
            </a:r>
            <a:r>
              <a:rPr lang="en-US" sz="2400" dirty="0" smtClean="0"/>
              <a:t> </a:t>
            </a:r>
            <a:r>
              <a:rPr lang="en-US" sz="2400" dirty="0" err="1" smtClean="0"/>
              <a:t>trục</a:t>
            </a:r>
            <a:r>
              <a:rPr lang="en-US" sz="2400" dirty="0" smtClean="0"/>
              <a:t> </a:t>
            </a:r>
            <a:r>
              <a:rPr lang="en-US" sz="2400" dirty="0" err="1" smtClean="0"/>
              <a:t>đối</a:t>
            </a:r>
            <a:r>
              <a:rPr lang="en-US" sz="2400" dirty="0" smtClean="0"/>
              <a:t> </a:t>
            </a:r>
            <a:r>
              <a:rPr lang="en-US" sz="2400" dirty="0" err="1" smtClean="0"/>
              <a:t>xứng</a:t>
            </a:r>
            <a:r>
              <a:rPr lang="en-US" sz="2400" dirty="0" smtClean="0"/>
              <a:t> </a:t>
            </a:r>
            <a:r>
              <a:rPr lang="en-US" sz="2400" dirty="0" err="1" smtClean="0"/>
              <a:t>cơ</a:t>
            </a:r>
            <a:r>
              <a:rPr lang="en-US" sz="2400" dirty="0" smtClean="0"/>
              <a:t>!</a:t>
            </a:r>
            <a:endParaRPr lang="vi-VN" sz="2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286" y="4200525"/>
            <a:ext cx="1066800" cy="942975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1023257" y="3304721"/>
            <a:ext cx="3746159" cy="777059"/>
          </a:xfrm>
          <a:prstGeom prst="wedgeRoundRectCallout">
            <a:avLst>
              <a:gd name="adj1" fmla="val -53253"/>
              <a:gd name="adj2" fmla="val 132275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2400" dirty="0" err="1" smtClean="0"/>
              <a:t>Hình</a:t>
            </a:r>
            <a:r>
              <a:rPr lang="en-US" sz="2400" dirty="0" smtClean="0"/>
              <a:t> </a:t>
            </a:r>
            <a:r>
              <a:rPr lang="en-US" sz="2400" dirty="0" err="1" smtClean="0"/>
              <a:t>Tròn</a:t>
            </a:r>
            <a:r>
              <a:rPr lang="en-US" sz="2400" dirty="0" smtClean="0"/>
              <a:t> </a:t>
            </a:r>
            <a:r>
              <a:rPr lang="en-US" sz="2400" dirty="0" err="1" smtClean="0"/>
              <a:t>là</a:t>
            </a:r>
            <a:r>
              <a:rPr lang="en-US" sz="2400" dirty="0" smtClean="0"/>
              <a:t> </a:t>
            </a:r>
            <a:r>
              <a:rPr lang="en-US" sz="2400" dirty="0" err="1" smtClean="0"/>
              <a:t>tớ</a:t>
            </a:r>
            <a:r>
              <a:rPr lang="en-US" sz="2400" dirty="0" smtClean="0"/>
              <a:t> </a:t>
            </a:r>
            <a:r>
              <a:rPr lang="en-US" sz="2400" dirty="0" err="1" smtClean="0"/>
              <a:t>đây</a:t>
            </a:r>
            <a:r>
              <a:rPr lang="en-US" sz="2400" dirty="0" smtClean="0"/>
              <a:t> </a:t>
            </a:r>
            <a:r>
              <a:rPr lang="en-US" sz="2400" dirty="0" err="1" smtClean="0"/>
              <a:t>mới</a:t>
            </a:r>
            <a:r>
              <a:rPr lang="en-US" sz="2400" dirty="0" smtClean="0"/>
              <a:t> </a:t>
            </a:r>
            <a:r>
              <a:rPr lang="en-US" sz="2400" dirty="0" err="1" smtClean="0"/>
              <a:t>có</a:t>
            </a:r>
            <a:r>
              <a:rPr lang="en-US" sz="2400" dirty="0" smtClean="0"/>
              <a:t> </a:t>
            </a:r>
            <a:r>
              <a:rPr lang="en-US" sz="2400" dirty="0" err="1" smtClean="0"/>
              <a:t>vô</a:t>
            </a:r>
            <a:r>
              <a:rPr lang="en-US" sz="2400" dirty="0" smtClean="0"/>
              <a:t> </a:t>
            </a:r>
            <a:r>
              <a:rPr lang="en-US" sz="2400" dirty="0" err="1" smtClean="0"/>
              <a:t>số</a:t>
            </a:r>
            <a:r>
              <a:rPr lang="en-US" sz="2400" dirty="0" smtClean="0"/>
              <a:t> </a:t>
            </a:r>
            <a:r>
              <a:rPr lang="en-US" sz="2400" dirty="0" err="1" smtClean="0"/>
              <a:t>trục</a:t>
            </a:r>
            <a:r>
              <a:rPr lang="en-US" sz="2400" dirty="0" smtClean="0"/>
              <a:t> </a:t>
            </a:r>
            <a:r>
              <a:rPr lang="en-US" sz="2400" dirty="0" err="1" smtClean="0"/>
              <a:t>đối</a:t>
            </a:r>
            <a:r>
              <a:rPr lang="en-US" sz="2400" dirty="0" smtClean="0"/>
              <a:t> </a:t>
            </a:r>
            <a:r>
              <a:rPr lang="en-US" sz="2400" dirty="0" err="1" smtClean="0"/>
              <a:t>xứng</a:t>
            </a:r>
            <a:r>
              <a:rPr lang="en-US" sz="2400" dirty="0"/>
              <a:t>!</a:t>
            </a:r>
            <a:endParaRPr lang="vi-VN" sz="24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04642" y="3962843"/>
            <a:ext cx="819150" cy="1076325"/>
          </a:xfrm>
          <a:prstGeom prst="rect">
            <a:avLst/>
          </a:prstGeom>
        </p:spPr>
      </p:pic>
      <p:sp>
        <p:nvSpPr>
          <p:cNvPr id="11" name="Rounded Rectangular Callout 10"/>
          <p:cNvSpPr/>
          <p:nvPr/>
        </p:nvSpPr>
        <p:spPr>
          <a:xfrm>
            <a:off x="4769416" y="2610914"/>
            <a:ext cx="2844801" cy="966879"/>
          </a:xfrm>
          <a:prstGeom prst="wedgeRoundRectCallout">
            <a:avLst>
              <a:gd name="adj1" fmla="val 34669"/>
              <a:gd name="adj2" fmla="val 142921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2400" dirty="0" err="1" smtClean="0"/>
              <a:t>Các</a:t>
            </a:r>
            <a:r>
              <a:rPr lang="en-US" sz="2400" dirty="0" smtClean="0"/>
              <a:t> </a:t>
            </a:r>
            <a:r>
              <a:rPr lang="en-US" sz="2400" dirty="0" err="1" smtClean="0"/>
              <a:t>bạn</a:t>
            </a:r>
            <a:r>
              <a:rPr lang="en-US" sz="2400" dirty="0" smtClean="0"/>
              <a:t> </a:t>
            </a:r>
            <a:r>
              <a:rPr lang="en-US" sz="2400" dirty="0" err="1" smtClean="0"/>
              <a:t>ơi</a:t>
            </a:r>
            <a:r>
              <a:rPr lang="en-US" sz="2400" dirty="0" smtClean="0"/>
              <a:t>, </a:t>
            </a:r>
            <a:r>
              <a:rPr lang="en-US" sz="2400" dirty="0" err="1" smtClean="0"/>
              <a:t>giúp</a:t>
            </a:r>
            <a:r>
              <a:rPr lang="en-US" sz="2400" dirty="0" smtClean="0"/>
              <a:t>  </a:t>
            </a:r>
            <a:r>
              <a:rPr lang="en-US" sz="2400" dirty="0" err="1" smtClean="0"/>
              <a:t>tớ</a:t>
            </a:r>
            <a:r>
              <a:rPr lang="en-US" sz="2400" dirty="0" smtClean="0"/>
              <a:t> </a:t>
            </a:r>
            <a:r>
              <a:rPr lang="en-US" sz="2400" dirty="0" err="1" smtClean="0"/>
              <a:t>với</a:t>
            </a:r>
            <a:r>
              <a:rPr lang="en-US" sz="2400" dirty="0" smtClean="0"/>
              <a:t>!</a:t>
            </a:r>
            <a:endParaRPr lang="vi-VN" sz="2400" dirty="0"/>
          </a:p>
        </p:txBody>
      </p:sp>
    </p:spTree>
    <p:extLst>
      <p:ext uri="{BB962C8B-B14F-4D97-AF65-F5344CB8AC3E}">
        <p14:creationId xmlns:p14="http://schemas.microsoft.com/office/powerpoint/2010/main" val="2879525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7" grpId="0" animBg="1"/>
      <p:bldP spid="9" grpId="0" animBg="1"/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706907" y="176626"/>
            <a:ext cx="3664863" cy="538363"/>
          </a:xfrm>
          <a:prstGeom prst="rect">
            <a:avLst/>
          </a:prstGeom>
          <a:solidFill>
            <a:schemeClr val="accent3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accent2"/>
                </a:solidFill>
              </a:rPr>
              <a:t>THẢO LUẬN CẶP ĐÔI</a:t>
            </a:r>
            <a:endParaRPr lang="vi-VN" sz="2400" b="1" dirty="0">
              <a:solidFill>
                <a:schemeClr val="accent2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016000" y="1364343"/>
            <a:ext cx="7634514" cy="310605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TextBox 5"/>
          <p:cNvSpPr txBox="1"/>
          <p:nvPr/>
        </p:nvSpPr>
        <p:spPr>
          <a:xfrm>
            <a:off x="1016000" y="1993482"/>
            <a:ext cx="59798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400" dirty="0" err="1" smtClean="0"/>
              <a:t>Hình</a:t>
            </a:r>
            <a:r>
              <a:rPr lang="en-US" sz="2400" dirty="0" smtClean="0"/>
              <a:t> </a:t>
            </a:r>
            <a:r>
              <a:rPr lang="en-US" sz="2400" dirty="0" err="1" smtClean="0"/>
              <a:t>vuông</a:t>
            </a:r>
            <a:r>
              <a:rPr lang="en-US" sz="2400" dirty="0" smtClean="0"/>
              <a:t> </a:t>
            </a:r>
            <a:r>
              <a:rPr lang="en-US" sz="2400" dirty="0" err="1" smtClean="0"/>
              <a:t>có</a:t>
            </a:r>
            <a:r>
              <a:rPr lang="en-US" sz="2400" dirty="0" smtClean="0"/>
              <a:t> </a:t>
            </a:r>
            <a:r>
              <a:rPr lang="en-US" sz="2400" dirty="0" err="1" smtClean="0"/>
              <a:t>bao</a:t>
            </a:r>
            <a:r>
              <a:rPr lang="en-US" sz="2400" dirty="0" smtClean="0"/>
              <a:t> </a:t>
            </a:r>
            <a:r>
              <a:rPr lang="en-US" sz="2400" dirty="0" err="1" smtClean="0"/>
              <a:t>nhiêu</a:t>
            </a:r>
            <a:r>
              <a:rPr lang="en-US" sz="2400" dirty="0" smtClean="0"/>
              <a:t> </a:t>
            </a:r>
            <a:r>
              <a:rPr lang="en-US" sz="2400" dirty="0" err="1" smtClean="0"/>
              <a:t>trục</a:t>
            </a:r>
            <a:r>
              <a:rPr lang="en-US" sz="2400" dirty="0" smtClean="0"/>
              <a:t> </a:t>
            </a:r>
            <a:r>
              <a:rPr lang="en-US" sz="2400" dirty="0" err="1" smtClean="0"/>
              <a:t>đối</a:t>
            </a:r>
            <a:r>
              <a:rPr lang="en-US" sz="2400" dirty="0" smtClean="0"/>
              <a:t> </a:t>
            </a:r>
            <a:r>
              <a:rPr lang="en-US" sz="2400" dirty="0" err="1" smtClean="0"/>
              <a:t>xứng</a:t>
            </a:r>
            <a:r>
              <a:rPr lang="en-US" sz="2400" dirty="0" smtClean="0"/>
              <a:t>?</a:t>
            </a:r>
            <a:endParaRPr lang="vi-VN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016000" y="3127829"/>
            <a:ext cx="59798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400" dirty="0" err="1" smtClean="0"/>
              <a:t>Hình</a:t>
            </a:r>
            <a:r>
              <a:rPr lang="en-US" sz="2400" dirty="0" smtClean="0"/>
              <a:t> </a:t>
            </a:r>
            <a:r>
              <a:rPr lang="en-US" sz="2400" dirty="0" err="1" smtClean="0"/>
              <a:t>tròn</a:t>
            </a:r>
            <a:r>
              <a:rPr lang="en-US" sz="2400" dirty="0" smtClean="0"/>
              <a:t> </a:t>
            </a:r>
            <a:r>
              <a:rPr lang="en-US" sz="2400" dirty="0" err="1" smtClean="0"/>
              <a:t>có</a:t>
            </a:r>
            <a:r>
              <a:rPr lang="en-US" sz="2400" dirty="0" smtClean="0"/>
              <a:t> </a:t>
            </a:r>
            <a:r>
              <a:rPr lang="en-US" sz="2400" dirty="0" err="1" smtClean="0"/>
              <a:t>bao</a:t>
            </a:r>
            <a:r>
              <a:rPr lang="en-US" sz="2400" dirty="0" smtClean="0"/>
              <a:t> </a:t>
            </a:r>
            <a:r>
              <a:rPr lang="en-US" sz="2400" dirty="0" err="1" smtClean="0"/>
              <a:t>nhiêu</a:t>
            </a:r>
            <a:r>
              <a:rPr lang="en-US" sz="2400" dirty="0" smtClean="0"/>
              <a:t> </a:t>
            </a:r>
            <a:r>
              <a:rPr lang="en-US" sz="2400" dirty="0" err="1" smtClean="0"/>
              <a:t>trục</a:t>
            </a:r>
            <a:r>
              <a:rPr lang="en-US" sz="2400" dirty="0" smtClean="0"/>
              <a:t> </a:t>
            </a:r>
            <a:r>
              <a:rPr lang="en-US" sz="2400" dirty="0" err="1" smtClean="0"/>
              <a:t>đối</a:t>
            </a:r>
            <a:r>
              <a:rPr lang="en-US" sz="2400" dirty="0" smtClean="0"/>
              <a:t> </a:t>
            </a:r>
            <a:r>
              <a:rPr lang="en-US" sz="2400" dirty="0" err="1" smtClean="0"/>
              <a:t>xứng</a:t>
            </a:r>
            <a:r>
              <a:rPr lang="en-US" sz="2400" dirty="0" smtClean="0"/>
              <a:t>?</a:t>
            </a:r>
            <a:endParaRPr lang="vi-VN" sz="2400" dirty="0"/>
          </a:p>
        </p:txBody>
      </p:sp>
      <p:sp>
        <p:nvSpPr>
          <p:cNvPr id="8" name="Rectangle 7"/>
          <p:cNvSpPr/>
          <p:nvPr/>
        </p:nvSpPr>
        <p:spPr>
          <a:xfrm>
            <a:off x="7271657" y="1863968"/>
            <a:ext cx="731520" cy="731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Oval 8"/>
          <p:cNvSpPr/>
          <p:nvPr/>
        </p:nvSpPr>
        <p:spPr>
          <a:xfrm>
            <a:off x="7271657" y="3095113"/>
            <a:ext cx="731520" cy="7315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49793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/>
      <p:bldP spid="7" grpId="0"/>
      <p:bldP spid="8" grpId="0" animBg="1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12457" y="601227"/>
            <a:ext cx="2235200" cy="2235200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4615543" y="348344"/>
            <a:ext cx="0" cy="3004457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982686" y="1718827"/>
            <a:ext cx="3294742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323772" y="449944"/>
            <a:ext cx="2670629" cy="2627086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3368222" y="360625"/>
            <a:ext cx="2626179" cy="2627086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293260" y="3768691"/>
            <a:ext cx="50577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</a:rPr>
              <a:t>Hình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vuông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có</a:t>
            </a:r>
            <a:r>
              <a:rPr lang="en-US" sz="2400" b="1" dirty="0" smtClean="0">
                <a:solidFill>
                  <a:srgbClr val="002060"/>
                </a:solidFill>
              </a:rPr>
              <a:t> 4 </a:t>
            </a:r>
            <a:r>
              <a:rPr lang="en-US" sz="2400" b="1" dirty="0" err="1" smtClean="0">
                <a:solidFill>
                  <a:srgbClr val="002060"/>
                </a:solidFill>
              </a:rPr>
              <a:t>trục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đối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xứng</a:t>
            </a:r>
            <a:r>
              <a:rPr lang="en-US" sz="2400" b="1" dirty="0" smtClean="0">
                <a:solidFill>
                  <a:srgbClr val="002060"/>
                </a:solidFill>
              </a:rPr>
              <a:t>.</a:t>
            </a:r>
            <a:endParaRPr lang="vi-VN" sz="2400" b="1" dirty="0">
              <a:solidFill>
                <a:srgbClr val="002060"/>
              </a:solidFill>
            </a:endParaRPr>
          </a:p>
        </p:txBody>
      </p:sp>
      <p:sp>
        <p:nvSpPr>
          <p:cNvPr id="20" name="Right Arrow 19"/>
          <p:cNvSpPr/>
          <p:nvPr/>
        </p:nvSpPr>
        <p:spPr>
          <a:xfrm>
            <a:off x="1625602" y="3684395"/>
            <a:ext cx="667658" cy="595086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41853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9" grpId="0"/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3338286" y="377371"/>
            <a:ext cx="2743200" cy="2743200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4702628" y="145142"/>
            <a:ext cx="1" cy="3178629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3069771" y="1631740"/>
            <a:ext cx="3294742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410857" y="362857"/>
            <a:ext cx="2670629" cy="2627086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3455307" y="273538"/>
            <a:ext cx="2626179" cy="2627086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4093029" y="-104949"/>
            <a:ext cx="1096281" cy="373352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069771" y="798285"/>
            <a:ext cx="3577772" cy="187960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3069771" y="1175657"/>
            <a:ext cx="3577772" cy="876997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249717" y="4051718"/>
            <a:ext cx="50577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</a:rPr>
              <a:t>Hình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tròn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có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vô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số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trục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đối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xứng</a:t>
            </a:r>
            <a:r>
              <a:rPr lang="en-US" sz="2400" b="1" dirty="0" smtClean="0">
                <a:solidFill>
                  <a:srgbClr val="002060"/>
                </a:solidFill>
              </a:rPr>
              <a:t>.</a:t>
            </a:r>
            <a:endParaRPr lang="vi-VN" sz="2400" b="1" dirty="0">
              <a:solidFill>
                <a:srgbClr val="002060"/>
              </a:solidFill>
            </a:endParaRPr>
          </a:p>
        </p:txBody>
      </p:sp>
      <p:sp>
        <p:nvSpPr>
          <p:cNvPr id="19" name="Right Arrow 18"/>
          <p:cNvSpPr/>
          <p:nvPr/>
        </p:nvSpPr>
        <p:spPr>
          <a:xfrm>
            <a:off x="1582059" y="3967422"/>
            <a:ext cx="667658" cy="595086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0" name="TextBox 19"/>
          <p:cNvSpPr txBox="1"/>
          <p:nvPr/>
        </p:nvSpPr>
        <p:spPr>
          <a:xfrm>
            <a:off x="1057842" y="4559718"/>
            <a:ext cx="71666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</a:rPr>
              <a:t>Các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trục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đối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xứng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là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đường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thẳng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đi</a:t>
            </a:r>
            <a:r>
              <a:rPr lang="en-US" sz="2400" b="1" dirty="0" smtClean="0">
                <a:solidFill>
                  <a:srgbClr val="002060"/>
                </a:solidFill>
              </a:rPr>
              <a:t> qua </a:t>
            </a:r>
            <a:r>
              <a:rPr lang="en-US" sz="2400" b="1" dirty="0" err="1" smtClean="0">
                <a:solidFill>
                  <a:srgbClr val="002060"/>
                </a:solidFill>
              </a:rPr>
              <a:t>tâm</a:t>
            </a:r>
            <a:r>
              <a:rPr lang="en-US" sz="2400" b="1" dirty="0" smtClean="0">
                <a:solidFill>
                  <a:srgbClr val="002060"/>
                </a:solidFill>
              </a:rPr>
              <a:t>.</a:t>
            </a:r>
            <a:endParaRPr lang="vi-VN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276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 animBg="1"/>
      <p:bldP spid="2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>
            <a:off x="678435" y="1198915"/>
            <a:ext cx="8041024" cy="2749881"/>
          </a:xfrm>
          <a:prstGeom prst="round2DiagRect">
            <a:avLst/>
          </a:prstGeom>
          <a:solidFill>
            <a:srgbClr val="65C1C9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vi-VN">
              <a:solidFill>
                <a:srgbClr val="FFFBEF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CF8F5"/>
              </a:clrFrom>
              <a:clrTo>
                <a:srgbClr val="FCF8F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9428" y="1190172"/>
            <a:ext cx="657545" cy="552654"/>
          </a:xfrm>
          <a:prstGeom prst="round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36973" y="1190172"/>
            <a:ext cx="7237770" cy="522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400" b="1" dirty="0" err="1" smtClean="0"/>
              <a:t>Ứng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dụng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tính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đối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xứng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để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cắt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chữ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bằng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giấy</a:t>
            </a:r>
            <a:endParaRPr lang="en-US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080062" y="1918536"/>
            <a:ext cx="7237770" cy="18243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dirty="0" err="1"/>
              <a:t>Để</a:t>
            </a:r>
            <a:r>
              <a:rPr lang="en-US" sz="2400" dirty="0"/>
              <a:t> </a:t>
            </a:r>
            <a:r>
              <a:rPr lang="en-US" sz="2400" dirty="0" err="1"/>
              <a:t>cắt</a:t>
            </a:r>
            <a:r>
              <a:rPr lang="en-US" sz="2400" dirty="0"/>
              <a:t> </a:t>
            </a:r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chữ</a:t>
            </a:r>
            <a:r>
              <a:rPr lang="en-US" sz="2400" dirty="0"/>
              <a:t> </a:t>
            </a:r>
            <a:r>
              <a:rPr lang="en-US" sz="2400" dirty="0" err="1"/>
              <a:t>cái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trục</a:t>
            </a:r>
            <a:r>
              <a:rPr lang="en-US" sz="2400" dirty="0"/>
              <a:t> </a:t>
            </a:r>
            <a:r>
              <a:rPr lang="en-US" sz="2400" dirty="0" err="1"/>
              <a:t>đối</a:t>
            </a:r>
            <a:r>
              <a:rPr lang="en-US" sz="2400" dirty="0"/>
              <a:t> </a:t>
            </a:r>
            <a:r>
              <a:rPr lang="en-US" sz="2400" dirty="0" err="1"/>
              <a:t>xứng</a:t>
            </a:r>
            <a:r>
              <a:rPr lang="en-US" sz="2400" dirty="0"/>
              <a:t>, ta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thể</a:t>
            </a:r>
            <a:r>
              <a:rPr lang="en-US" sz="2400" dirty="0"/>
              <a:t> </a:t>
            </a:r>
            <a:r>
              <a:rPr lang="en-US" sz="2400" dirty="0" err="1"/>
              <a:t>gấp</a:t>
            </a:r>
            <a:r>
              <a:rPr lang="en-US" sz="2400" dirty="0"/>
              <a:t> </a:t>
            </a:r>
            <a:r>
              <a:rPr lang="en-US" sz="2400" dirty="0" err="1"/>
              <a:t>đôi</a:t>
            </a:r>
            <a:r>
              <a:rPr lang="en-US" sz="2400" dirty="0"/>
              <a:t> </a:t>
            </a:r>
            <a:r>
              <a:rPr lang="en-US" sz="2400" dirty="0" err="1"/>
              <a:t>tờ</a:t>
            </a:r>
            <a:r>
              <a:rPr lang="en-US" sz="2400" dirty="0"/>
              <a:t> </a:t>
            </a:r>
            <a:r>
              <a:rPr lang="en-US" sz="2400" dirty="0" err="1"/>
              <a:t>giấy</a:t>
            </a:r>
            <a:r>
              <a:rPr lang="en-US" sz="2400" dirty="0"/>
              <a:t> </a:t>
            </a:r>
            <a:r>
              <a:rPr lang="en-US" sz="2400" dirty="0" err="1"/>
              <a:t>theo</a:t>
            </a:r>
            <a:r>
              <a:rPr lang="en-US" sz="2400" dirty="0"/>
              <a:t> </a:t>
            </a:r>
            <a:r>
              <a:rPr lang="en-US" sz="2400" dirty="0" err="1"/>
              <a:t>trục</a:t>
            </a:r>
            <a:r>
              <a:rPr lang="en-US" sz="2400" dirty="0"/>
              <a:t> </a:t>
            </a:r>
            <a:r>
              <a:rPr lang="en-US" sz="2400" dirty="0" err="1"/>
              <a:t>đối</a:t>
            </a:r>
            <a:r>
              <a:rPr lang="en-US" sz="2400" dirty="0"/>
              <a:t> </a:t>
            </a:r>
            <a:r>
              <a:rPr lang="en-US" sz="2400" dirty="0" err="1"/>
              <a:t>xứng</a:t>
            </a:r>
            <a:r>
              <a:rPr lang="en-US" sz="2400" dirty="0"/>
              <a:t> </a:t>
            </a:r>
            <a:r>
              <a:rPr lang="en-US" sz="2400" dirty="0" err="1"/>
              <a:t>ấy</a:t>
            </a:r>
            <a:r>
              <a:rPr lang="en-US" sz="2400" dirty="0"/>
              <a:t> </a:t>
            </a:r>
            <a:r>
              <a:rPr lang="en-US" sz="2400" dirty="0" err="1"/>
              <a:t>để</a:t>
            </a:r>
            <a:r>
              <a:rPr lang="en-US" sz="2400" dirty="0"/>
              <a:t> </a:t>
            </a:r>
            <a:r>
              <a:rPr lang="en-US" sz="2400" dirty="0" err="1"/>
              <a:t>cắt</a:t>
            </a:r>
            <a:r>
              <a:rPr lang="en-US" sz="2400" dirty="0"/>
              <a:t>. </a:t>
            </a:r>
            <a:r>
              <a:rPr lang="en-US" sz="2400" dirty="0" err="1"/>
              <a:t>Khi</a:t>
            </a:r>
            <a:r>
              <a:rPr lang="en-US" sz="2400" dirty="0"/>
              <a:t> </a:t>
            </a:r>
            <a:r>
              <a:rPr lang="en-US" sz="2400" dirty="0" err="1"/>
              <a:t>đó</a:t>
            </a:r>
            <a:r>
              <a:rPr lang="en-US" sz="2400" dirty="0"/>
              <a:t> ta </a:t>
            </a:r>
            <a:r>
              <a:rPr lang="en-US" sz="2400" dirty="0" err="1"/>
              <a:t>chỉ</a:t>
            </a:r>
            <a:r>
              <a:rPr lang="en-US" sz="2400" dirty="0"/>
              <a:t> </a:t>
            </a:r>
            <a:r>
              <a:rPr lang="en-US" sz="2400" dirty="0" err="1"/>
              <a:t>phải</a:t>
            </a:r>
            <a:r>
              <a:rPr lang="en-US" sz="2400" dirty="0"/>
              <a:t> </a:t>
            </a:r>
            <a:r>
              <a:rPr lang="en-US" sz="2400" dirty="0" err="1"/>
              <a:t>cắt</a:t>
            </a:r>
            <a:r>
              <a:rPr lang="en-US" sz="2400" dirty="0"/>
              <a:t> </a:t>
            </a:r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nửa</a:t>
            </a:r>
            <a:r>
              <a:rPr lang="en-US" sz="2400" dirty="0"/>
              <a:t> </a:t>
            </a:r>
            <a:r>
              <a:rPr lang="en-US" sz="2400" dirty="0" err="1"/>
              <a:t>chữ</a:t>
            </a:r>
            <a:r>
              <a:rPr lang="en-US" sz="2400" dirty="0"/>
              <a:t> </a:t>
            </a:r>
            <a:r>
              <a:rPr lang="en-US" sz="2400" dirty="0" err="1"/>
              <a:t>cái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nhận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chữ</a:t>
            </a:r>
            <a:r>
              <a:rPr lang="en-US" sz="2400" dirty="0"/>
              <a:t> </a:t>
            </a:r>
            <a:r>
              <a:rPr lang="en-US" sz="2400" dirty="0" err="1"/>
              <a:t>cái</a:t>
            </a:r>
            <a:r>
              <a:rPr lang="en-US" sz="2400" dirty="0"/>
              <a:t> </a:t>
            </a:r>
            <a:r>
              <a:rPr lang="en-US" sz="2400" dirty="0" err="1"/>
              <a:t>khi</a:t>
            </a:r>
            <a:r>
              <a:rPr lang="en-US" sz="2400" dirty="0"/>
              <a:t> </a:t>
            </a:r>
            <a:r>
              <a:rPr lang="en-US" sz="2400" dirty="0" err="1"/>
              <a:t>mở</a:t>
            </a:r>
            <a:r>
              <a:rPr lang="en-US" sz="2400" dirty="0"/>
              <a:t> </a:t>
            </a:r>
            <a:r>
              <a:rPr lang="en-US" sz="2400" dirty="0" err="1"/>
              <a:t>giấy</a:t>
            </a:r>
            <a:r>
              <a:rPr lang="en-US" sz="2400" dirty="0"/>
              <a:t> </a:t>
            </a:r>
            <a:r>
              <a:rPr lang="en-US" sz="2400" dirty="0" err="1"/>
              <a:t>ra.</a:t>
            </a:r>
            <a:r>
              <a:rPr 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22932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30"/>
          <p:cNvSpPr/>
          <p:nvPr/>
        </p:nvSpPr>
        <p:spPr>
          <a:xfrm>
            <a:off x="2351543" y="66954"/>
            <a:ext cx="4256016" cy="79161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455" name="Google Shape;455;p30"/>
          <p:cNvSpPr txBox="1">
            <a:spLocks noGrp="1"/>
          </p:cNvSpPr>
          <p:nvPr>
            <p:ph type="title"/>
          </p:nvPr>
        </p:nvSpPr>
        <p:spPr>
          <a:xfrm>
            <a:off x="2129869" y="94673"/>
            <a:ext cx="4699362" cy="7971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Hoạt động khởi động</a:t>
            </a:r>
            <a:endParaRPr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57" name="Google Shape;457;p30"/>
          <p:cNvSpPr/>
          <p:nvPr/>
        </p:nvSpPr>
        <p:spPr>
          <a:xfrm>
            <a:off x="507831" y="493240"/>
            <a:ext cx="568694" cy="572684"/>
          </a:xfrm>
          <a:custGeom>
            <a:avLst/>
            <a:gdLst/>
            <a:ahLst/>
            <a:cxnLst/>
            <a:rect l="l" t="t" r="r" b="b"/>
            <a:pathLst>
              <a:path w="15393" h="15501" extrusionOk="0">
                <a:moveTo>
                  <a:pt x="6179" y="1883"/>
                </a:moveTo>
                <a:cubicBezTo>
                  <a:pt x="6231" y="1999"/>
                  <a:pt x="6305" y="2156"/>
                  <a:pt x="6378" y="2357"/>
                </a:cubicBezTo>
                <a:cubicBezTo>
                  <a:pt x="6567" y="2840"/>
                  <a:pt x="6704" y="3333"/>
                  <a:pt x="6777" y="3606"/>
                </a:cubicBezTo>
                <a:cubicBezTo>
                  <a:pt x="6798" y="3680"/>
                  <a:pt x="6819" y="3732"/>
                  <a:pt x="6830" y="3775"/>
                </a:cubicBezTo>
                <a:cubicBezTo>
                  <a:pt x="7062" y="4552"/>
                  <a:pt x="7282" y="5361"/>
                  <a:pt x="7482" y="6202"/>
                </a:cubicBezTo>
                <a:cubicBezTo>
                  <a:pt x="7482" y="6212"/>
                  <a:pt x="7492" y="6223"/>
                  <a:pt x="7492" y="6244"/>
                </a:cubicBezTo>
                <a:cubicBezTo>
                  <a:pt x="7534" y="6433"/>
                  <a:pt x="7555" y="6538"/>
                  <a:pt x="7576" y="6601"/>
                </a:cubicBezTo>
                <a:cubicBezTo>
                  <a:pt x="7650" y="6874"/>
                  <a:pt x="7870" y="7085"/>
                  <a:pt x="8154" y="7148"/>
                </a:cubicBezTo>
                <a:cubicBezTo>
                  <a:pt x="8201" y="7156"/>
                  <a:pt x="8247" y="7161"/>
                  <a:pt x="8294" y="7161"/>
                </a:cubicBezTo>
                <a:cubicBezTo>
                  <a:pt x="8520" y="7161"/>
                  <a:pt x="8741" y="7057"/>
                  <a:pt x="8890" y="6874"/>
                </a:cubicBezTo>
                <a:cubicBezTo>
                  <a:pt x="8932" y="6821"/>
                  <a:pt x="8974" y="6758"/>
                  <a:pt x="8995" y="6695"/>
                </a:cubicBezTo>
                <a:cubicBezTo>
                  <a:pt x="9079" y="6559"/>
                  <a:pt x="9404" y="6118"/>
                  <a:pt x="9488" y="6002"/>
                </a:cubicBezTo>
                <a:cubicBezTo>
                  <a:pt x="10013" y="5403"/>
                  <a:pt x="10518" y="4909"/>
                  <a:pt x="11012" y="4479"/>
                </a:cubicBezTo>
                <a:cubicBezTo>
                  <a:pt x="11169" y="4342"/>
                  <a:pt x="11568" y="4048"/>
                  <a:pt x="12000" y="3796"/>
                </a:cubicBezTo>
                <a:cubicBezTo>
                  <a:pt x="12388" y="3575"/>
                  <a:pt x="12630" y="3491"/>
                  <a:pt x="12777" y="3449"/>
                </a:cubicBezTo>
                <a:lnTo>
                  <a:pt x="12777" y="3449"/>
                </a:lnTo>
                <a:cubicBezTo>
                  <a:pt x="12735" y="3985"/>
                  <a:pt x="12168" y="4594"/>
                  <a:pt x="11674" y="5025"/>
                </a:cubicBezTo>
                <a:cubicBezTo>
                  <a:pt x="11285" y="5361"/>
                  <a:pt x="10854" y="5666"/>
                  <a:pt x="10424" y="5971"/>
                </a:cubicBezTo>
                <a:cubicBezTo>
                  <a:pt x="10329" y="6044"/>
                  <a:pt x="10224" y="6107"/>
                  <a:pt x="10129" y="6170"/>
                </a:cubicBezTo>
                <a:cubicBezTo>
                  <a:pt x="9992" y="6275"/>
                  <a:pt x="9835" y="6380"/>
                  <a:pt x="9698" y="6485"/>
                </a:cubicBezTo>
                <a:lnTo>
                  <a:pt x="9677" y="6496"/>
                </a:lnTo>
                <a:cubicBezTo>
                  <a:pt x="9562" y="6580"/>
                  <a:pt x="9436" y="6674"/>
                  <a:pt x="9310" y="6769"/>
                </a:cubicBezTo>
                <a:cubicBezTo>
                  <a:pt x="9289" y="6779"/>
                  <a:pt x="9268" y="6790"/>
                  <a:pt x="9247" y="6811"/>
                </a:cubicBezTo>
                <a:cubicBezTo>
                  <a:pt x="9152" y="6864"/>
                  <a:pt x="8869" y="7043"/>
                  <a:pt x="8816" y="7421"/>
                </a:cubicBezTo>
                <a:cubicBezTo>
                  <a:pt x="8785" y="7704"/>
                  <a:pt x="8911" y="7914"/>
                  <a:pt x="8974" y="8030"/>
                </a:cubicBezTo>
                <a:cubicBezTo>
                  <a:pt x="9194" y="8397"/>
                  <a:pt x="9625" y="8598"/>
                  <a:pt x="10224" y="8839"/>
                </a:cubicBezTo>
                <a:cubicBezTo>
                  <a:pt x="10329" y="8881"/>
                  <a:pt x="10455" y="8934"/>
                  <a:pt x="10508" y="8955"/>
                </a:cubicBezTo>
                <a:cubicBezTo>
                  <a:pt x="10875" y="9154"/>
                  <a:pt x="11180" y="9322"/>
                  <a:pt x="11463" y="9480"/>
                </a:cubicBezTo>
                <a:cubicBezTo>
                  <a:pt x="11937" y="9753"/>
                  <a:pt x="12283" y="9974"/>
                  <a:pt x="12598" y="10216"/>
                </a:cubicBezTo>
                <a:cubicBezTo>
                  <a:pt x="12651" y="10258"/>
                  <a:pt x="12703" y="10300"/>
                  <a:pt x="12766" y="10342"/>
                </a:cubicBezTo>
                <a:cubicBezTo>
                  <a:pt x="12966" y="10489"/>
                  <a:pt x="13239" y="10688"/>
                  <a:pt x="13460" y="10898"/>
                </a:cubicBezTo>
                <a:cubicBezTo>
                  <a:pt x="13534" y="10961"/>
                  <a:pt x="13586" y="11024"/>
                  <a:pt x="13628" y="11077"/>
                </a:cubicBezTo>
                <a:cubicBezTo>
                  <a:pt x="13492" y="11077"/>
                  <a:pt x="13313" y="11066"/>
                  <a:pt x="13123" y="11035"/>
                </a:cubicBezTo>
                <a:cubicBezTo>
                  <a:pt x="12052" y="10835"/>
                  <a:pt x="11064" y="10174"/>
                  <a:pt x="10108" y="9532"/>
                </a:cubicBezTo>
                <a:cubicBezTo>
                  <a:pt x="10045" y="9490"/>
                  <a:pt x="9971" y="9438"/>
                  <a:pt x="9898" y="9396"/>
                </a:cubicBezTo>
                <a:cubicBezTo>
                  <a:pt x="9866" y="9364"/>
                  <a:pt x="9730" y="9259"/>
                  <a:pt x="9625" y="9175"/>
                </a:cubicBezTo>
                <a:cubicBezTo>
                  <a:pt x="9425" y="9007"/>
                  <a:pt x="9173" y="8808"/>
                  <a:pt x="8953" y="8640"/>
                </a:cubicBezTo>
                <a:cubicBezTo>
                  <a:pt x="8652" y="8418"/>
                  <a:pt x="8388" y="8242"/>
                  <a:pt x="8080" y="8242"/>
                </a:cubicBezTo>
                <a:cubicBezTo>
                  <a:pt x="8023" y="8242"/>
                  <a:pt x="7963" y="8248"/>
                  <a:pt x="7902" y="8261"/>
                </a:cubicBezTo>
                <a:cubicBezTo>
                  <a:pt x="7786" y="8282"/>
                  <a:pt x="7492" y="8387"/>
                  <a:pt x="7345" y="8745"/>
                </a:cubicBezTo>
                <a:cubicBezTo>
                  <a:pt x="7335" y="8787"/>
                  <a:pt x="7324" y="8818"/>
                  <a:pt x="7303" y="8871"/>
                </a:cubicBezTo>
                <a:cubicBezTo>
                  <a:pt x="7282" y="8934"/>
                  <a:pt x="7261" y="9007"/>
                  <a:pt x="7240" y="9112"/>
                </a:cubicBezTo>
                <a:cubicBezTo>
                  <a:pt x="7198" y="9291"/>
                  <a:pt x="7146" y="9501"/>
                  <a:pt x="7104" y="9679"/>
                </a:cubicBezTo>
                <a:cubicBezTo>
                  <a:pt x="7083" y="9774"/>
                  <a:pt x="7051" y="9900"/>
                  <a:pt x="7041" y="9931"/>
                </a:cubicBezTo>
                <a:cubicBezTo>
                  <a:pt x="6935" y="10289"/>
                  <a:pt x="6819" y="10646"/>
                  <a:pt x="6672" y="11035"/>
                </a:cubicBezTo>
                <a:cubicBezTo>
                  <a:pt x="6357" y="11855"/>
                  <a:pt x="5969" y="12800"/>
                  <a:pt x="5391" y="13546"/>
                </a:cubicBezTo>
                <a:cubicBezTo>
                  <a:pt x="5138" y="13882"/>
                  <a:pt x="4949" y="13977"/>
                  <a:pt x="4897" y="13987"/>
                </a:cubicBezTo>
                <a:cubicBezTo>
                  <a:pt x="4886" y="13987"/>
                  <a:pt x="4876" y="13977"/>
                  <a:pt x="4855" y="13966"/>
                </a:cubicBezTo>
                <a:cubicBezTo>
                  <a:pt x="4708" y="13830"/>
                  <a:pt x="4781" y="13368"/>
                  <a:pt x="4823" y="13168"/>
                </a:cubicBezTo>
                <a:cubicBezTo>
                  <a:pt x="4960" y="12527"/>
                  <a:pt x="5233" y="11844"/>
                  <a:pt x="5654" y="11077"/>
                </a:cubicBezTo>
                <a:cubicBezTo>
                  <a:pt x="6063" y="10331"/>
                  <a:pt x="6578" y="9606"/>
                  <a:pt x="6967" y="9060"/>
                </a:cubicBezTo>
                <a:cubicBezTo>
                  <a:pt x="7167" y="8787"/>
                  <a:pt x="7156" y="8408"/>
                  <a:pt x="6946" y="8145"/>
                </a:cubicBezTo>
                <a:cubicBezTo>
                  <a:pt x="6798" y="7967"/>
                  <a:pt x="6578" y="7862"/>
                  <a:pt x="6357" y="7862"/>
                </a:cubicBezTo>
                <a:cubicBezTo>
                  <a:pt x="6252" y="7862"/>
                  <a:pt x="6158" y="7883"/>
                  <a:pt x="6063" y="7925"/>
                </a:cubicBezTo>
                <a:cubicBezTo>
                  <a:pt x="5759" y="8051"/>
                  <a:pt x="4708" y="8492"/>
                  <a:pt x="3594" y="8766"/>
                </a:cubicBezTo>
                <a:cubicBezTo>
                  <a:pt x="2937" y="8930"/>
                  <a:pt x="2483" y="8979"/>
                  <a:pt x="2175" y="8979"/>
                </a:cubicBezTo>
                <a:cubicBezTo>
                  <a:pt x="1795" y="8979"/>
                  <a:pt x="1638" y="8904"/>
                  <a:pt x="1598" y="8881"/>
                </a:cubicBezTo>
                <a:cubicBezTo>
                  <a:pt x="1566" y="8871"/>
                  <a:pt x="1556" y="8860"/>
                  <a:pt x="1545" y="8797"/>
                </a:cubicBezTo>
                <a:cubicBezTo>
                  <a:pt x="1535" y="8703"/>
                  <a:pt x="1734" y="8556"/>
                  <a:pt x="1913" y="8461"/>
                </a:cubicBezTo>
                <a:cubicBezTo>
                  <a:pt x="2281" y="8261"/>
                  <a:pt x="2775" y="8145"/>
                  <a:pt x="3100" y="8061"/>
                </a:cubicBezTo>
                <a:lnTo>
                  <a:pt x="3111" y="8061"/>
                </a:lnTo>
                <a:cubicBezTo>
                  <a:pt x="4214" y="7778"/>
                  <a:pt x="5412" y="7620"/>
                  <a:pt x="6588" y="7599"/>
                </a:cubicBezTo>
                <a:cubicBezTo>
                  <a:pt x="6851" y="7589"/>
                  <a:pt x="7093" y="7452"/>
                  <a:pt x="7230" y="7232"/>
                </a:cubicBezTo>
                <a:cubicBezTo>
                  <a:pt x="7356" y="7001"/>
                  <a:pt x="7366" y="6727"/>
                  <a:pt x="7240" y="6485"/>
                </a:cubicBezTo>
                <a:cubicBezTo>
                  <a:pt x="6777" y="5624"/>
                  <a:pt x="6462" y="4573"/>
                  <a:pt x="6294" y="3386"/>
                </a:cubicBezTo>
                <a:cubicBezTo>
                  <a:pt x="6284" y="3323"/>
                  <a:pt x="6284" y="3260"/>
                  <a:pt x="6273" y="3197"/>
                </a:cubicBezTo>
                <a:cubicBezTo>
                  <a:pt x="6221" y="2861"/>
                  <a:pt x="6158" y="2441"/>
                  <a:pt x="6168" y="2072"/>
                </a:cubicBezTo>
                <a:cubicBezTo>
                  <a:pt x="6168" y="1999"/>
                  <a:pt x="6168" y="1936"/>
                  <a:pt x="6179" y="1883"/>
                </a:cubicBezTo>
                <a:close/>
                <a:moveTo>
                  <a:pt x="6086" y="1"/>
                </a:moveTo>
                <a:cubicBezTo>
                  <a:pt x="5763" y="1"/>
                  <a:pt x="5448" y="152"/>
                  <a:pt x="5191" y="433"/>
                </a:cubicBezTo>
                <a:cubicBezTo>
                  <a:pt x="4456" y="1243"/>
                  <a:pt x="4645" y="2556"/>
                  <a:pt x="4781" y="3417"/>
                </a:cubicBezTo>
                <a:cubicBezTo>
                  <a:pt x="4781" y="3480"/>
                  <a:pt x="4792" y="3543"/>
                  <a:pt x="4802" y="3596"/>
                </a:cubicBezTo>
                <a:cubicBezTo>
                  <a:pt x="4928" y="4521"/>
                  <a:pt x="5149" y="5372"/>
                  <a:pt x="5433" y="6149"/>
                </a:cubicBezTo>
                <a:cubicBezTo>
                  <a:pt x="4519" y="6223"/>
                  <a:pt x="3604" y="6370"/>
                  <a:pt x="2733" y="6590"/>
                </a:cubicBezTo>
                <a:cubicBezTo>
                  <a:pt x="2354" y="6685"/>
                  <a:pt x="1734" y="6842"/>
                  <a:pt x="1199" y="7137"/>
                </a:cubicBezTo>
                <a:cubicBezTo>
                  <a:pt x="852" y="7316"/>
                  <a:pt x="578" y="7536"/>
                  <a:pt x="389" y="7778"/>
                </a:cubicBezTo>
                <a:cubicBezTo>
                  <a:pt x="116" y="8135"/>
                  <a:pt x="1" y="8545"/>
                  <a:pt x="53" y="8965"/>
                </a:cubicBezTo>
                <a:cubicBezTo>
                  <a:pt x="116" y="9501"/>
                  <a:pt x="389" y="9931"/>
                  <a:pt x="842" y="10195"/>
                </a:cubicBezTo>
                <a:cubicBezTo>
                  <a:pt x="1188" y="10384"/>
                  <a:pt x="1629" y="10489"/>
                  <a:pt x="2165" y="10489"/>
                </a:cubicBezTo>
                <a:cubicBezTo>
                  <a:pt x="2670" y="10489"/>
                  <a:pt x="3258" y="10405"/>
                  <a:pt x="3952" y="10237"/>
                </a:cubicBezTo>
                <a:cubicBezTo>
                  <a:pt x="4130" y="10195"/>
                  <a:pt x="4309" y="10142"/>
                  <a:pt x="4477" y="10090"/>
                </a:cubicBezTo>
                <a:lnTo>
                  <a:pt x="4477" y="10090"/>
                </a:lnTo>
                <a:cubicBezTo>
                  <a:pt x="4424" y="10184"/>
                  <a:pt x="4382" y="10268"/>
                  <a:pt x="4330" y="10352"/>
                </a:cubicBezTo>
                <a:cubicBezTo>
                  <a:pt x="3836" y="11245"/>
                  <a:pt x="3520" y="12065"/>
                  <a:pt x="3352" y="12863"/>
                </a:cubicBezTo>
                <a:cubicBezTo>
                  <a:pt x="3268" y="13252"/>
                  <a:pt x="3237" y="13588"/>
                  <a:pt x="3268" y="13893"/>
                </a:cubicBezTo>
                <a:cubicBezTo>
                  <a:pt x="3321" y="14386"/>
                  <a:pt x="3531" y="14797"/>
                  <a:pt x="3857" y="15091"/>
                </a:cubicBezTo>
                <a:cubicBezTo>
                  <a:pt x="4162" y="15364"/>
                  <a:pt x="4508" y="15500"/>
                  <a:pt x="4886" y="15500"/>
                </a:cubicBezTo>
                <a:cubicBezTo>
                  <a:pt x="4928" y="15500"/>
                  <a:pt x="4981" y="15500"/>
                  <a:pt x="5023" y="15490"/>
                </a:cubicBezTo>
                <a:cubicBezTo>
                  <a:pt x="5717" y="15427"/>
                  <a:pt x="6263" y="14902"/>
                  <a:pt x="6588" y="14470"/>
                </a:cubicBezTo>
                <a:cubicBezTo>
                  <a:pt x="7293" y="13567"/>
                  <a:pt x="7734" y="12495"/>
                  <a:pt x="8080" y="11571"/>
                </a:cubicBezTo>
                <a:cubicBezTo>
                  <a:pt x="8238" y="11150"/>
                  <a:pt x="8374" y="10751"/>
                  <a:pt x="8490" y="10363"/>
                </a:cubicBezTo>
                <a:cubicBezTo>
                  <a:pt x="8501" y="10331"/>
                  <a:pt x="8511" y="10289"/>
                  <a:pt x="8522" y="10226"/>
                </a:cubicBezTo>
                <a:cubicBezTo>
                  <a:pt x="8585" y="10268"/>
                  <a:pt x="8638" y="10310"/>
                  <a:pt x="8680" y="10342"/>
                </a:cubicBezTo>
                <a:cubicBezTo>
                  <a:pt x="8879" y="10510"/>
                  <a:pt x="8984" y="10594"/>
                  <a:pt x="9058" y="10646"/>
                </a:cubicBezTo>
                <a:cubicBezTo>
                  <a:pt x="9131" y="10688"/>
                  <a:pt x="9205" y="10741"/>
                  <a:pt x="9268" y="10783"/>
                </a:cubicBezTo>
                <a:cubicBezTo>
                  <a:pt x="10308" y="11476"/>
                  <a:pt x="11474" y="12264"/>
                  <a:pt x="12861" y="12516"/>
                </a:cubicBezTo>
                <a:cubicBezTo>
                  <a:pt x="13021" y="12547"/>
                  <a:pt x="13287" y="12586"/>
                  <a:pt x="13586" y="12586"/>
                </a:cubicBezTo>
                <a:cubicBezTo>
                  <a:pt x="13994" y="12586"/>
                  <a:pt x="14464" y="12514"/>
                  <a:pt x="14815" y="12254"/>
                </a:cubicBezTo>
                <a:cubicBezTo>
                  <a:pt x="15089" y="12044"/>
                  <a:pt x="15257" y="11750"/>
                  <a:pt x="15288" y="11402"/>
                </a:cubicBezTo>
                <a:cubicBezTo>
                  <a:pt x="15393" y="10405"/>
                  <a:pt x="14311" y="9606"/>
                  <a:pt x="13660" y="9133"/>
                </a:cubicBezTo>
                <a:cubicBezTo>
                  <a:pt x="13607" y="9081"/>
                  <a:pt x="13555" y="9049"/>
                  <a:pt x="13513" y="9018"/>
                </a:cubicBezTo>
                <a:cubicBezTo>
                  <a:pt x="13145" y="8734"/>
                  <a:pt x="12745" y="8471"/>
                  <a:pt x="12199" y="8166"/>
                </a:cubicBezTo>
                <a:cubicBezTo>
                  <a:pt x="11916" y="8009"/>
                  <a:pt x="11600" y="7830"/>
                  <a:pt x="11211" y="7631"/>
                </a:cubicBezTo>
                <a:cubicBezTo>
                  <a:pt x="11127" y="7578"/>
                  <a:pt x="11022" y="7536"/>
                  <a:pt x="10896" y="7484"/>
                </a:cubicBezTo>
                <a:cubicBezTo>
                  <a:pt x="10928" y="7463"/>
                  <a:pt x="10959" y="7442"/>
                  <a:pt x="10991" y="7410"/>
                </a:cubicBezTo>
                <a:cubicBezTo>
                  <a:pt x="11085" y="7347"/>
                  <a:pt x="11190" y="7274"/>
                  <a:pt x="11285" y="7211"/>
                </a:cubicBezTo>
                <a:cubicBezTo>
                  <a:pt x="11748" y="6885"/>
                  <a:pt x="12220" y="6548"/>
                  <a:pt x="12661" y="6160"/>
                </a:cubicBezTo>
                <a:cubicBezTo>
                  <a:pt x="13123" y="5750"/>
                  <a:pt x="13471" y="5372"/>
                  <a:pt x="13733" y="5004"/>
                </a:cubicBezTo>
                <a:cubicBezTo>
                  <a:pt x="14143" y="4405"/>
                  <a:pt x="14321" y="3817"/>
                  <a:pt x="14290" y="3228"/>
                </a:cubicBezTo>
                <a:cubicBezTo>
                  <a:pt x="14237" y="2441"/>
                  <a:pt x="13775" y="2135"/>
                  <a:pt x="13502" y="2020"/>
                </a:cubicBezTo>
                <a:cubicBezTo>
                  <a:pt x="13329" y="1948"/>
                  <a:pt x="13139" y="1911"/>
                  <a:pt x="12932" y="1911"/>
                </a:cubicBezTo>
                <a:cubicBezTo>
                  <a:pt x="12747" y="1911"/>
                  <a:pt x="12548" y="1940"/>
                  <a:pt x="12336" y="1999"/>
                </a:cubicBezTo>
                <a:cubicBezTo>
                  <a:pt x="12052" y="2083"/>
                  <a:pt x="11727" y="2220"/>
                  <a:pt x="11379" y="2420"/>
                </a:cubicBezTo>
                <a:cubicBezTo>
                  <a:pt x="10770" y="2756"/>
                  <a:pt x="10235" y="3165"/>
                  <a:pt x="10035" y="3333"/>
                </a:cubicBezTo>
                <a:cubicBezTo>
                  <a:pt x="9572" y="3722"/>
                  <a:pt x="9121" y="4164"/>
                  <a:pt x="8659" y="4678"/>
                </a:cubicBezTo>
                <a:cubicBezTo>
                  <a:pt x="8532" y="4216"/>
                  <a:pt x="8406" y="3775"/>
                  <a:pt x="8269" y="3333"/>
                </a:cubicBezTo>
                <a:cubicBezTo>
                  <a:pt x="8269" y="3312"/>
                  <a:pt x="8248" y="3260"/>
                  <a:pt x="8238" y="3197"/>
                </a:cubicBezTo>
                <a:cubicBezTo>
                  <a:pt x="8143" y="2882"/>
                  <a:pt x="7965" y="2220"/>
                  <a:pt x="7713" y="1621"/>
                </a:cubicBezTo>
                <a:cubicBezTo>
                  <a:pt x="7555" y="1253"/>
                  <a:pt x="7408" y="959"/>
                  <a:pt x="7251" y="728"/>
                </a:cubicBezTo>
                <a:cubicBezTo>
                  <a:pt x="6977" y="339"/>
                  <a:pt x="6683" y="108"/>
                  <a:pt x="6347" y="34"/>
                </a:cubicBezTo>
                <a:cubicBezTo>
                  <a:pt x="6260" y="12"/>
                  <a:pt x="6173" y="1"/>
                  <a:pt x="608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Google Shape;458;p30"/>
          <p:cNvSpPr/>
          <p:nvPr/>
        </p:nvSpPr>
        <p:spPr>
          <a:xfrm>
            <a:off x="534248" y="523721"/>
            <a:ext cx="524434" cy="511060"/>
          </a:xfrm>
          <a:custGeom>
            <a:avLst/>
            <a:gdLst/>
            <a:ahLst/>
            <a:cxnLst/>
            <a:rect l="l" t="t" r="r" b="b"/>
            <a:pathLst>
              <a:path w="14195" h="13833" extrusionOk="0">
                <a:moveTo>
                  <a:pt x="5407" y="1"/>
                </a:moveTo>
                <a:cubicBezTo>
                  <a:pt x="5391" y="1"/>
                  <a:pt x="5375" y="3"/>
                  <a:pt x="5359" y="8"/>
                </a:cubicBezTo>
                <a:cubicBezTo>
                  <a:pt x="4434" y="271"/>
                  <a:pt x="4970" y="2992"/>
                  <a:pt x="5096" y="3612"/>
                </a:cubicBezTo>
                <a:cubicBezTo>
                  <a:pt x="5317" y="4441"/>
                  <a:pt x="5579" y="5366"/>
                  <a:pt x="6020" y="6112"/>
                </a:cubicBezTo>
                <a:cubicBezTo>
                  <a:pt x="4918" y="6112"/>
                  <a:pt x="0" y="6512"/>
                  <a:pt x="179" y="8046"/>
                </a:cubicBezTo>
                <a:cubicBezTo>
                  <a:pt x="247" y="8565"/>
                  <a:pt x="752" y="8752"/>
                  <a:pt x="1439" y="8752"/>
                </a:cubicBezTo>
                <a:cubicBezTo>
                  <a:pt x="2963" y="8752"/>
                  <a:pt x="5383" y="7830"/>
                  <a:pt x="5926" y="7562"/>
                </a:cubicBezTo>
                <a:lnTo>
                  <a:pt x="5926" y="7562"/>
                </a:lnTo>
                <a:cubicBezTo>
                  <a:pt x="5180" y="8571"/>
                  <a:pt x="2501" y="12522"/>
                  <a:pt x="3688" y="13624"/>
                </a:cubicBezTo>
                <a:cubicBezTo>
                  <a:pt x="3856" y="13770"/>
                  <a:pt x="4023" y="13832"/>
                  <a:pt x="4186" y="13832"/>
                </a:cubicBezTo>
                <a:cubicBezTo>
                  <a:pt x="5003" y="13832"/>
                  <a:pt x="5730" y="12269"/>
                  <a:pt x="6062" y="11691"/>
                </a:cubicBezTo>
                <a:cubicBezTo>
                  <a:pt x="6588" y="10504"/>
                  <a:pt x="7082" y="9127"/>
                  <a:pt x="7302" y="7899"/>
                </a:cubicBezTo>
                <a:cubicBezTo>
                  <a:pt x="8007" y="8644"/>
                  <a:pt x="8626" y="8959"/>
                  <a:pt x="9446" y="9538"/>
                </a:cubicBezTo>
                <a:cubicBezTo>
                  <a:pt x="10449" y="10244"/>
                  <a:pt x="11833" y="10914"/>
                  <a:pt x="12833" y="10914"/>
                </a:cubicBezTo>
                <a:cubicBezTo>
                  <a:pt x="13142" y="10914"/>
                  <a:pt x="13414" y="10850"/>
                  <a:pt x="13627" y="10704"/>
                </a:cubicBezTo>
                <a:cubicBezTo>
                  <a:pt x="14195" y="10304"/>
                  <a:pt x="12293" y="8802"/>
                  <a:pt x="11547" y="8361"/>
                </a:cubicBezTo>
                <a:cubicBezTo>
                  <a:pt x="10580" y="7794"/>
                  <a:pt x="9625" y="7299"/>
                  <a:pt x="8605" y="6774"/>
                </a:cubicBezTo>
                <a:cubicBezTo>
                  <a:pt x="9835" y="5713"/>
                  <a:pt x="12387" y="4484"/>
                  <a:pt x="12693" y="2771"/>
                </a:cubicBezTo>
                <a:cubicBezTo>
                  <a:pt x="12808" y="2158"/>
                  <a:pt x="12577" y="1946"/>
                  <a:pt x="12213" y="1946"/>
                </a:cubicBezTo>
                <a:cubicBezTo>
                  <a:pt x="11616" y="1946"/>
                  <a:pt x="10661" y="2513"/>
                  <a:pt x="10276" y="2813"/>
                </a:cubicBezTo>
                <a:cubicBezTo>
                  <a:pt x="9267" y="3612"/>
                  <a:pt x="8301" y="4663"/>
                  <a:pt x="7512" y="5671"/>
                </a:cubicBezTo>
                <a:cubicBezTo>
                  <a:pt x="7338" y="4858"/>
                  <a:pt x="6156" y="1"/>
                  <a:pt x="5407" y="1"/>
                </a:cubicBezTo>
                <a:close/>
              </a:path>
            </a:pathLst>
          </a:custGeom>
          <a:solidFill>
            <a:srgbClr val="FD96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928231" y="4602992"/>
            <a:ext cx="33818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 err="1" smtClean="0"/>
              <a:t>Đây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là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hình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gì</a:t>
            </a:r>
            <a:r>
              <a:rPr lang="en-US" sz="2400" b="1" i="1" dirty="0" smtClean="0"/>
              <a:t>?</a:t>
            </a:r>
            <a:endParaRPr lang="vi-VN" sz="2400" b="1" i="1" dirty="0"/>
          </a:p>
        </p:txBody>
      </p:sp>
      <p:pic>
        <p:nvPicPr>
          <p:cNvPr id="1026" name="Picture 2" descr="TOÀN TẬP] Ý Nghĩa Những Bức Tranh Đá Quý Khuê Văn Các Đẹp Nhất Hà Nộ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8810" y="978865"/>
            <a:ext cx="4700421" cy="3537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928231" y="4602992"/>
            <a:ext cx="33818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 err="1" smtClean="0">
                <a:solidFill>
                  <a:srgbClr val="002060"/>
                </a:solidFill>
              </a:rPr>
              <a:t>Khuê</a:t>
            </a:r>
            <a:r>
              <a:rPr lang="en-US" sz="2400" b="1" i="1" dirty="0" smtClean="0">
                <a:solidFill>
                  <a:srgbClr val="002060"/>
                </a:solidFill>
              </a:rPr>
              <a:t> </a:t>
            </a:r>
            <a:r>
              <a:rPr lang="en-US" sz="2400" b="1" i="1" dirty="0" err="1" smtClean="0">
                <a:solidFill>
                  <a:srgbClr val="002060"/>
                </a:solidFill>
              </a:rPr>
              <a:t>Văn</a:t>
            </a:r>
            <a:r>
              <a:rPr lang="en-US" sz="2400" b="1" i="1" dirty="0" smtClean="0">
                <a:solidFill>
                  <a:srgbClr val="002060"/>
                </a:solidFill>
              </a:rPr>
              <a:t> </a:t>
            </a:r>
            <a:r>
              <a:rPr lang="en-US" sz="2400" b="1" i="1" dirty="0" err="1" smtClean="0">
                <a:solidFill>
                  <a:srgbClr val="002060"/>
                </a:solidFill>
              </a:rPr>
              <a:t>Các</a:t>
            </a:r>
            <a:endParaRPr lang="vi-VN" sz="2400" b="1" i="1" dirty="0">
              <a:solidFill>
                <a:srgbClr val="00206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536171" y="945392"/>
            <a:ext cx="0" cy="365760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ounded Rectangle 5"/>
          <p:cNvSpPr/>
          <p:nvPr/>
        </p:nvSpPr>
        <p:spPr>
          <a:xfrm>
            <a:off x="160935" y="4575513"/>
            <a:ext cx="8636169" cy="54050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Em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có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nhận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xét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gì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về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nửa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bên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trái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và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nửa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bên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phải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của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hình</a:t>
            </a:r>
            <a:r>
              <a:rPr lang="en-US" sz="2000" b="1" dirty="0" smtClean="0"/>
              <a:t>?</a:t>
            </a:r>
            <a:endParaRPr lang="vi-VN" sz="20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12" grpId="0"/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706907" y="176626"/>
            <a:ext cx="3664863" cy="538363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accent2"/>
                </a:solidFill>
              </a:rPr>
              <a:t>HOẠT ĐỘNG NHÓM 3</a:t>
            </a:r>
            <a:endParaRPr lang="vi-VN" sz="2400" b="1" dirty="0">
              <a:solidFill>
                <a:schemeClr val="accent2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370116" y="977712"/>
            <a:ext cx="457200" cy="4572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accent5"/>
                </a:solidFill>
              </a:rPr>
              <a:t>1</a:t>
            </a:r>
            <a:endParaRPr lang="vi-VN" sz="2400" dirty="0">
              <a:solidFill>
                <a:schemeClr val="accent5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370117" y="1849457"/>
            <a:ext cx="457200" cy="4572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accent5"/>
                </a:solidFill>
              </a:rPr>
              <a:t>2</a:t>
            </a:r>
            <a:endParaRPr lang="vi-VN" sz="2400" dirty="0">
              <a:solidFill>
                <a:schemeClr val="accent5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986971" y="780842"/>
                <a:ext cx="8157029" cy="8509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30000"/>
                  </a:lnSpc>
                </a:pPr>
                <a:r>
                  <a:rPr lang="en-US" sz="2000" dirty="0" err="1" smtClean="0"/>
                  <a:t>Chuẩn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bị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một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mảnh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giấy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hình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chữ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nhật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kích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thước</a:t>
                </a:r>
                <a:r>
                  <a:rPr lang="en-US" sz="2000" dirty="0" smtClean="0"/>
                  <a:t> 3 cm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000" dirty="0" smtClean="0"/>
                  <a:t> 5 cm. </a:t>
                </a:r>
                <a:r>
                  <a:rPr lang="en-US" sz="2000" dirty="0" err="1" smtClean="0"/>
                  <a:t>Gấp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đôi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mảnh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giấy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như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Hình</a:t>
                </a:r>
                <a:r>
                  <a:rPr lang="en-US" sz="2000" dirty="0" smtClean="0"/>
                  <a:t> 5.4b.</a:t>
                </a:r>
                <a:endParaRPr lang="vi-VN" sz="2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971" y="780842"/>
                <a:ext cx="8157029" cy="850939"/>
              </a:xfrm>
              <a:prstGeom prst="rect">
                <a:avLst/>
              </a:prstGeom>
              <a:blipFill>
                <a:blip r:embed="rId2"/>
                <a:stretch>
                  <a:fillRect l="-822" r="-747" b="-12143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986971" y="1631781"/>
            <a:ext cx="786674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000" dirty="0" err="1" smtClean="0"/>
              <a:t>Vẽ</a:t>
            </a:r>
            <a:r>
              <a:rPr lang="en-US" sz="2000" dirty="0" smtClean="0"/>
              <a:t> </a:t>
            </a:r>
            <a:r>
              <a:rPr lang="en-US" sz="2000" dirty="0" err="1" smtClean="0"/>
              <a:t>theo</a:t>
            </a:r>
            <a:r>
              <a:rPr lang="en-US" sz="2000" dirty="0" smtClean="0"/>
              <a:t> </a:t>
            </a:r>
            <a:r>
              <a:rPr lang="en-US" sz="2000" dirty="0" err="1" smtClean="0"/>
              <a:t>Hình</a:t>
            </a:r>
            <a:r>
              <a:rPr lang="en-US" sz="2000" dirty="0" smtClean="0"/>
              <a:t> 5.4c </a:t>
            </a:r>
            <a:r>
              <a:rPr lang="en-US" sz="2000" dirty="0" err="1" smtClean="0"/>
              <a:t>rồi</a:t>
            </a:r>
            <a:r>
              <a:rPr lang="en-US" sz="2000" dirty="0" smtClean="0"/>
              <a:t> </a:t>
            </a:r>
            <a:r>
              <a:rPr lang="en-US" sz="2000" dirty="0" err="1" smtClean="0"/>
              <a:t>cắt</a:t>
            </a:r>
            <a:r>
              <a:rPr lang="en-US" sz="2000" dirty="0" smtClean="0"/>
              <a:t> </a:t>
            </a:r>
            <a:r>
              <a:rPr lang="en-US" sz="2000" dirty="0" err="1" smtClean="0"/>
              <a:t>theo</a:t>
            </a:r>
            <a:r>
              <a:rPr lang="en-US" sz="2000" dirty="0" smtClean="0"/>
              <a:t> </a:t>
            </a:r>
            <a:r>
              <a:rPr lang="en-US" sz="2000" dirty="0" err="1" smtClean="0"/>
              <a:t>nét</a:t>
            </a:r>
            <a:r>
              <a:rPr lang="en-US" sz="2000" dirty="0" smtClean="0"/>
              <a:t> </a:t>
            </a:r>
            <a:r>
              <a:rPr lang="en-US" sz="2000" dirty="0" err="1" smtClean="0"/>
              <a:t>vẽ</a:t>
            </a:r>
            <a:r>
              <a:rPr lang="en-US" sz="2000" dirty="0" smtClean="0"/>
              <a:t>, </a:t>
            </a:r>
            <a:r>
              <a:rPr lang="en-US" sz="2000" dirty="0" err="1" smtClean="0"/>
              <a:t>sau</a:t>
            </a:r>
            <a:r>
              <a:rPr lang="en-US" sz="2000" dirty="0" smtClean="0"/>
              <a:t> </a:t>
            </a:r>
            <a:r>
              <a:rPr lang="en-US" sz="2000" dirty="0" err="1" smtClean="0"/>
              <a:t>đó</a:t>
            </a:r>
            <a:r>
              <a:rPr lang="en-US" sz="2000" dirty="0" smtClean="0"/>
              <a:t> </a:t>
            </a:r>
            <a:r>
              <a:rPr lang="en-US" sz="2000" dirty="0" err="1" smtClean="0"/>
              <a:t>mở</a:t>
            </a:r>
            <a:r>
              <a:rPr lang="en-US" sz="2000" dirty="0" smtClean="0"/>
              <a:t> </a:t>
            </a:r>
            <a:r>
              <a:rPr lang="en-US" sz="2000" dirty="0" err="1" smtClean="0"/>
              <a:t>ra</a:t>
            </a:r>
            <a:r>
              <a:rPr lang="en-US" sz="2000" dirty="0" smtClean="0"/>
              <a:t> ta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 </a:t>
            </a:r>
            <a:r>
              <a:rPr lang="en-US" sz="2000" dirty="0" err="1" smtClean="0"/>
              <a:t>chữ</a:t>
            </a:r>
            <a:r>
              <a:rPr lang="en-US" sz="2000" dirty="0" smtClean="0"/>
              <a:t> A. (H.5.4.d).</a:t>
            </a:r>
            <a:endParaRPr lang="vi-VN" sz="20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clrChange>
              <a:clrFrom>
                <a:srgbClr val="E8E8E8"/>
              </a:clrFrom>
              <a:clrTo>
                <a:srgbClr val="E8E8E8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87688" y="2146755"/>
            <a:ext cx="3138942" cy="145288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98716" y="3657444"/>
            <a:ext cx="18070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00B050"/>
                </a:solidFill>
              </a:rPr>
              <a:t>Thực</a:t>
            </a:r>
            <a:r>
              <a:rPr lang="en-US" sz="2000" b="1" dirty="0" smtClean="0">
                <a:solidFill>
                  <a:srgbClr val="00B050"/>
                </a:solidFill>
              </a:rPr>
              <a:t> </a:t>
            </a:r>
            <a:r>
              <a:rPr lang="en-US" sz="2000" b="1" dirty="0" err="1" smtClean="0">
                <a:solidFill>
                  <a:srgbClr val="00B050"/>
                </a:solidFill>
              </a:rPr>
              <a:t>hành</a:t>
            </a:r>
            <a:r>
              <a:rPr lang="en-US" sz="2000" b="1" dirty="0" smtClean="0">
                <a:solidFill>
                  <a:srgbClr val="00B050"/>
                </a:solidFill>
              </a:rPr>
              <a:t> 2</a:t>
            </a:r>
            <a:endParaRPr lang="vi-VN" sz="2000" b="1" dirty="0">
              <a:solidFill>
                <a:srgbClr val="00B05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05209" y="4175405"/>
            <a:ext cx="546825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2000" dirty="0" err="1" smtClean="0"/>
              <a:t>Bằng</a:t>
            </a:r>
            <a:r>
              <a:rPr lang="en-US" sz="2000" dirty="0" smtClean="0"/>
              <a:t> </a:t>
            </a:r>
            <a:r>
              <a:rPr lang="en-US" sz="2000" dirty="0" err="1" smtClean="0"/>
              <a:t>cách</a:t>
            </a:r>
            <a:r>
              <a:rPr lang="en-US" sz="2000" dirty="0" smtClean="0"/>
              <a:t> </a:t>
            </a:r>
            <a:r>
              <a:rPr lang="en-US" sz="2000" dirty="0" err="1" smtClean="0"/>
              <a:t>tương</a:t>
            </a:r>
            <a:r>
              <a:rPr lang="en-US" sz="2000" dirty="0" smtClean="0"/>
              <a:t> </a:t>
            </a:r>
            <a:r>
              <a:rPr lang="en-US" sz="2000" dirty="0" err="1" smtClean="0"/>
              <a:t>tự</a:t>
            </a:r>
            <a:r>
              <a:rPr lang="en-US" sz="2000" dirty="0" smtClean="0"/>
              <a:t>, </a:t>
            </a:r>
            <a:r>
              <a:rPr lang="en-US" sz="2000" dirty="0" err="1" smtClean="0"/>
              <a:t>hãy</a:t>
            </a:r>
            <a:r>
              <a:rPr lang="en-US" sz="2000" dirty="0" smtClean="0"/>
              <a:t> </a:t>
            </a:r>
            <a:r>
              <a:rPr lang="en-US" sz="2000" dirty="0" err="1" smtClean="0"/>
              <a:t>cắt</a:t>
            </a:r>
            <a:r>
              <a:rPr lang="en-US" sz="2000" dirty="0" smtClean="0"/>
              <a:t> </a:t>
            </a:r>
            <a:r>
              <a:rPr lang="en-US" sz="2000" dirty="0" err="1" smtClean="0"/>
              <a:t>chữ</a:t>
            </a:r>
            <a:r>
              <a:rPr lang="en-US" sz="2000" dirty="0" smtClean="0"/>
              <a:t> </a:t>
            </a:r>
            <a:r>
              <a:rPr lang="en-US" sz="2000" b="1" dirty="0" smtClean="0">
                <a:solidFill>
                  <a:srgbClr val="FF0000"/>
                </a:solidFill>
              </a:rPr>
              <a:t>E, T.</a:t>
            </a:r>
            <a:endParaRPr lang="vi-VN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314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/>
      <p:bldP spid="7" grpId="0"/>
      <p:bldP spid="10" grpId="0"/>
      <p:bldP spid="1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23631" y="4273134"/>
            <a:ext cx="8059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b="1" u="sng" dirty="0" err="1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Hình</a:t>
            </a:r>
            <a:r>
              <a:rPr lang="en-US" sz="2000" b="1" u="sng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thang </a:t>
            </a:r>
            <a:r>
              <a:rPr lang="en-US" sz="2000" b="1" u="sng" dirty="0" err="1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cân</a:t>
            </a:r>
            <a:r>
              <a:rPr lang="en-US" sz="20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có</a:t>
            </a:r>
            <a:r>
              <a:rPr lang="en-US" sz="20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một</a:t>
            </a:r>
            <a:r>
              <a:rPr lang="en-US" sz="20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trục</a:t>
            </a:r>
            <a:r>
              <a:rPr lang="en-US" sz="20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đối</a:t>
            </a:r>
            <a:r>
              <a:rPr lang="en-US" sz="20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xứng</a:t>
            </a:r>
            <a:r>
              <a:rPr lang="en-US" sz="20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là</a:t>
            </a:r>
            <a:r>
              <a:rPr lang="en-US" sz="20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đường</a:t>
            </a:r>
            <a:r>
              <a:rPr lang="en-US" sz="20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thẳng</a:t>
            </a:r>
            <a:r>
              <a:rPr lang="en-US" sz="20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a </a:t>
            </a:r>
            <a:r>
              <a:rPr lang="en-US" sz="2000" b="1" dirty="0" err="1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đi</a:t>
            </a:r>
            <a:r>
              <a:rPr lang="en-US" sz="20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qua </a:t>
            </a:r>
            <a:r>
              <a:rPr lang="en-US" sz="2000" b="1" dirty="0" err="1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trung</a:t>
            </a:r>
            <a:r>
              <a:rPr lang="en-US" sz="20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điểm</a:t>
            </a:r>
            <a:r>
              <a:rPr lang="en-US" sz="20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của</a:t>
            </a:r>
            <a:r>
              <a:rPr lang="en-US" sz="20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hai</a:t>
            </a:r>
            <a:r>
              <a:rPr lang="en-US" sz="20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đáy</a:t>
            </a:r>
            <a:r>
              <a:rPr lang="en-US" sz="20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.</a:t>
            </a:r>
            <a:endParaRPr lang="en-US" sz="2000" b="1" dirty="0">
              <a:solidFill>
                <a:srgbClr val="002060"/>
              </a:solidFill>
              <a:latin typeface="+mn-lt"/>
              <a:ea typeface="Calibri" panose="020F0502020204030204" pitchFamily="34" charset="0"/>
            </a:endParaRPr>
          </a:p>
        </p:txBody>
      </p:sp>
      <p:sp>
        <p:nvSpPr>
          <p:cNvPr id="3" name="Trapezoid 2"/>
          <p:cNvSpPr/>
          <p:nvPr/>
        </p:nvSpPr>
        <p:spPr>
          <a:xfrm>
            <a:off x="2743579" y="2327832"/>
            <a:ext cx="3581400" cy="1828800"/>
          </a:xfrm>
          <a:prstGeom prst="trapezoid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ln>
                <a:solidFill>
                  <a:srgbClr val="FF0000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4" name="Line 19"/>
          <p:cNvSpPr>
            <a:spLocks noChangeShapeType="1"/>
          </p:cNvSpPr>
          <p:nvPr/>
        </p:nvSpPr>
        <p:spPr bwMode="auto">
          <a:xfrm rot="2837953" flipH="1" flipV="1">
            <a:off x="3415092" y="2335769"/>
            <a:ext cx="2228850" cy="2066925"/>
          </a:xfrm>
          <a:prstGeom prst="line">
            <a:avLst/>
          </a:prstGeom>
          <a:noFill/>
          <a:ln w="38100">
            <a:solidFill>
              <a:schemeClr val="bg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41324" y="1855838"/>
            <a:ext cx="6966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</a:t>
            </a:r>
            <a:endParaRPr lang="vi-VN" sz="2000" dirty="0"/>
          </a:p>
        </p:txBody>
      </p:sp>
      <p:sp>
        <p:nvSpPr>
          <p:cNvPr id="7" name="Rectangle 6"/>
          <p:cNvSpPr/>
          <p:nvPr/>
        </p:nvSpPr>
        <p:spPr>
          <a:xfrm>
            <a:off x="4528791" y="3947114"/>
            <a:ext cx="242435" cy="20189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4529517" y="2347285"/>
            <a:ext cx="242435" cy="20189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3778339" y="2192830"/>
            <a:ext cx="274320" cy="27432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5181799" y="2228772"/>
            <a:ext cx="274320" cy="27432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3539832" y="3988053"/>
            <a:ext cx="274320" cy="27432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4943292" y="4023995"/>
            <a:ext cx="274320" cy="27432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3676992" y="4007872"/>
            <a:ext cx="274320" cy="27432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5080452" y="4043814"/>
            <a:ext cx="274320" cy="27432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Google Shape;759;p36"/>
          <p:cNvSpPr/>
          <p:nvPr/>
        </p:nvSpPr>
        <p:spPr>
          <a:xfrm>
            <a:off x="2947582" y="218199"/>
            <a:ext cx="3027779" cy="730415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FD96C3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" name="Google Shape;761;p36"/>
          <p:cNvSpPr txBox="1">
            <a:spLocks/>
          </p:cNvSpPr>
          <p:nvPr/>
        </p:nvSpPr>
        <p:spPr>
          <a:xfrm>
            <a:off x="3135836" y="201850"/>
            <a:ext cx="3010975" cy="74676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LUYỆN TẬP</a:t>
            </a:r>
            <a:endParaRPr lang="en-US" sz="36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90171" y="1175219"/>
            <a:ext cx="7030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5.1.  </a:t>
            </a:r>
            <a:r>
              <a:rPr lang="en-US" sz="2400" dirty="0" err="1" smtClean="0"/>
              <a:t>Hãy</a:t>
            </a:r>
            <a:r>
              <a:rPr lang="en-US" sz="2400" dirty="0" smtClean="0"/>
              <a:t> </a:t>
            </a:r>
            <a:r>
              <a:rPr lang="en-US" sz="2400" dirty="0" err="1" smtClean="0"/>
              <a:t>chỉ</a:t>
            </a:r>
            <a:r>
              <a:rPr lang="en-US" sz="2400" dirty="0" smtClean="0"/>
              <a:t> </a:t>
            </a:r>
            <a:r>
              <a:rPr lang="en-US" sz="2400" dirty="0" err="1" smtClean="0"/>
              <a:t>ra</a:t>
            </a:r>
            <a:r>
              <a:rPr lang="en-US" sz="2400" dirty="0" smtClean="0"/>
              <a:t> </a:t>
            </a:r>
            <a:r>
              <a:rPr lang="en-US" sz="2400" dirty="0" err="1" smtClean="0"/>
              <a:t>trục</a:t>
            </a:r>
            <a:r>
              <a:rPr lang="en-US" sz="2400" dirty="0" smtClean="0"/>
              <a:t> </a:t>
            </a:r>
            <a:r>
              <a:rPr lang="en-US" sz="2400" dirty="0" err="1" smtClean="0"/>
              <a:t>đối</a:t>
            </a:r>
            <a:r>
              <a:rPr lang="en-US" sz="2400" dirty="0" smtClean="0"/>
              <a:t> </a:t>
            </a:r>
            <a:r>
              <a:rPr lang="en-US" sz="2400" dirty="0" err="1" smtClean="0"/>
              <a:t>xứng</a:t>
            </a:r>
            <a:r>
              <a:rPr lang="en-US" sz="2400" dirty="0" smtClean="0"/>
              <a:t> </a:t>
            </a:r>
            <a:r>
              <a:rPr lang="en-US" sz="2400" dirty="0" err="1" smtClean="0"/>
              <a:t>của</a:t>
            </a:r>
            <a:r>
              <a:rPr lang="en-US" sz="2400" dirty="0" smtClean="0"/>
              <a:t> </a:t>
            </a:r>
            <a:r>
              <a:rPr lang="en-US" sz="2400" dirty="0" err="1" smtClean="0"/>
              <a:t>hình</a:t>
            </a:r>
            <a:r>
              <a:rPr lang="en-US" sz="2400" dirty="0" smtClean="0"/>
              <a:t> thang </a:t>
            </a:r>
            <a:r>
              <a:rPr lang="en-US" sz="2400" dirty="0" err="1" smtClean="0"/>
              <a:t>cân</a:t>
            </a:r>
            <a:r>
              <a:rPr lang="en-US" sz="2400" dirty="0" smtClean="0"/>
              <a:t>.</a:t>
            </a:r>
            <a:endParaRPr lang="vi-VN" sz="2400" dirty="0"/>
          </a:p>
        </p:txBody>
      </p:sp>
      <p:sp>
        <p:nvSpPr>
          <p:cNvPr id="9" name="Right Arrow 8"/>
          <p:cNvSpPr/>
          <p:nvPr/>
        </p:nvSpPr>
        <p:spPr>
          <a:xfrm>
            <a:off x="249860" y="4281578"/>
            <a:ext cx="573771" cy="5049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39807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0"/>
                            </p:stCondLst>
                            <p:childTnLst>
                              <p:par>
                                <p:cTn id="6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500"/>
                            </p:stCondLst>
                            <p:childTnLst>
                              <p:par>
                                <p:cTn id="6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 animBg="1"/>
      <p:bldP spid="4" grpId="0" animBg="1"/>
      <p:bldP spid="5" grpId="0"/>
      <p:bldP spid="7" grpId="0" animBg="1"/>
      <p:bldP spid="8" grpId="0" animBg="1"/>
      <p:bldP spid="23" grpId="0" animBg="1"/>
      <p:bldP spid="24" grpId="0"/>
      <p:bldP spid="2" grpId="0"/>
      <p:bldP spid="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9200" y="-25616"/>
            <a:ext cx="77089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000" b="1" dirty="0" smtClean="0">
                <a:solidFill>
                  <a:srgbClr val="002060"/>
                </a:solidFill>
              </a:rPr>
              <a:t>5.2. </a:t>
            </a:r>
            <a:r>
              <a:rPr lang="en-US" sz="2000" dirty="0" err="1" smtClean="0"/>
              <a:t>Hình</a:t>
            </a:r>
            <a:r>
              <a:rPr lang="en-US" sz="2000" dirty="0" smtClean="0"/>
              <a:t> </a:t>
            </a:r>
            <a:r>
              <a:rPr lang="en-US" sz="2000" dirty="0" err="1" smtClean="0"/>
              <a:t>lục</a:t>
            </a:r>
            <a:r>
              <a:rPr lang="en-US" sz="2000" dirty="0" smtClean="0"/>
              <a:t> </a:t>
            </a:r>
            <a:r>
              <a:rPr lang="en-US" sz="2000" dirty="0" err="1" smtClean="0"/>
              <a:t>giác</a:t>
            </a:r>
            <a:r>
              <a:rPr lang="en-US" sz="2000" dirty="0" smtClean="0"/>
              <a:t> </a:t>
            </a:r>
            <a:r>
              <a:rPr lang="en-US" sz="2000" dirty="0" err="1" smtClean="0"/>
              <a:t>đều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bao</a:t>
            </a:r>
            <a:r>
              <a:rPr lang="en-US" sz="2000" dirty="0" smtClean="0"/>
              <a:t> </a:t>
            </a:r>
            <a:r>
              <a:rPr lang="en-US" sz="2000" dirty="0" err="1" smtClean="0"/>
              <a:t>nhiêu</a:t>
            </a:r>
            <a:r>
              <a:rPr lang="en-US" sz="2000" dirty="0" smtClean="0"/>
              <a:t> </a:t>
            </a:r>
            <a:r>
              <a:rPr lang="en-US" sz="2000" dirty="0" err="1" smtClean="0"/>
              <a:t>trục</a:t>
            </a:r>
            <a:r>
              <a:rPr lang="en-US" sz="2000" dirty="0" smtClean="0"/>
              <a:t> </a:t>
            </a:r>
            <a:r>
              <a:rPr lang="en-US" sz="2000" dirty="0" err="1" smtClean="0"/>
              <a:t>đối</a:t>
            </a:r>
            <a:r>
              <a:rPr lang="en-US" sz="2000" dirty="0" smtClean="0"/>
              <a:t> </a:t>
            </a:r>
            <a:r>
              <a:rPr lang="en-US" sz="2000" dirty="0" err="1" smtClean="0"/>
              <a:t>xứng</a:t>
            </a:r>
            <a:r>
              <a:rPr lang="en-US" sz="2000" dirty="0" smtClean="0"/>
              <a:t>?</a:t>
            </a:r>
            <a:endParaRPr lang="vi-VN" sz="2000" dirty="0"/>
          </a:p>
        </p:txBody>
      </p:sp>
      <p:sp>
        <p:nvSpPr>
          <p:cNvPr id="2" name="Hexagon 1"/>
          <p:cNvSpPr/>
          <p:nvPr/>
        </p:nvSpPr>
        <p:spPr>
          <a:xfrm>
            <a:off x="3135086" y="718456"/>
            <a:ext cx="2888343" cy="2394863"/>
          </a:xfrm>
          <a:prstGeom prst="hexagon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6" name="Straight Connector 5"/>
          <p:cNvCxnSpPr/>
          <p:nvPr/>
        </p:nvCxnSpPr>
        <p:spPr>
          <a:xfrm>
            <a:off x="4608286" y="394494"/>
            <a:ext cx="0" cy="3276173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293258" y="1915887"/>
            <a:ext cx="5000618" cy="521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960913" y="1118527"/>
            <a:ext cx="3149600" cy="1552926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2714171" y="1162986"/>
            <a:ext cx="3497944" cy="1620925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3512458" y="394494"/>
            <a:ext cx="2304142" cy="3329220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3399972" y="341447"/>
            <a:ext cx="2304142" cy="3163753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328385" y="3559383"/>
            <a:ext cx="86722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 err="1">
                <a:latin typeface="+mn-lt"/>
                <a:ea typeface="Calibri" panose="020F0502020204030204" pitchFamily="34" charset="0"/>
              </a:rPr>
              <a:t>Hình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lục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giác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đều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có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6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trục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đối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xứng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(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Các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trục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đối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xứng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của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lục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giác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đều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là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các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đường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thẳng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đi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qua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một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cặp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đỉnh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đối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diện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và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các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đường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thẳng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đi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qua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trung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điểm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của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một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cặp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đỉnh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đối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diện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040949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animBg="1"/>
      <p:bldP spid="4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1201" y="500743"/>
            <a:ext cx="8216899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400" b="1" dirty="0" smtClean="0">
                <a:solidFill>
                  <a:srgbClr val="002060"/>
                </a:solidFill>
              </a:rPr>
              <a:t>5.3. </a:t>
            </a:r>
            <a:r>
              <a:rPr lang="en-US" sz="2400" dirty="0" err="1" smtClean="0"/>
              <a:t>Trong</a:t>
            </a:r>
            <a:r>
              <a:rPr lang="en-US" sz="2400" dirty="0" smtClean="0"/>
              <a:t> </a:t>
            </a:r>
            <a:r>
              <a:rPr lang="en-US" sz="2400" dirty="0" err="1" smtClean="0"/>
              <a:t>các</a:t>
            </a:r>
            <a:r>
              <a:rPr lang="en-US" sz="2400" dirty="0" smtClean="0"/>
              <a:t> </a:t>
            </a:r>
            <a:r>
              <a:rPr lang="en-US" sz="2400" dirty="0" err="1" smtClean="0"/>
              <a:t>hình</a:t>
            </a:r>
            <a:r>
              <a:rPr lang="en-US" sz="2400" dirty="0" smtClean="0"/>
              <a:t> </a:t>
            </a:r>
            <a:r>
              <a:rPr lang="en-US" sz="2400" dirty="0" err="1" smtClean="0"/>
              <a:t>dưới</a:t>
            </a:r>
            <a:r>
              <a:rPr lang="en-US" sz="2400" dirty="0" smtClean="0"/>
              <a:t> </a:t>
            </a:r>
            <a:r>
              <a:rPr lang="en-US" sz="2400" dirty="0" err="1" smtClean="0"/>
              <a:t>đây</a:t>
            </a:r>
            <a:r>
              <a:rPr lang="en-US" sz="2400" dirty="0" smtClean="0"/>
              <a:t>, </a:t>
            </a:r>
            <a:r>
              <a:rPr lang="en-US" sz="2400" dirty="0" err="1" smtClean="0"/>
              <a:t>hình</a:t>
            </a:r>
            <a:r>
              <a:rPr lang="en-US" sz="2400" dirty="0" smtClean="0"/>
              <a:t> </a:t>
            </a:r>
            <a:r>
              <a:rPr lang="en-US" sz="2400" dirty="0" err="1" smtClean="0"/>
              <a:t>nào</a:t>
            </a:r>
            <a:r>
              <a:rPr lang="en-US" sz="2400" dirty="0" smtClean="0"/>
              <a:t> </a:t>
            </a:r>
            <a:r>
              <a:rPr lang="en-US" sz="2400" dirty="0" err="1" smtClean="0"/>
              <a:t>có</a:t>
            </a:r>
            <a:r>
              <a:rPr lang="en-US" sz="2400" dirty="0" smtClean="0"/>
              <a:t> </a:t>
            </a:r>
            <a:r>
              <a:rPr lang="en-US" sz="2400" dirty="0" err="1" smtClean="0"/>
              <a:t>trục</a:t>
            </a:r>
            <a:r>
              <a:rPr lang="en-US" sz="2400" dirty="0" smtClean="0"/>
              <a:t> </a:t>
            </a:r>
            <a:r>
              <a:rPr lang="en-US" sz="2400" dirty="0" err="1" smtClean="0"/>
              <a:t>đối</a:t>
            </a:r>
            <a:r>
              <a:rPr lang="en-US" sz="2400" dirty="0" smtClean="0"/>
              <a:t> </a:t>
            </a:r>
            <a:r>
              <a:rPr lang="en-US" sz="2400" dirty="0" err="1" smtClean="0"/>
              <a:t>xứng</a:t>
            </a:r>
            <a:r>
              <a:rPr lang="en-US" sz="2400" dirty="0" smtClean="0"/>
              <a:t>?</a:t>
            </a:r>
            <a:endParaRPr lang="vi-VN"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E8E8E8"/>
              </a:clrFrom>
              <a:clrTo>
                <a:srgbClr val="E8E8E8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1201" y="1825397"/>
            <a:ext cx="7375569" cy="199185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728686" y="1825397"/>
            <a:ext cx="1843314" cy="223860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71087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759;p36"/>
          <p:cNvSpPr/>
          <p:nvPr/>
        </p:nvSpPr>
        <p:spPr>
          <a:xfrm>
            <a:off x="2947582" y="218199"/>
            <a:ext cx="3027779" cy="730415"/>
          </a:xfrm>
          <a:prstGeom prst="roundRect">
            <a:avLst>
              <a:gd name="adj" fmla="val 50000"/>
            </a:avLst>
          </a:prstGeom>
          <a:solidFill>
            <a:schemeClr val="bg2">
              <a:lumMod val="75000"/>
            </a:schemeClr>
          </a:solidFill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FD96C3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" name="Google Shape;761;p36"/>
          <p:cNvSpPr txBox="1">
            <a:spLocks/>
          </p:cNvSpPr>
          <p:nvPr/>
        </p:nvSpPr>
        <p:spPr>
          <a:xfrm>
            <a:off x="3135836" y="201850"/>
            <a:ext cx="3010975" cy="74676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6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Vận</a:t>
            </a:r>
            <a:r>
              <a:rPr lang="en-US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n-US" sz="36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dụng</a:t>
            </a:r>
            <a:endParaRPr lang="en-US" sz="36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3307" y="964963"/>
            <a:ext cx="8216899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400" b="1" dirty="0" smtClean="0">
                <a:solidFill>
                  <a:srgbClr val="002060"/>
                </a:solidFill>
              </a:rPr>
              <a:t>5.4. </a:t>
            </a:r>
            <a:r>
              <a:rPr lang="en-US" sz="2400" dirty="0" err="1" smtClean="0"/>
              <a:t>Quan</a:t>
            </a:r>
            <a:r>
              <a:rPr lang="en-US" sz="2400" dirty="0" smtClean="0"/>
              <a:t> </a:t>
            </a:r>
            <a:r>
              <a:rPr lang="en-US" sz="2400" dirty="0" err="1" smtClean="0"/>
              <a:t>sát</a:t>
            </a:r>
            <a:r>
              <a:rPr lang="en-US" sz="2400" dirty="0" smtClean="0"/>
              <a:t> </a:t>
            </a:r>
            <a:r>
              <a:rPr lang="en-US" sz="2400" dirty="0" err="1" smtClean="0"/>
              <a:t>những</a:t>
            </a:r>
            <a:r>
              <a:rPr lang="en-US" sz="2400" dirty="0" smtClean="0"/>
              <a:t> </a:t>
            </a:r>
            <a:r>
              <a:rPr lang="en-US" sz="2400" dirty="0" err="1" smtClean="0"/>
              <a:t>hình</a:t>
            </a:r>
            <a:r>
              <a:rPr lang="en-US" sz="2400" dirty="0" smtClean="0"/>
              <a:t> </a:t>
            </a:r>
            <a:r>
              <a:rPr lang="en-US" sz="2400" dirty="0" err="1" smtClean="0"/>
              <a:t>dưới</a:t>
            </a:r>
            <a:r>
              <a:rPr lang="en-US" sz="2400" dirty="0" smtClean="0"/>
              <a:t> </a:t>
            </a:r>
            <a:r>
              <a:rPr lang="en-US" sz="2400" dirty="0" err="1" smtClean="0"/>
              <a:t>đây</a:t>
            </a:r>
            <a:r>
              <a:rPr lang="en-US" sz="2400" dirty="0" smtClean="0"/>
              <a:t> </a:t>
            </a:r>
            <a:r>
              <a:rPr lang="en-US" sz="2400" dirty="0" err="1" smtClean="0"/>
              <a:t>và</a:t>
            </a:r>
            <a:r>
              <a:rPr lang="en-US" sz="2400" dirty="0" smtClean="0"/>
              <a:t> </a:t>
            </a:r>
            <a:r>
              <a:rPr lang="en-US" sz="2400" dirty="0" err="1" smtClean="0"/>
              <a:t>cho</a:t>
            </a:r>
            <a:r>
              <a:rPr lang="en-US" sz="2400" dirty="0" smtClean="0"/>
              <a:t> </a:t>
            </a:r>
            <a:r>
              <a:rPr lang="en-US" sz="2400" dirty="0" err="1" smtClean="0"/>
              <a:t>biết</a:t>
            </a:r>
            <a:r>
              <a:rPr lang="en-US" sz="2400" dirty="0" smtClean="0"/>
              <a:t>:</a:t>
            </a:r>
            <a:endParaRPr lang="vi-VN"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4450" y="1537427"/>
            <a:ext cx="4019550" cy="33051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4150" y="1553776"/>
            <a:ext cx="5626864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400" dirty="0" smtClean="0">
                <a:solidFill>
                  <a:schemeClr val="accent3"/>
                </a:solidFill>
              </a:rPr>
              <a:t>a) </a:t>
            </a:r>
            <a:r>
              <a:rPr lang="en-US" sz="2400" dirty="0" err="1" smtClean="0">
                <a:solidFill>
                  <a:schemeClr val="accent3"/>
                </a:solidFill>
              </a:rPr>
              <a:t>Hình</a:t>
            </a:r>
            <a:r>
              <a:rPr lang="en-US" sz="2400" dirty="0" smtClean="0">
                <a:solidFill>
                  <a:schemeClr val="accent3"/>
                </a:solidFill>
              </a:rPr>
              <a:t> </a:t>
            </a:r>
            <a:r>
              <a:rPr lang="en-US" sz="2400" dirty="0" err="1" smtClean="0">
                <a:solidFill>
                  <a:schemeClr val="accent3"/>
                </a:solidFill>
              </a:rPr>
              <a:t>nào</a:t>
            </a:r>
            <a:r>
              <a:rPr lang="en-US" sz="2400" dirty="0" smtClean="0">
                <a:solidFill>
                  <a:schemeClr val="accent3"/>
                </a:solidFill>
              </a:rPr>
              <a:t> </a:t>
            </a:r>
            <a:r>
              <a:rPr lang="en-US" sz="2400" dirty="0" err="1" smtClean="0">
                <a:solidFill>
                  <a:schemeClr val="accent3"/>
                </a:solidFill>
              </a:rPr>
              <a:t>không</a:t>
            </a:r>
            <a:r>
              <a:rPr lang="en-US" sz="2400" dirty="0" smtClean="0">
                <a:solidFill>
                  <a:schemeClr val="accent3"/>
                </a:solidFill>
              </a:rPr>
              <a:t> </a:t>
            </a:r>
            <a:r>
              <a:rPr lang="en-US" sz="2400" dirty="0" err="1" smtClean="0">
                <a:solidFill>
                  <a:schemeClr val="accent3"/>
                </a:solidFill>
              </a:rPr>
              <a:t>có</a:t>
            </a:r>
            <a:r>
              <a:rPr lang="en-US" sz="2400" dirty="0" smtClean="0">
                <a:solidFill>
                  <a:schemeClr val="accent3"/>
                </a:solidFill>
              </a:rPr>
              <a:t> </a:t>
            </a:r>
            <a:r>
              <a:rPr lang="en-US" sz="2400" dirty="0" err="1" smtClean="0">
                <a:solidFill>
                  <a:schemeClr val="accent3"/>
                </a:solidFill>
              </a:rPr>
              <a:t>trục</a:t>
            </a:r>
            <a:r>
              <a:rPr lang="en-US" sz="2400" dirty="0" smtClean="0">
                <a:solidFill>
                  <a:schemeClr val="accent3"/>
                </a:solidFill>
              </a:rPr>
              <a:t> </a:t>
            </a:r>
            <a:r>
              <a:rPr lang="en-US" sz="2400" dirty="0" err="1" smtClean="0">
                <a:solidFill>
                  <a:schemeClr val="accent3"/>
                </a:solidFill>
              </a:rPr>
              <a:t>đối</a:t>
            </a:r>
            <a:r>
              <a:rPr lang="en-US" sz="2400" dirty="0" smtClean="0">
                <a:solidFill>
                  <a:schemeClr val="accent3"/>
                </a:solidFill>
              </a:rPr>
              <a:t> </a:t>
            </a:r>
            <a:r>
              <a:rPr lang="en-US" sz="2400" dirty="0" err="1" smtClean="0">
                <a:solidFill>
                  <a:schemeClr val="accent3"/>
                </a:solidFill>
              </a:rPr>
              <a:t>xứng</a:t>
            </a:r>
            <a:r>
              <a:rPr lang="en-US" sz="2400" dirty="0" smtClean="0">
                <a:solidFill>
                  <a:schemeClr val="accent3"/>
                </a:solidFill>
              </a:rPr>
              <a:t>?</a:t>
            </a:r>
            <a:endParaRPr lang="vi-VN" sz="2400" dirty="0">
              <a:solidFill>
                <a:schemeClr val="accent3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4150" y="2553123"/>
            <a:ext cx="5207107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400" dirty="0" smtClean="0">
                <a:solidFill>
                  <a:schemeClr val="accent3"/>
                </a:solidFill>
              </a:rPr>
              <a:t>b) </a:t>
            </a:r>
            <a:r>
              <a:rPr lang="en-US" sz="2400" dirty="0" err="1" smtClean="0">
                <a:solidFill>
                  <a:schemeClr val="accent3"/>
                </a:solidFill>
              </a:rPr>
              <a:t>Hình</a:t>
            </a:r>
            <a:r>
              <a:rPr lang="en-US" sz="2400" dirty="0" smtClean="0">
                <a:solidFill>
                  <a:schemeClr val="accent3"/>
                </a:solidFill>
              </a:rPr>
              <a:t> </a:t>
            </a:r>
            <a:r>
              <a:rPr lang="en-US" sz="2400" dirty="0" err="1" smtClean="0">
                <a:solidFill>
                  <a:schemeClr val="accent3"/>
                </a:solidFill>
              </a:rPr>
              <a:t>nào</a:t>
            </a:r>
            <a:r>
              <a:rPr lang="en-US" sz="2400" dirty="0" smtClean="0">
                <a:solidFill>
                  <a:schemeClr val="accent3"/>
                </a:solidFill>
              </a:rPr>
              <a:t> </a:t>
            </a:r>
            <a:r>
              <a:rPr lang="en-US" sz="2400" dirty="0" err="1" smtClean="0">
                <a:solidFill>
                  <a:schemeClr val="accent3"/>
                </a:solidFill>
              </a:rPr>
              <a:t>chỉ</a:t>
            </a:r>
            <a:r>
              <a:rPr lang="en-US" sz="2400" dirty="0" smtClean="0">
                <a:solidFill>
                  <a:schemeClr val="accent3"/>
                </a:solidFill>
              </a:rPr>
              <a:t> </a:t>
            </a:r>
            <a:r>
              <a:rPr lang="en-US" sz="2400" dirty="0" err="1" smtClean="0">
                <a:solidFill>
                  <a:schemeClr val="accent3"/>
                </a:solidFill>
              </a:rPr>
              <a:t>có</a:t>
            </a:r>
            <a:r>
              <a:rPr lang="en-US" sz="2400" dirty="0" smtClean="0">
                <a:solidFill>
                  <a:schemeClr val="accent3"/>
                </a:solidFill>
              </a:rPr>
              <a:t> 1 </a:t>
            </a:r>
            <a:r>
              <a:rPr lang="en-US" sz="2400" dirty="0" err="1" smtClean="0">
                <a:solidFill>
                  <a:schemeClr val="accent3"/>
                </a:solidFill>
              </a:rPr>
              <a:t>trục</a:t>
            </a:r>
            <a:r>
              <a:rPr lang="en-US" sz="2400" dirty="0" smtClean="0">
                <a:solidFill>
                  <a:schemeClr val="accent3"/>
                </a:solidFill>
              </a:rPr>
              <a:t> </a:t>
            </a:r>
            <a:r>
              <a:rPr lang="en-US" sz="2400" dirty="0" err="1" smtClean="0">
                <a:solidFill>
                  <a:schemeClr val="accent3"/>
                </a:solidFill>
              </a:rPr>
              <a:t>đối</a:t>
            </a:r>
            <a:r>
              <a:rPr lang="en-US" sz="2400" dirty="0" smtClean="0">
                <a:solidFill>
                  <a:schemeClr val="accent3"/>
                </a:solidFill>
              </a:rPr>
              <a:t> </a:t>
            </a:r>
            <a:r>
              <a:rPr lang="en-US" sz="2400" dirty="0" err="1" smtClean="0">
                <a:solidFill>
                  <a:schemeClr val="accent3"/>
                </a:solidFill>
              </a:rPr>
              <a:t>xứng</a:t>
            </a:r>
            <a:r>
              <a:rPr lang="en-US" sz="2400" dirty="0" smtClean="0">
                <a:solidFill>
                  <a:schemeClr val="accent3"/>
                </a:solidFill>
              </a:rPr>
              <a:t>?</a:t>
            </a:r>
            <a:endParaRPr lang="vi-VN" sz="2400" dirty="0">
              <a:solidFill>
                <a:schemeClr val="accent3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4150" y="3697862"/>
            <a:ext cx="5626864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400" dirty="0" smtClean="0">
                <a:solidFill>
                  <a:schemeClr val="accent3"/>
                </a:solidFill>
              </a:rPr>
              <a:t>c) </a:t>
            </a:r>
            <a:r>
              <a:rPr lang="en-US" sz="2400" dirty="0" err="1" smtClean="0">
                <a:solidFill>
                  <a:schemeClr val="accent3"/>
                </a:solidFill>
              </a:rPr>
              <a:t>Hình</a:t>
            </a:r>
            <a:r>
              <a:rPr lang="en-US" sz="2400" dirty="0" smtClean="0">
                <a:solidFill>
                  <a:schemeClr val="accent3"/>
                </a:solidFill>
              </a:rPr>
              <a:t> </a:t>
            </a:r>
            <a:r>
              <a:rPr lang="en-US" sz="2400" dirty="0" err="1" smtClean="0">
                <a:solidFill>
                  <a:schemeClr val="accent3"/>
                </a:solidFill>
              </a:rPr>
              <a:t>nào</a:t>
            </a:r>
            <a:r>
              <a:rPr lang="en-US" sz="2400" dirty="0" smtClean="0">
                <a:solidFill>
                  <a:schemeClr val="accent3"/>
                </a:solidFill>
              </a:rPr>
              <a:t> </a:t>
            </a:r>
            <a:r>
              <a:rPr lang="en-US" sz="2400" dirty="0" err="1" smtClean="0">
                <a:solidFill>
                  <a:schemeClr val="accent3"/>
                </a:solidFill>
              </a:rPr>
              <a:t>có</a:t>
            </a:r>
            <a:r>
              <a:rPr lang="en-US" sz="2400" dirty="0" smtClean="0">
                <a:solidFill>
                  <a:schemeClr val="accent3"/>
                </a:solidFill>
              </a:rPr>
              <a:t> </a:t>
            </a:r>
            <a:r>
              <a:rPr lang="en-US" sz="2400" dirty="0" err="1" smtClean="0">
                <a:solidFill>
                  <a:schemeClr val="accent3"/>
                </a:solidFill>
              </a:rPr>
              <a:t>hai</a:t>
            </a:r>
            <a:r>
              <a:rPr lang="en-US" sz="2400" dirty="0" smtClean="0">
                <a:solidFill>
                  <a:schemeClr val="accent3"/>
                </a:solidFill>
              </a:rPr>
              <a:t> </a:t>
            </a:r>
            <a:r>
              <a:rPr lang="en-US" sz="2400" dirty="0" err="1" smtClean="0">
                <a:solidFill>
                  <a:schemeClr val="accent3"/>
                </a:solidFill>
              </a:rPr>
              <a:t>trục</a:t>
            </a:r>
            <a:r>
              <a:rPr lang="en-US" sz="2400" dirty="0" smtClean="0">
                <a:solidFill>
                  <a:schemeClr val="accent3"/>
                </a:solidFill>
              </a:rPr>
              <a:t> </a:t>
            </a:r>
            <a:r>
              <a:rPr lang="en-US" sz="2400" dirty="0" err="1" smtClean="0">
                <a:solidFill>
                  <a:schemeClr val="accent3"/>
                </a:solidFill>
              </a:rPr>
              <a:t>đối</a:t>
            </a:r>
            <a:r>
              <a:rPr lang="en-US" sz="2400" dirty="0" smtClean="0">
                <a:solidFill>
                  <a:schemeClr val="accent3"/>
                </a:solidFill>
              </a:rPr>
              <a:t> </a:t>
            </a:r>
            <a:r>
              <a:rPr lang="en-US" sz="2400" dirty="0" err="1" smtClean="0">
                <a:solidFill>
                  <a:schemeClr val="accent3"/>
                </a:solidFill>
              </a:rPr>
              <a:t>xứng</a:t>
            </a:r>
            <a:r>
              <a:rPr lang="en-US" sz="2400" dirty="0" smtClean="0">
                <a:solidFill>
                  <a:schemeClr val="accent3"/>
                </a:solidFill>
              </a:rPr>
              <a:t>?</a:t>
            </a:r>
            <a:endParaRPr lang="vi-VN" sz="2400" dirty="0">
              <a:solidFill>
                <a:schemeClr val="accent3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954838" y="2009527"/>
            <a:ext cx="1074333" cy="577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 smtClean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 smtClean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endParaRPr lang="en-US" sz="2000" dirty="0">
              <a:solidFill>
                <a:srgbClr val="FF0000"/>
              </a:solidFill>
              <a:effectLst/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30281" y="3050582"/>
            <a:ext cx="1261884" cy="577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 smtClean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 smtClean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d; </a:t>
            </a:r>
            <a:endParaRPr lang="en-US" sz="2000" dirty="0">
              <a:solidFill>
                <a:srgbClr val="FF0000"/>
              </a:solidFill>
              <a:effectLst/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98229" y="3043128"/>
            <a:ext cx="1261884" cy="577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 smtClean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 smtClean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a. </a:t>
            </a:r>
            <a:endParaRPr lang="en-US" sz="2000" dirty="0">
              <a:solidFill>
                <a:srgbClr val="FF0000"/>
              </a:solidFill>
              <a:effectLst/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783943" y="4210510"/>
            <a:ext cx="1176925" cy="577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 smtClean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 smtClean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b.</a:t>
            </a:r>
            <a:endParaRPr lang="en-US" sz="2000" dirty="0">
              <a:solidFill>
                <a:srgbClr val="FF0000"/>
              </a:solidFill>
              <a:effectLst/>
              <a:latin typeface="+mn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290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8" name="Google Shape;2208;p59"/>
          <p:cNvSpPr/>
          <p:nvPr/>
        </p:nvSpPr>
        <p:spPr>
          <a:xfrm>
            <a:off x="2555224" y="333065"/>
            <a:ext cx="4493275" cy="901847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grpSp>
        <p:nvGrpSpPr>
          <p:cNvPr id="2209" name="Google Shape;2209;p59"/>
          <p:cNvGrpSpPr/>
          <p:nvPr/>
        </p:nvGrpSpPr>
        <p:grpSpPr>
          <a:xfrm>
            <a:off x="507831" y="493240"/>
            <a:ext cx="568694" cy="572684"/>
            <a:chOff x="507831" y="493240"/>
            <a:chExt cx="568694" cy="572684"/>
          </a:xfrm>
        </p:grpSpPr>
        <p:sp>
          <p:nvSpPr>
            <p:cNvPr id="2210" name="Google Shape;2210;p59"/>
            <p:cNvSpPr/>
            <p:nvPr/>
          </p:nvSpPr>
          <p:spPr>
            <a:xfrm>
              <a:off x="507831" y="493240"/>
              <a:ext cx="568694" cy="572684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59"/>
            <p:cNvSpPr/>
            <p:nvPr/>
          </p:nvSpPr>
          <p:spPr>
            <a:xfrm>
              <a:off x="534248" y="523721"/>
              <a:ext cx="524434" cy="511060"/>
            </a:xfrm>
            <a:custGeom>
              <a:avLst/>
              <a:gdLst/>
              <a:ahLst/>
              <a:cxnLst/>
              <a:rect l="l" t="t" r="r" b="b"/>
              <a:pathLst>
                <a:path w="14195" h="13833" extrusionOk="0">
                  <a:moveTo>
                    <a:pt x="5407" y="1"/>
                  </a:moveTo>
                  <a:cubicBezTo>
                    <a:pt x="5391" y="1"/>
                    <a:pt x="5375" y="3"/>
                    <a:pt x="5359" y="8"/>
                  </a:cubicBezTo>
                  <a:cubicBezTo>
                    <a:pt x="4434" y="271"/>
                    <a:pt x="4970" y="2992"/>
                    <a:pt x="5096" y="3612"/>
                  </a:cubicBezTo>
                  <a:cubicBezTo>
                    <a:pt x="5317" y="4441"/>
                    <a:pt x="5579" y="5366"/>
                    <a:pt x="6020" y="6112"/>
                  </a:cubicBezTo>
                  <a:cubicBezTo>
                    <a:pt x="4918" y="6112"/>
                    <a:pt x="0" y="6512"/>
                    <a:pt x="179" y="8046"/>
                  </a:cubicBezTo>
                  <a:cubicBezTo>
                    <a:pt x="247" y="8565"/>
                    <a:pt x="752" y="8752"/>
                    <a:pt x="1439" y="8752"/>
                  </a:cubicBezTo>
                  <a:cubicBezTo>
                    <a:pt x="2963" y="8752"/>
                    <a:pt x="5383" y="7830"/>
                    <a:pt x="5926" y="7562"/>
                  </a:cubicBezTo>
                  <a:lnTo>
                    <a:pt x="5926" y="7562"/>
                  </a:lnTo>
                  <a:cubicBezTo>
                    <a:pt x="5180" y="8571"/>
                    <a:pt x="2501" y="12522"/>
                    <a:pt x="3688" y="13624"/>
                  </a:cubicBezTo>
                  <a:cubicBezTo>
                    <a:pt x="3856" y="13770"/>
                    <a:pt x="4023" y="13832"/>
                    <a:pt x="4186" y="13832"/>
                  </a:cubicBezTo>
                  <a:cubicBezTo>
                    <a:pt x="5003" y="13832"/>
                    <a:pt x="5730" y="12269"/>
                    <a:pt x="6062" y="11691"/>
                  </a:cubicBezTo>
                  <a:cubicBezTo>
                    <a:pt x="6588" y="10504"/>
                    <a:pt x="7082" y="9127"/>
                    <a:pt x="7302" y="7899"/>
                  </a:cubicBezTo>
                  <a:cubicBezTo>
                    <a:pt x="8007" y="8644"/>
                    <a:pt x="8626" y="8959"/>
                    <a:pt x="9446" y="9538"/>
                  </a:cubicBezTo>
                  <a:cubicBezTo>
                    <a:pt x="10449" y="10244"/>
                    <a:pt x="11833" y="10914"/>
                    <a:pt x="12833" y="10914"/>
                  </a:cubicBezTo>
                  <a:cubicBezTo>
                    <a:pt x="13142" y="10914"/>
                    <a:pt x="13414" y="10850"/>
                    <a:pt x="13627" y="10704"/>
                  </a:cubicBezTo>
                  <a:cubicBezTo>
                    <a:pt x="14195" y="10304"/>
                    <a:pt x="12293" y="8802"/>
                    <a:pt x="11547" y="8361"/>
                  </a:cubicBezTo>
                  <a:cubicBezTo>
                    <a:pt x="10580" y="7794"/>
                    <a:pt x="9625" y="7299"/>
                    <a:pt x="8605" y="6774"/>
                  </a:cubicBezTo>
                  <a:cubicBezTo>
                    <a:pt x="9835" y="5713"/>
                    <a:pt x="12387" y="4484"/>
                    <a:pt x="12693" y="2771"/>
                  </a:cubicBezTo>
                  <a:cubicBezTo>
                    <a:pt x="12808" y="2158"/>
                    <a:pt x="12577" y="1946"/>
                    <a:pt x="12213" y="1946"/>
                  </a:cubicBezTo>
                  <a:cubicBezTo>
                    <a:pt x="11616" y="1946"/>
                    <a:pt x="10661" y="2513"/>
                    <a:pt x="10276" y="2813"/>
                  </a:cubicBezTo>
                  <a:cubicBezTo>
                    <a:pt x="9267" y="3612"/>
                    <a:pt x="8301" y="4663"/>
                    <a:pt x="7512" y="5671"/>
                  </a:cubicBezTo>
                  <a:cubicBezTo>
                    <a:pt x="7338" y="4858"/>
                    <a:pt x="6156" y="1"/>
                    <a:pt x="54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12" name="Google Shape;2212;p59"/>
          <p:cNvSpPr txBox="1">
            <a:spLocks noGrp="1"/>
          </p:cNvSpPr>
          <p:nvPr>
            <p:ph type="title"/>
          </p:nvPr>
        </p:nvSpPr>
        <p:spPr>
          <a:xfrm>
            <a:off x="2554317" y="464792"/>
            <a:ext cx="4766244" cy="65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chemeClr val="accent2"/>
                </a:solidFill>
                <a:latin typeface="+mn-lt"/>
              </a:rPr>
              <a:t>HƯỚNG DẪN VỀ NHÀ</a:t>
            </a:r>
            <a:endParaRPr b="1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1646393"/>
            <a:ext cx="9433239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400" dirty="0">
                <a:latin typeface="+mn-lt"/>
                <a:ea typeface="Calibri" panose="020F0502020204030204" pitchFamily="34" charset="0"/>
              </a:rPr>
              <a:t> - Học thuộc các đặc điểm về hình có trục đối xứng.</a:t>
            </a:r>
            <a:endParaRPr lang="en-US" sz="2400" dirty="0">
              <a:latin typeface="+mn-lt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400" dirty="0">
                <a:latin typeface="+mn-lt"/>
                <a:ea typeface="Calibri" panose="020F0502020204030204" pitchFamily="34" charset="0"/>
              </a:rPr>
              <a:t> - Hoàn thành thêm các bài tập trong SBT.</a:t>
            </a:r>
            <a:endParaRPr lang="en-US" sz="2400" dirty="0">
              <a:latin typeface="+mn-lt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-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Cắt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,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dán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tấm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thiệp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có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sử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dụng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họa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tiết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trang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trí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có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trục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đối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xứng</a:t>
            </a:r>
            <a:endParaRPr lang="en-US" sz="2400" dirty="0">
              <a:latin typeface="+mn-lt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latin typeface="+mn-lt"/>
                <a:ea typeface="Calibri" panose="020F0502020204030204" pitchFamily="34" charset="0"/>
              </a:rPr>
              <a:t>-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Chuẩn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bị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đọc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và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tìm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hiểu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bài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sau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“ </a:t>
            </a:r>
            <a:r>
              <a:rPr lang="en-US" sz="2400" b="1" dirty="0" err="1">
                <a:latin typeface="+mn-lt"/>
                <a:ea typeface="Calibri" panose="020F0502020204030204" pitchFamily="34" charset="0"/>
              </a:rPr>
              <a:t>Hình</a:t>
            </a:r>
            <a:r>
              <a:rPr lang="en-US" sz="24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+mn-lt"/>
                <a:ea typeface="Calibri" panose="020F0502020204030204" pitchFamily="34" charset="0"/>
              </a:rPr>
              <a:t>có</a:t>
            </a:r>
            <a:r>
              <a:rPr lang="en-US" sz="24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+mn-lt"/>
                <a:ea typeface="Calibri" panose="020F0502020204030204" pitchFamily="34" charset="0"/>
              </a:rPr>
              <a:t>tâm</a:t>
            </a:r>
            <a:r>
              <a:rPr lang="en-US" sz="24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+mn-lt"/>
                <a:ea typeface="Calibri" panose="020F0502020204030204" pitchFamily="34" charset="0"/>
              </a:rPr>
              <a:t>đối</a:t>
            </a:r>
            <a:r>
              <a:rPr lang="en-US" sz="24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+mn-lt"/>
                <a:ea typeface="Calibri" panose="020F0502020204030204" pitchFamily="34" charset="0"/>
              </a:rPr>
              <a:t>xứng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08" grpId="0" animBg="1"/>
      <p:bldP spid="2212" grpId="0"/>
      <p:bldP spid="6" grpId="0" uiExpand="1" build="allAtOnce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0"/>
            <a:ext cx="7580671" cy="968806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MỘT SỐ MẪU TẤM THIỆP</a:t>
            </a:r>
            <a:endParaRPr lang="vi-VN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181" y="764731"/>
            <a:ext cx="1836889" cy="2143037"/>
          </a:xfrm>
          <a:prstGeom prst="rect">
            <a:avLst/>
          </a:prstGeom>
        </p:spPr>
      </p:pic>
      <p:pic>
        <p:nvPicPr>
          <p:cNvPr id="1034" name="Picture 10" descr="Cách làm thiệp 20/11 bằng giấy A4 đơn giản, đẹp, sáng tạo - META.v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289" y="830031"/>
            <a:ext cx="3693755" cy="2077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20+ ý tưởng làm thiệp sinh nhật ĐƠN GIẢN mà ĐỘC ĐÁO dành tặng cho người  thân yêu – Mẹo hay cuộc số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1272" y="910266"/>
            <a:ext cx="1673799" cy="2119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5 Cách làm thiệp chúc mừng 20/11 ấn tượng không mất nhiều thời gia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181" y="3029415"/>
            <a:ext cx="3270439" cy="1839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Tự tay làm thiệp nhân dịp Ngày của Mẹ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0848" y="3029415"/>
            <a:ext cx="3444368" cy="194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4402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6" name="Google Shape;2256;p60"/>
          <p:cNvSpPr/>
          <p:nvPr/>
        </p:nvSpPr>
        <p:spPr>
          <a:xfrm>
            <a:off x="3866341" y="284390"/>
            <a:ext cx="2169175" cy="5727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grpSp>
        <p:nvGrpSpPr>
          <p:cNvPr id="2257" name="Google Shape;2257;p60"/>
          <p:cNvGrpSpPr/>
          <p:nvPr/>
        </p:nvGrpSpPr>
        <p:grpSpPr>
          <a:xfrm>
            <a:off x="507831" y="493240"/>
            <a:ext cx="568694" cy="572684"/>
            <a:chOff x="507831" y="493240"/>
            <a:chExt cx="568694" cy="572684"/>
          </a:xfrm>
        </p:grpSpPr>
        <p:sp>
          <p:nvSpPr>
            <p:cNvPr id="2258" name="Google Shape;2258;p60"/>
            <p:cNvSpPr/>
            <p:nvPr/>
          </p:nvSpPr>
          <p:spPr>
            <a:xfrm>
              <a:off x="507831" y="493240"/>
              <a:ext cx="568694" cy="572684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60"/>
            <p:cNvSpPr/>
            <p:nvPr/>
          </p:nvSpPr>
          <p:spPr>
            <a:xfrm>
              <a:off x="534248" y="523721"/>
              <a:ext cx="524434" cy="511060"/>
            </a:xfrm>
            <a:custGeom>
              <a:avLst/>
              <a:gdLst/>
              <a:ahLst/>
              <a:cxnLst/>
              <a:rect l="l" t="t" r="r" b="b"/>
              <a:pathLst>
                <a:path w="14195" h="13833" extrusionOk="0">
                  <a:moveTo>
                    <a:pt x="5407" y="1"/>
                  </a:moveTo>
                  <a:cubicBezTo>
                    <a:pt x="5391" y="1"/>
                    <a:pt x="5375" y="3"/>
                    <a:pt x="5359" y="8"/>
                  </a:cubicBezTo>
                  <a:cubicBezTo>
                    <a:pt x="4434" y="271"/>
                    <a:pt x="4970" y="2992"/>
                    <a:pt x="5096" y="3612"/>
                  </a:cubicBezTo>
                  <a:cubicBezTo>
                    <a:pt x="5317" y="4441"/>
                    <a:pt x="5579" y="5366"/>
                    <a:pt x="6020" y="6112"/>
                  </a:cubicBezTo>
                  <a:cubicBezTo>
                    <a:pt x="4918" y="6112"/>
                    <a:pt x="0" y="6512"/>
                    <a:pt x="179" y="8046"/>
                  </a:cubicBezTo>
                  <a:cubicBezTo>
                    <a:pt x="247" y="8565"/>
                    <a:pt x="752" y="8752"/>
                    <a:pt x="1439" y="8752"/>
                  </a:cubicBezTo>
                  <a:cubicBezTo>
                    <a:pt x="2963" y="8752"/>
                    <a:pt x="5383" y="7830"/>
                    <a:pt x="5926" y="7562"/>
                  </a:cubicBezTo>
                  <a:lnTo>
                    <a:pt x="5926" y="7562"/>
                  </a:lnTo>
                  <a:cubicBezTo>
                    <a:pt x="5180" y="8571"/>
                    <a:pt x="2501" y="12522"/>
                    <a:pt x="3688" y="13624"/>
                  </a:cubicBezTo>
                  <a:cubicBezTo>
                    <a:pt x="3856" y="13770"/>
                    <a:pt x="4023" y="13832"/>
                    <a:pt x="4186" y="13832"/>
                  </a:cubicBezTo>
                  <a:cubicBezTo>
                    <a:pt x="5003" y="13832"/>
                    <a:pt x="5730" y="12269"/>
                    <a:pt x="6062" y="11691"/>
                  </a:cubicBezTo>
                  <a:cubicBezTo>
                    <a:pt x="6588" y="10504"/>
                    <a:pt x="7082" y="9127"/>
                    <a:pt x="7302" y="7899"/>
                  </a:cubicBezTo>
                  <a:cubicBezTo>
                    <a:pt x="8007" y="8644"/>
                    <a:pt x="8626" y="8959"/>
                    <a:pt x="9446" y="9538"/>
                  </a:cubicBezTo>
                  <a:cubicBezTo>
                    <a:pt x="10449" y="10244"/>
                    <a:pt x="11833" y="10914"/>
                    <a:pt x="12833" y="10914"/>
                  </a:cubicBezTo>
                  <a:cubicBezTo>
                    <a:pt x="13142" y="10914"/>
                    <a:pt x="13414" y="10850"/>
                    <a:pt x="13627" y="10704"/>
                  </a:cubicBezTo>
                  <a:cubicBezTo>
                    <a:pt x="14195" y="10304"/>
                    <a:pt x="12293" y="8802"/>
                    <a:pt x="11547" y="8361"/>
                  </a:cubicBezTo>
                  <a:cubicBezTo>
                    <a:pt x="10580" y="7794"/>
                    <a:pt x="9625" y="7299"/>
                    <a:pt x="8605" y="6774"/>
                  </a:cubicBezTo>
                  <a:cubicBezTo>
                    <a:pt x="9835" y="5713"/>
                    <a:pt x="12387" y="4484"/>
                    <a:pt x="12693" y="2771"/>
                  </a:cubicBezTo>
                  <a:cubicBezTo>
                    <a:pt x="12808" y="2158"/>
                    <a:pt x="12577" y="1946"/>
                    <a:pt x="12213" y="1946"/>
                  </a:cubicBezTo>
                  <a:cubicBezTo>
                    <a:pt x="11616" y="1946"/>
                    <a:pt x="10661" y="2513"/>
                    <a:pt x="10276" y="2813"/>
                  </a:cubicBezTo>
                  <a:cubicBezTo>
                    <a:pt x="9267" y="3612"/>
                    <a:pt x="8301" y="4663"/>
                    <a:pt x="7512" y="5671"/>
                  </a:cubicBezTo>
                  <a:cubicBezTo>
                    <a:pt x="7338" y="4858"/>
                    <a:pt x="6156" y="1"/>
                    <a:pt x="5407" y="1"/>
                  </a:cubicBezTo>
                  <a:close/>
                </a:path>
              </a:pathLst>
            </a:custGeom>
            <a:solidFill>
              <a:srgbClr val="FD96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62" name="Google Shape;2262;p60"/>
          <p:cNvGrpSpPr/>
          <p:nvPr/>
        </p:nvGrpSpPr>
        <p:grpSpPr>
          <a:xfrm>
            <a:off x="1714500" y="1394684"/>
            <a:ext cx="6438900" cy="3381293"/>
            <a:chOff x="4854325" y="1936705"/>
            <a:chExt cx="3569700" cy="2142920"/>
          </a:xfrm>
        </p:grpSpPr>
        <p:sp>
          <p:nvSpPr>
            <p:cNvPr id="2263" name="Google Shape;2263;p60"/>
            <p:cNvSpPr/>
            <p:nvPr/>
          </p:nvSpPr>
          <p:spPr>
            <a:xfrm>
              <a:off x="5044081" y="1936705"/>
              <a:ext cx="3190200" cy="1990200"/>
            </a:xfrm>
            <a:prstGeom prst="round2SameRect">
              <a:avLst>
                <a:gd name="adj1" fmla="val 4232"/>
                <a:gd name="adj2" fmla="val 0"/>
              </a:avLst>
            </a:prstGeom>
            <a:solidFill>
              <a:schemeClr val="lt2"/>
            </a:solidFill>
            <a:ln w="381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71438" dist="28575" dir="5760000" algn="bl" rotWithShape="0">
                <a:schemeClr val="lt1">
                  <a:alpha val="44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/>
            </a:p>
          </p:txBody>
        </p:sp>
        <p:sp>
          <p:nvSpPr>
            <p:cNvPr id="2264" name="Google Shape;2264;p60"/>
            <p:cNvSpPr/>
            <p:nvPr/>
          </p:nvSpPr>
          <p:spPr>
            <a:xfrm rot="10800000">
              <a:off x="4854325" y="3926925"/>
              <a:ext cx="3569700" cy="152700"/>
            </a:xfrm>
            <a:prstGeom prst="round2SameRect">
              <a:avLst>
                <a:gd name="adj1" fmla="val 44955"/>
                <a:gd name="adj2" fmla="val 0"/>
              </a:avLst>
            </a:prstGeom>
            <a:solidFill>
              <a:schemeClr val="lt2"/>
            </a:solidFill>
            <a:ln w="381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71438" dist="28575" dir="5760001" algn="bl" rotWithShape="0">
                <a:schemeClr val="lt1">
                  <a:alpha val="44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/>
            </a:p>
          </p:txBody>
        </p:sp>
        <p:sp>
          <p:nvSpPr>
            <p:cNvPr id="2265" name="Google Shape;2265;p60"/>
            <p:cNvSpPr/>
            <p:nvPr/>
          </p:nvSpPr>
          <p:spPr>
            <a:xfrm>
              <a:off x="6606475" y="2008050"/>
              <a:ext cx="65400" cy="65400"/>
            </a:xfrm>
            <a:prstGeom prst="ellipse">
              <a:avLst/>
            </a:prstGeom>
            <a:solidFill>
              <a:srgbClr val="FFFB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/>
            </a:p>
          </p:txBody>
        </p:sp>
      </p:grpSp>
      <p:grpSp>
        <p:nvGrpSpPr>
          <p:cNvPr id="2267" name="Google Shape;2267;p60"/>
          <p:cNvGrpSpPr/>
          <p:nvPr/>
        </p:nvGrpSpPr>
        <p:grpSpPr>
          <a:xfrm>
            <a:off x="7855306" y="3695940"/>
            <a:ext cx="568694" cy="572684"/>
            <a:chOff x="507831" y="493240"/>
            <a:chExt cx="568694" cy="572684"/>
          </a:xfrm>
        </p:grpSpPr>
        <p:sp>
          <p:nvSpPr>
            <p:cNvPr id="2268" name="Google Shape;2268;p60"/>
            <p:cNvSpPr/>
            <p:nvPr/>
          </p:nvSpPr>
          <p:spPr>
            <a:xfrm>
              <a:off x="507831" y="493240"/>
              <a:ext cx="568694" cy="572684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60"/>
            <p:cNvSpPr/>
            <p:nvPr/>
          </p:nvSpPr>
          <p:spPr>
            <a:xfrm>
              <a:off x="534248" y="523721"/>
              <a:ext cx="524434" cy="511060"/>
            </a:xfrm>
            <a:custGeom>
              <a:avLst/>
              <a:gdLst/>
              <a:ahLst/>
              <a:cxnLst/>
              <a:rect l="l" t="t" r="r" b="b"/>
              <a:pathLst>
                <a:path w="14195" h="13833" extrusionOk="0">
                  <a:moveTo>
                    <a:pt x="5407" y="1"/>
                  </a:moveTo>
                  <a:cubicBezTo>
                    <a:pt x="5391" y="1"/>
                    <a:pt x="5375" y="3"/>
                    <a:pt x="5359" y="8"/>
                  </a:cubicBezTo>
                  <a:cubicBezTo>
                    <a:pt x="4434" y="271"/>
                    <a:pt x="4970" y="2992"/>
                    <a:pt x="5096" y="3612"/>
                  </a:cubicBezTo>
                  <a:cubicBezTo>
                    <a:pt x="5317" y="4441"/>
                    <a:pt x="5579" y="5366"/>
                    <a:pt x="6020" y="6112"/>
                  </a:cubicBezTo>
                  <a:cubicBezTo>
                    <a:pt x="4918" y="6112"/>
                    <a:pt x="0" y="6512"/>
                    <a:pt x="179" y="8046"/>
                  </a:cubicBezTo>
                  <a:cubicBezTo>
                    <a:pt x="247" y="8565"/>
                    <a:pt x="752" y="8752"/>
                    <a:pt x="1439" y="8752"/>
                  </a:cubicBezTo>
                  <a:cubicBezTo>
                    <a:pt x="2963" y="8752"/>
                    <a:pt x="5383" y="7830"/>
                    <a:pt x="5926" y="7562"/>
                  </a:cubicBezTo>
                  <a:lnTo>
                    <a:pt x="5926" y="7562"/>
                  </a:lnTo>
                  <a:cubicBezTo>
                    <a:pt x="5180" y="8571"/>
                    <a:pt x="2501" y="12522"/>
                    <a:pt x="3688" y="13624"/>
                  </a:cubicBezTo>
                  <a:cubicBezTo>
                    <a:pt x="3856" y="13770"/>
                    <a:pt x="4023" y="13832"/>
                    <a:pt x="4186" y="13832"/>
                  </a:cubicBezTo>
                  <a:cubicBezTo>
                    <a:pt x="5003" y="13832"/>
                    <a:pt x="5730" y="12269"/>
                    <a:pt x="6062" y="11691"/>
                  </a:cubicBezTo>
                  <a:cubicBezTo>
                    <a:pt x="6588" y="10504"/>
                    <a:pt x="7082" y="9127"/>
                    <a:pt x="7302" y="7899"/>
                  </a:cubicBezTo>
                  <a:cubicBezTo>
                    <a:pt x="8007" y="8644"/>
                    <a:pt x="8626" y="8959"/>
                    <a:pt x="9446" y="9538"/>
                  </a:cubicBezTo>
                  <a:cubicBezTo>
                    <a:pt x="10449" y="10244"/>
                    <a:pt x="11833" y="10914"/>
                    <a:pt x="12833" y="10914"/>
                  </a:cubicBezTo>
                  <a:cubicBezTo>
                    <a:pt x="13142" y="10914"/>
                    <a:pt x="13414" y="10850"/>
                    <a:pt x="13627" y="10704"/>
                  </a:cubicBezTo>
                  <a:cubicBezTo>
                    <a:pt x="14195" y="10304"/>
                    <a:pt x="12293" y="8802"/>
                    <a:pt x="11547" y="8361"/>
                  </a:cubicBezTo>
                  <a:cubicBezTo>
                    <a:pt x="10580" y="7794"/>
                    <a:pt x="9625" y="7299"/>
                    <a:pt x="8605" y="6774"/>
                  </a:cubicBezTo>
                  <a:cubicBezTo>
                    <a:pt x="9835" y="5713"/>
                    <a:pt x="12387" y="4484"/>
                    <a:pt x="12693" y="2771"/>
                  </a:cubicBezTo>
                  <a:cubicBezTo>
                    <a:pt x="12808" y="2158"/>
                    <a:pt x="12577" y="1946"/>
                    <a:pt x="12213" y="1946"/>
                  </a:cubicBezTo>
                  <a:cubicBezTo>
                    <a:pt x="11616" y="1946"/>
                    <a:pt x="10661" y="2513"/>
                    <a:pt x="10276" y="2813"/>
                  </a:cubicBezTo>
                  <a:cubicBezTo>
                    <a:pt x="9267" y="3612"/>
                    <a:pt x="8301" y="4663"/>
                    <a:pt x="7512" y="5671"/>
                  </a:cubicBezTo>
                  <a:cubicBezTo>
                    <a:pt x="7338" y="4858"/>
                    <a:pt x="6156" y="1"/>
                    <a:pt x="5407" y="1"/>
                  </a:cubicBezTo>
                  <a:close/>
                </a:path>
              </a:pathLst>
            </a:custGeom>
            <a:solidFill>
              <a:srgbClr val="FD96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068191" y="206890"/>
            <a:ext cx="2253075" cy="572700"/>
          </a:xfrm>
        </p:spPr>
        <p:txBody>
          <a:bodyPr/>
          <a:lstStyle/>
          <a:p>
            <a:pPr algn="just"/>
            <a:r>
              <a:rPr lang="en-US" b="1" dirty="0" smtClean="0">
                <a:solidFill>
                  <a:schemeClr val="accent2"/>
                </a:solidFill>
                <a:latin typeface="+mn-lt"/>
              </a:rPr>
              <a:t>THE END</a:t>
            </a:r>
            <a:endParaRPr lang="vi-VN" b="1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42" y="2038435"/>
            <a:ext cx="6311572" cy="185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4400" b="1" dirty="0" smtClean="0">
                <a:solidFill>
                  <a:schemeClr val="accent2"/>
                </a:solidFill>
              </a:rPr>
              <a:t>CẢM  ƠN CÁC EM ĐÃ CHÚ Ý BÀI GIẢNG!</a:t>
            </a:r>
            <a:endParaRPr lang="vi-VN" sz="44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32"/>
          <p:cNvSpPr/>
          <p:nvPr/>
        </p:nvSpPr>
        <p:spPr>
          <a:xfrm>
            <a:off x="3383801" y="1246605"/>
            <a:ext cx="2500075" cy="802228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 smtClean="0">
                <a:solidFill>
                  <a:schemeClr val="accent2"/>
                </a:solidFill>
              </a:rPr>
              <a:t>BÀI 21</a:t>
            </a:r>
            <a:endParaRPr sz="4800" b="1" dirty="0">
              <a:solidFill>
                <a:schemeClr val="accent2"/>
              </a:solidFill>
            </a:endParaRPr>
          </a:p>
        </p:txBody>
      </p:sp>
      <p:grpSp>
        <p:nvGrpSpPr>
          <p:cNvPr id="508" name="Google Shape;508;p32"/>
          <p:cNvGrpSpPr/>
          <p:nvPr/>
        </p:nvGrpSpPr>
        <p:grpSpPr>
          <a:xfrm rot="4183708">
            <a:off x="7973930" y="46157"/>
            <a:ext cx="524969" cy="538901"/>
            <a:chOff x="5017725" y="4792775"/>
            <a:chExt cx="159200" cy="163425"/>
          </a:xfrm>
        </p:grpSpPr>
        <p:sp>
          <p:nvSpPr>
            <p:cNvPr id="509" name="Google Shape;509;p32"/>
            <p:cNvSpPr/>
            <p:nvPr/>
          </p:nvSpPr>
          <p:spPr>
            <a:xfrm>
              <a:off x="5037400" y="4811550"/>
              <a:ext cx="122425" cy="125725"/>
            </a:xfrm>
            <a:custGeom>
              <a:avLst/>
              <a:gdLst/>
              <a:ahLst/>
              <a:cxnLst/>
              <a:rect l="l" t="t" r="r" b="b"/>
              <a:pathLst>
                <a:path w="4897" h="5029" extrusionOk="0">
                  <a:moveTo>
                    <a:pt x="1530" y="0"/>
                  </a:moveTo>
                  <a:cubicBezTo>
                    <a:pt x="1491" y="0"/>
                    <a:pt x="1451" y="6"/>
                    <a:pt x="1409" y="17"/>
                  </a:cubicBezTo>
                  <a:cubicBezTo>
                    <a:pt x="1336" y="38"/>
                    <a:pt x="1272" y="91"/>
                    <a:pt x="1230" y="165"/>
                  </a:cubicBezTo>
                  <a:cubicBezTo>
                    <a:pt x="1104" y="427"/>
                    <a:pt x="1336" y="994"/>
                    <a:pt x="1546" y="1499"/>
                  </a:cubicBezTo>
                  <a:cubicBezTo>
                    <a:pt x="1630" y="1709"/>
                    <a:pt x="1714" y="1909"/>
                    <a:pt x="1735" y="2035"/>
                  </a:cubicBezTo>
                  <a:cubicBezTo>
                    <a:pt x="1554" y="2026"/>
                    <a:pt x="1370" y="2020"/>
                    <a:pt x="1193" y="2020"/>
                  </a:cubicBezTo>
                  <a:cubicBezTo>
                    <a:pt x="689" y="2020"/>
                    <a:pt x="240" y="2075"/>
                    <a:pt x="85" y="2308"/>
                  </a:cubicBezTo>
                  <a:cubicBezTo>
                    <a:pt x="12" y="2413"/>
                    <a:pt x="1" y="2549"/>
                    <a:pt x="64" y="2696"/>
                  </a:cubicBezTo>
                  <a:cubicBezTo>
                    <a:pt x="176" y="2946"/>
                    <a:pt x="556" y="3028"/>
                    <a:pt x="1007" y="3028"/>
                  </a:cubicBezTo>
                  <a:cubicBezTo>
                    <a:pt x="1276" y="3028"/>
                    <a:pt x="1571" y="2999"/>
                    <a:pt x="1850" y="2959"/>
                  </a:cubicBezTo>
                  <a:lnTo>
                    <a:pt x="1850" y="2959"/>
                  </a:lnTo>
                  <a:cubicBezTo>
                    <a:pt x="1829" y="3043"/>
                    <a:pt x="1808" y="3138"/>
                    <a:pt x="1787" y="3233"/>
                  </a:cubicBezTo>
                  <a:cubicBezTo>
                    <a:pt x="1640" y="3999"/>
                    <a:pt x="1535" y="4651"/>
                    <a:pt x="1756" y="4924"/>
                  </a:cubicBezTo>
                  <a:cubicBezTo>
                    <a:pt x="1819" y="4998"/>
                    <a:pt x="1903" y="5029"/>
                    <a:pt x="1997" y="5029"/>
                  </a:cubicBezTo>
                  <a:cubicBezTo>
                    <a:pt x="2690" y="5029"/>
                    <a:pt x="2733" y="3716"/>
                    <a:pt x="2754" y="2990"/>
                  </a:cubicBezTo>
                  <a:cubicBezTo>
                    <a:pt x="2764" y="3001"/>
                    <a:pt x="2785" y="3011"/>
                    <a:pt x="2796" y="3022"/>
                  </a:cubicBezTo>
                  <a:cubicBezTo>
                    <a:pt x="3371" y="3396"/>
                    <a:pt x="4008" y="3786"/>
                    <a:pt x="4408" y="3786"/>
                  </a:cubicBezTo>
                  <a:cubicBezTo>
                    <a:pt x="4468" y="3786"/>
                    <a:pt x="4523" y="3777"/>
                    <a:pt x="4572" y="3758"/>
                  </a:cubicBezTo>
                  <a:cubicBezTo>
                    <a:pt x="4666" y="3726"/>
                    <a:pt x="4740" y="3642"/>
                    <a:pt x="4771" y="3537"/>
                  </a:cubicBezTo>
                  <a:cubicBezTo>
                    <a:pt x="4897" y="3054"/>
                    <a:pt x="3794" y="2339"/>
                    <a:pt x="3269" y="2129"/>
                  </a:cubicBezTo>
                  <a:cubicBezTo>
                    <a:pt x="3332" y="2056"/>
                    <a:pt x="3416" y="1972"/>
                    <a:pt x="3489" y="1877"/>
                  </a:cubicBezTo>
                  <a:cubicBezTo>
                    <a:pt x="3930" y="1383"/>
                    <a:pt x="4540" y="711"/>
                    <a:pt x="4109" y="259"/>
                  </a:cubicBezTo>
                  <a:cubicBezTo>
                    <a:pt x="4034" y="183"/>
                    <a:pt x="3950" y="142"/>
                    <a:pt x="3858" y="142"/>
                  </a:cubicBezTo>
                  <a:cubicBezTo>
                    <a:pt x="3847" y="142"/>
                    <a:pt x="3836" y="142"/>
                    <a:pt x="3825" y="144"/>
                  </a:cubicBezTo>
                  <a:cubicBezTo>
                    <a:pt x="3531" y="186"/>
                    <a:pt x="3143" y="606"/>
                    <a:pt x="2669" y="1435"/>
                  </a:cubicBezTo>
                  <a:cubicBezTo>
                    <a:pt x="2554" y="1278"/>
                    <a:pt x="2459" y="1089"/>
                    <a:pt x="2365" y="910"/>
                  </a:cubicBezTo>
                  <a:cubicBezTo>
                    <a:pt x="2119" y="447"/>
                    <a:pt x="1882" y="0"/>
                    <a:pt x="1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32"/>
            <p:cNvSpPr/>
            <p:nvPr/>
          </p:nvSpPr>
          <p:spPr>
            <a:xfrm>
              <a:off x="5017725" y="4792775"/>
              <a:ext cx="159200" cy="163425"/>
            </a:xfrm>
            <a:custGeom>
              <a:avLst/>
              <a:gdLst/>
              <a:ahLst/>
              <a:cxnLst/>
              <a:rect l="l" t="t" r="r" b="b"/>
              <a:pathLst>
                <a:path w="6368" h="6537" extrusionOk="0">
                  <a:moveTo>
                    <a:pt x="3299" y="2922"/>
                  </a:moveTo>
                  <a:cubicBezTo>
                    <a:pt x="3309" y="2964"/>
                    <a:pt x="3309" y="2996"/>
                    <a:pt x="3320" y="3027"/>
                  </a:cubicBezTo>
                  <a:lnTo>
                    <a:pt x="3225" y="3059"/>
                  </a:lnTo>
                  <a:cubicBezTo>
                    <a:pt x="3246" y="3006"/>
                    <a:pt x="3257" y="2964"/>
                    <a:pt x="3267" y="2922"/>
                  </a:cubicBezTo>
                  <a:close/>
                  <a:moveTo>
                    <a:pt x="2318" y="1"/>
                  </a:moveTo>
                  <a:cubicBezTo>
                    <a:pt x="2192" y="1"/>
                    <a:pt x="2081" y="20"/>
                    <a:pt x="1996" y="43"/>
                  </a:cubicBezTo>
                  <a:cubicBezTo>
                    <a:pt x="1702" y="127"/>
                    <a:pt x="1471" y="316"/>
                    <a:pt x="1345" y="579"/>
                  </a:cubicBezTo>
                  <a:cubicBezTo>
                    <a:pt x="1135" y="1021"/>
                    <a:pt x="1250" y="1525"/>
                    <a:pt x="1439" y="2039"/>
                  </a:cubicBezTo>
                  <a:lnTo>
                    <a:pt x="1429" y="2039"/>
                  </a:lnTo>
                  <a:cubicBezTo>
                    <a:pt x="1219" y="2071"/>
                    <a:pt x="589" y="2134"/>
                    <a:pt x="241" y="2628"/>
                  </a:cubicBezTo>
                  <a:cubicBezTo>
                    <a:pt x="21" y="2954"/>
                    <a:pt x="0" y="3363"/>
                    <a:pt x="168" y="3752"/>
                  </a:cubicBezTo>
                  <a:cubicBezTo>
                    <a:pt x="241" y="3931"/>
                    <a:pt x="420" y="4194"/>
                    <a:pt x="799" y="4362"/>
                  </a:cubicBezTo>
                  <a:cubicBezTo>
                    <a:pt x="988" y="4446"/>
                    <a:pt x="1208" y="4498"/>
                    <a:pt x="1471" y="4519"/>
                  </a:cubicBezTo>
                  <a:cubicBezTo>
                    <a:pt x="1544" y="4530"/>
                    <a:pt x="1628" y="4530"/>
                    <a:pt x="1712" y="4530"/>
                  </a:cubicBezTo>
                  <a:cubicBezTo>
                    <a:pt x="1618" y="5212"/>
                    <a:pt x="1628" y="5749"/>
                    <a:pt x="1954" y="6148"/>
                  </a:cubicBezTo>
                  <a:cubicBezTo>
                    <a:pt x="2165" y="6400"/>
                    <a:pt x="2459" y="6536"/>
                    <a:pt x="2784" y="6536"/>
                  </a:cubicBezTo>
                  <a:cubicBezTo>
                    <a:pt x="3183" y="6536"/>
                    <a:pt x="3541" y="6358"/>
                    <a:pt x="3793" y="6022"/>
                  </a:cubicBezTo>
                  <a:cubicBezTo>
                    <a:pt x="3951" y="5812"/>
                    <a:pt x="4066" y="5549"/>
                    <a:pt x="4150" y="5212"/>
                  </a:cubicBezTo>
                  <a:cubicBezTo>
                    <a:pt x="4161" y="5139"/>
                    <a:pt x="4182" y="5076"/>
                    <a:pt x="4192" y="5013"/>
                  </a:cubicBezTo>
                  <a:cubicBezTo>
                    <a:pt x="4547" y="5184"/>
                    <a:pt x="4879" y="5292"/>
                    <a:pt x="5189" y="5292"/>
                  </a:cubicBezTo>
                  <a:cubicBezTo>
                    <a:pt x="5338" y="5292"/>
                    <a:pt x="5481" y="5267"/>
                    <a:pt x="5621" y="5212"/>
                  </a:cubicBezTo>
                  <a:lnTo>
                    <a:pt x="5632" y="5212"/>
                  </a:lnTo>
                  <a:cubicBezTo>
                    <a:pt x="5947" y="5097"/>
                    <a:pt x="6188" y="4824"/>
                    <a:pt x="6283" y="4488"/>
                  </a:cubicBezTo>
                  <a:cubicBezTo>
                    <a:pt x="6346" y="4257"/>
                    <a:pt x="6367" y="3889"/>
                    <a:pt x="6073" y="3468"/>
                  </a:cubicBezTo>
                  <a:cubicBezTo>
                    <a:pt x="5947" y="3279"/>
                    <a:pt x="5758" y="3090"/>
                    <a:pt x="5527" y="2901"/>
                  </a:cubicBezTo>
                  <a:cubicBezTo>
                    <a:pt x="5432" y="2817"/>
                    <a:pt x="5338" y="2744"/>
                    <a:pt x="5233" y="2681"/>
                  </a:cubicBezTo>
                  <a:cubicBezTo>
                    <a:pt x="5359" y="2513"/>
                    <a:pt x="5485" y="2344"/>
                    <a:pt x="5579" y="2165"/>
                  </a:cubicBezTo>
                  <a:cubicBezTo>
                    <a:pt x="5716" y="1892"/>
                    <a:pt x="5789" y="1651"/>
                    <a:pt x="5800" y="1399"/>
                  </a:cubicBezTo>
                  <a:cubicBezTo>
                    <a:pt x="5800" y="1063"/>
                    <a:pt x="5684" y="747"/>
                    <a:pt x="5443" y="495"/>
                  </a:cubicBezTo>
                  <a:cubicBezTo>
                    <a:pt x="5231" y="265"/>
                    <a:pt x="4948" y="140"/>
                    <a:pt x="4649" y="140"/>
                  </a:cubicBezTo>
                  <a:cubicBezTo>
                    <a:pt x="4606" y="140"/>
                    <a:pt x="4562" y="143"/>
                    <a:pt x="4518" y="148"/>
                  </a:cubicBezTo>
                  <a:cubicBezTo>
                    <a:pt x="4182" y="190"/>
                    <a:pt x="3856" y="379"/>
                    <a:pt x="3541" y="737"/>
                  </a:cubicBezTo>
                  <a:lnTo>
                    <a:pt x="3509" y="768"/>
                  </a:lnTo>
                  <a:cubicBezTo>
                    <a:pt x="3446" y="663"/>
                    <a:pt x="3372" y="568"/>
                    <a:pt x="3288" y="474"/>
                  </a:cubicBezTo>
                  <a:cubicBezTo>
                    <a:pt x="2955" y="98"/>
                    <a:pt x="2597" y="1"/>
                    <a:pt x="23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32"/>
            <p:cNvSpPr/>
            <p:nvPr/>
          </p:nvSpPr>
          <p:spPr>
            <a:xfrm>
              <a:off x="5035450" y="4813450"/>
              <a:ext cx="122275" cy="122000"/>
            </a:xfrm>
            <a:custGeom>
              <a:avLst/>
              <a:gdLst/>
              <a:ahLst/>
              <a:cxnLst/>
              <a:rect l="l" t="t" r="r" b="b"/>
              <a:pathLst>
                <a:path w="4891" h="4880" extrusionOk="0">
                  <a:moveTo>
                    <a:pt x="1608" y="0"/>
                  </a:moveTo>
                  <a:cubicBezTo>
                    <a:pt x="1576" y="0"/>
                    <a:pt x="1542" y="5"/>
                    <a:pt x="1508" y="15"/>
                  </a:cubicBezTo>
                  <a:cubicBezTo>
                    <a:pt x="993" y="152"/>
                    <a:pt x="1886" y="1654"/>
                    <a:pt x="1897" y="2011"/>
                  </a:cubicBezTo>
                  <a:cubicBezTo>
                    <a:pt x="1907" y="2022"/>
                    <a:pt x="1907" y="2032"/>
                    <a:pt x="1907" y="2032"/>
                  </a:cubicBezTo>
                  <a:cubicBezTo>
                    <a:pt x="1749" y="2026"/>
                    <a:pt x="1534" y="2015"/>
                    <a:pt x="1309" y="2015"/>
                  </a:cubicBezTo>
                  <a:cubicBezTo>
                    <a:pt x="692" y="2015"/>
                    <a:pt x="0" y="2097"/>
                    <a:pt x="216" y="2589"/>
                  </a:cubicBezTo>
                  <a:cubicBezTo>
                    <a:pt x="312" y="2810"/>
                    <a:pt x="673" y="2875"/>
                    <a:pt x="1068" y="2875"/>
                  </a:cubicBezTo>
                  <a:cubicBezTo>
                    <a:pt x="1407" y="2875"/>
                    <a:pt x="1770" y="2827"/>
                    <a:pt x="2012" y="2788"/>
                  </a:cubicBezTo>
                  <a:lnTo>
                    <a:pt x="2012" y="2788"/>
                  </a:lnTo>
                  <a:cubicBezTo>
                    <a:pt x="1928" y="3367"/>
                    <a:pt x="1508" y="4880"/>
                    <a:pt x="2075" y="4880"/>
                  </a:cubicBezTo>
                  <a:cubicBezTo>
                    <a:pt x="2737" y="4880"/>
                    <a:pt x="2737" y="3409"/>
                    <a:pt x="2758" y="2778"/>
                  </a:cubicBezTo>
                  <a:cubicBezTo>
                    <a:pt x="3121" y="3012"/>
                    <a:pt x="4019" y="3637"/>
                    <a:pt x="4491" y="3637"/>
                  </a:cubicBezTo>
                  <a:cubicBezTo>
                    <a:pt x="4633" y="3637"/>
                    <a:pt x="4737" y="3581"/>
                    <a:pt x="4776" y="3440"/>
                  </a:cubicBezTo>
                  <a:cubicBezTo>
                    <a:pt x="4891" y="2999"/>
                    <a:pt x="3683" y="2232"/>
                    <a:pt x="3221" y="2085"/>
                  </a:cubicBezTo>
                  <a:cubicBezTo>
                    <a:pt x="3599" y="1602"/>
                    <a:pt x="4608" y="740"/>
                    <a:pt x="4134" y="236"/>
                  </a:cubicBezTo>
                  <a:cubicBezTo>
                    <a:pt x="4077" y="175"/>
                    <a:pt x="4012" y="148"/>
                    <a:pt x="3944" y="148"/>
                  </a:cubicBezTo>
                  <a:cubicBezTo>
                    <a:pt x="3551" y="148"/>
                    <a:pt x="3016" y="1033"/>
                    <a:pt x="2747" y="1507"/>
                  </a:cubicBezTo>
                  <a:cubicBezTo>
                    <a:pt x="2335" y="928"/>
                    <a:pt x="2070" y="0"/>
                    <a:pt x="1608" y="0"/>
                  </a:cubicBezTo>
                  <a:close/>
                </a:path>
              </a:pathLst>
            </a:custGeom>
            <a:solidFill>
              <a:srgbClr val="359E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32"/>
            <p:cNvSpPr/>
            <p:nvPr/>
          </p:nvSpPr>
          <p:spPr>
            <a:xfrm>
              <a:off x="5037400" y="4811550"/>
              <a:ext cx="122425" cy="125725"/>
            </a:xfrm>
            <a:custGeom>
              <a:avLst/>
              <a:gdLst/>
              <a:ahLst/>
              <a:cxnLst/>
              <a:rect l="l" t="t" r="r" b="b"/>
              <a:pathLst>
                <a:path w="4897" h="5029" extrusionOk="0">
                  <a:moveTo>
                    <a:pt x="1525" y="154"/>
                  </a:moveTo>
                  <a:cubicBezTo>
                    <a:pt x="1794" y="154"/>
                    <a:pt x="2007" y="560"/>
                    <a:pt x="2228" y="984"/>
                  </a:cubicBezTo>
                  <a:cubicBezTo>
                    <a:pt x="2344" y="1204"/>
                    <a:pt x="2470" y="1435"/>
                    <a:pt x="2606" y="1625"/>
                  </a:cubicBezTo>
                  <a:lnTo>
                    <a:pt x="2680" y="1720"/>
                  </a:lnTo>
                  <a:lnTo>
                    <a:pt x="2733" y="1615"/>
                  </a:lnTo>
                  <a:cubicBezTo>
                    <a:pt x="3332" y="564"/>
                    <a:pt x="3668" y="322"/>
                    <a:pt x="3836" y="301"/>
                  </a:cubicBezTo>
                  <a:cubicBezTo>
                    <a:pt x="3846" y="299"/>
                    <a:pt x="3856" y="298"/>
                    <a:pt x="3866" y="298"/>
                  </a:cubicBezTo>
                  <a:cubicBezTo>
                    <a:pt x="3916" y="298"/>
                    <a:pt x="3958" y="320"/>
                    <a:pt x="3993" y="364"/>
                  </a:cubicBezTo>
                  <a:cubicBezTo>
                    <a:pt x="4330" y="721"/>
                    <a:pt x="3804" y="1299"/>
                    <a:pt x="3374" y="1772"/>
                  </a:cubicBezTo>
                  <a:cubicBezTo>
                    <a:pt x="3269" y="1898"/>
                    <a:pt x="3164" y="2014"/>
                    <a:pt x="3080" y="2119"/>
                  </a:cubicBezTo>
                  <a:lnTo>
                    <a:pt x="3017" y="2203"/>
                  </a:lnTo>
                  <a:lnTo>
                    <a:pt x="3122" y="2234"/>
                  </a:lnTo>
                  <a:cubicBezTo>
                    <a:pt x="3636" y="2402"/>
                    <a:pt x="4719" y="3138"/>
                    <a:pt x="4624" y="3495"/>
                  </a:cubicBezTo>
                  <a:cubicBezTo>
                    <a:pt x="4603" y="3558"/>
                    <a:pt x="4572" y="3600"/>
                    <a:pt x="4519" y="3621"/>
                  </a:cubicBezTo>
                  <a:cubicBezTo>
                    <a:pt x="4486" y="3633"/>
                    <a:pt x="4449" y="3639"/>
                    <a:pt x="4407" y="3639"/>
                  </a:cubicBezTo>
                  <a:cubicBezTo>
                    <a:pt x="4017" y="3639"/>
                    <a:pt x="3259" y="3143"/>
                    <a:pt x="2880" y="2896"/>
                  </a:cubicBezTo>
                  <a:cubicBezTo>
                    <a:pt x="2817" y="2854"/>
                    <a:pt x="2764" y="2822"/>
                    <a:pt x="2711" y="2791"/>
                  </a:cubicBezTo>
                  <a:lnTo>
                    <a:pt x="2606" y="2717"/>
                  </a:lnTo>
                  <a:lnTo>
                    <a:pt x="2596" y="2969"/>
                  </a:lnTo>
                  <a:cubicBezTo>
                    <a:pt x="2585" y="3590"/>
                    <a:pt x="2554" y="4882"/>
                    <a:pt x="1997" y="4882"/>
                  </a:cubicBezTo>
                  <a:cubicBezTo>
                    <a:pt x="1945" y="4882"/>
                    <a:pt x="1903" y="4861"/>
                    <a:pt x="1871" y="4819"/>
                  </a:cubicBezTo>
                  <a:cubicBezTo>
                    <a:pt x="1682" y="4587"/>
                    <a:pt x="1840" y="3789"/>
                    <a:pt x="1945" y="3264"/>
                  </a:cubicBezTo>
                  <a:cubicBezTo>
                    <a:pt x="1966" y="3117"/>
                    <a:pt x="1997" y="2980"/>
                    <a:pt x="2008" y="2875"/>
                  </a:cubicBezTo>
                  <a:lnTo>
                    <a:pt x="2029" y="2780"/>
                  </a:lnTo>
                  <a:lnTo>
                    <a:pt x="2029" y="2780"/>
                  </a:lnTo>
                  <a:lnTo>
                    <a:pt x="1924" y="2791"/>
                  </a:lnTo>
                  <a:cubicBezTo>
                    <a:pt x="1568" y="2845"/>
                    <a:pt x="1257" y="2872"/>
                    <a:pt x="1000" y="2872"/>
                  </a:cubicBezTo>
                  <a:cubicBezTo>
                    <a:pt x="558" y="2872"/>
                    <a:pt x="277" y="2793"/>
                    <a:pt x="211" y="2633"/>
                  </a:cubicBezTo>
                  <a:cubicBezTo>
                    <a:pt x="169" y="2539"/>
                    <a:pt x="159" y="2455"/>
                    <a:pt x="201" y="2392"/>
                  </a:cubicBezTo>
                  <a:cubicBezTo>
                    <a:pt x="333" y="2208"/>
                    <a:pt x="815" y="2168"/>
                    <a:pt x="1240" y="2168"/>
                  </a:cubicBezTo>
                  <a:cubicBezTo>
                    <a:pt x="1423" y="2168"/>
                    <a:pt x="1595" y="2176"/>
                    <a:pt x="1724" y="2182"/>
                  </a:cubicBezTo>
                  <a:lnTo>
                    <a:pt x="1829" y="2192"/>
                  </a:lnTo>
                  <a:lnTo>
                    <a:pt x="1924" y="2182"/>
                  </a:lnTo>
                  <a:lnTo>
                    <a:pt x="1903" y="2087"/>
                  </a:lnTo>
                  <a:cubicBezTo>
                    <a:pt x="1892" y="1961"/>
                    <a:pt x="1798" y="1730"/>
                    <a:pt x="1682" y="1435"/>
                  </a:cubicBezTo>
                  <a:cubicBezTo>
                    <a:pt x="1504" y="1015"/>
                    <a:pt x="1272" y="438"/>
                    <a:pt x="1367" y="228"/>
                  </a:cubicBezTo>
                  <a:cubicBezTo>
                    <a:pt x="1388" y="196"/>
                    <a:pt x="1409" y="175"/>
                    <a:pt x="1451" y="165"/>
                  </a:cubicBezTo>
                  <a:cubicBezTo>
                    <a:pt x="1476" y="158"/>
                    <a:pt x="1501" y="154"/>
                    <a:pt x="1525" y="154"/>
                  </a:cubicBezTo>
                  <a:close/>
                  <a:moveTo>
                    <a:pt x="1530" y="0"/>
                  </a:moveTo>
                  <a:cubicBezTo>
                    <a:pt x="1491" y="0"/>
                    <a:pt x="1451" y="6"/>
                    <a:pt x="1409" y="17"/>
                  </a:cubicBezTo>
                  <a:cubicBezTo>
                    <a:pt x="1336" y="38"/>
                    <a:pt x="1272" y="91"/>
                    <a:pt x="1230" y="165"/>
                  </a:cubicBezTo>
                  <a:cubicBezTo>
                    <a:pt x="1104" y="427"/>
                    <a:pt x="1336" y="994"/>
                    <a:pt x="1546" y="1499"/>
                  </a:cubicBezTo>
                  <a:cubicBezTo>
                    <a:pt x="1630" y="1709"/>
                    <a:pt x="1714" y="1909"/>
                    <a:pt x="1735" y="2035"/>
                  </a:cubicBezTo>
                  <a:cubicBezTo>
                    <a:pt x="1554" y="2026"/>
                    <a:pt x="1370" y="2020"/>
                    <a:pt x="1193" y="2020"/>
                  </a:cubicBezTo>
                  <a:cubicBezTo>
                    <a:pt x="689" y="2020"/>
                    <a:pt x="240" y="2075"/>
                    <a:pt x="85" y="2308"/>
                  </a:cubicBezTo>
                  <a:cubicBezTo>
                    <a:pt x="12" y="2413"/>
                    <a:pt x="1" y="2549"/>
                    <a:pt x="64" y="2696"/>
                  </a:cubicBezTo>
                  <a:cubicBezTo>
                    <a:pt x="176" y="2946"/>
                    <a:pt x="556" y="3028"/>
                    <a:pt x="1007" y="3028"/>
                  </a:cubicBezTo>
                  <a:cubicBezTo>
                    <a:pt x="1276" y="3028"/>
                    <a:pt x="1571" y="2999"/>
                    <a:pt x="1850" y="2959"/>
                  </a:cubicBezTo>
                  <a:lnTo>
                    <a:pt x="1850" y="2959"/>
                  </a:lnTo>
                  <a:cubicBezTo>
                    <a:pt x="1829" y="3043"/>
                    <a:pt x="1808" y="3138"/>
                    <a:pt x="1787" y="3233"/>
                  </a:cubicBezTo>
                  <a:cubicBezTo>
                    <a:pt x="1640" y="3999"/>
                    <a:pt x="1535" y="4651"/>
                    <a:pt x="1756" y="4924"/>
                  </a:cubicBezTo>
                  <a:cubicBezTo>
                    <a:pt x="1819" y="4998"/>
                    <a:pt x="1903" y="5029"/>
                    <a:pt x="1997" y="5029"/>
                  </a:cubicBezTo>
                  <a:cubicBezTo>
                    <a:pt x="2690" y="5029"/>
                    <a:pt x="2733" y="3716"/>
                    <a:pt x="2754" y="2990"/>
                  </a:cubicBezTo>
                  <a:cubicBezTo>
                    <a:pt x="2764" y="3001"/>
                    <a:pt x="2785" y="3011"/>
                    <a:pt x="2796" y="3022"/>
                  </a:cubicBezTo>
                  <a:cubicBezTo>
                    <a:pt x="3371" y="3396"/>
                    <a:pt x="4008" y="3786"/>
                    <a:pt x="4408" y="3786"/>
                  </a:cubicBezTo>
                  <a:cubicBezTo>
                    <a:pt x="4468" y="3786"/>
                    <a:pt x="4523" y="3777"/>
                    <a:pt x="4572" y="3758"/>
                  </a:cubicBezTo>
                  <a:cubicBezTo>
                    <a:pt x="4666" y="3726"/>
                    <a:pt x="4740" y="3642"/>
                    <a:pt x="4771" y="3537"/>
                  </a:cubicBezTo>
                  <a:cubicBezTo>
                    <a:pt x="4897" y="3054"/>
                    <a:pt x="3794" y="2339"/>
                    <a:pt x="3269" y="2129"/>
                  </a:cubicBezTo>
                  <a:cubicBezTo>
                    <a:pt x="3332" y="2056"/>
                    <a:pt x="3416" y="1972"/>
                    <a:pt x="3489" y="1877"/>
                  </a:cubicBezTo>
                  <a:cubicBezTo>
                    <a:pt x="3930" y="1383"/>
                    <a:pt x="4540" y="711"/>
                    <a:pt x="4109" y="259"/>
                  </a:cubicBezTo>
                  <a:cubicBezTo>
                    <a:pt x="4034" y="183"/>
                    <a:pt x="3950" y="142"/>
                    <a:pt x="3858" y="142"/>
                  </a:cubicBezTo>
                  <a:cubicBezTo>
                    <a:pt x="3847" y="142"/>
                    <a:pt x="3836" y="142"/>
                    <a:pt x="3825" y="144"/>
                  </a:cubicBezTo>
                  <a:cubicBezTo>
                    <a:pt x="3531" y="186"/>
                    <a:pt x="3143" y="606"/>
                    <a:pt x="2669" y="1435"/>
                  </a:cubicBezTo>
                  <a:cubicBezTo>
                    <a:pt x="2554" y="1278"/>
                    <a:pt x="2459" y="1089"/>
                    <a:pt x="2365" y="910"/>
                  </a:cubicBezTo>
                  <a:cubicBezTo>
                    <a:pt x="2119" y="447"/>
                    <a:pt x="1882" y="0"/>
                    <a:pt x="1530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32"/>
            <p:cNvSpPr/>
            <p:nvPr/>
          </p:nvSpPr>
          <p:spPr>
            <a:xfrm>
              <a:off x="5046850" y="4874225"/>
              <a:ext cx="6625" cy="4750"/>
            </a:xfrm>
            <a:custGeom>
              <a:avLst/>
              <a:gdLst/>
              <a:ahLst/>
              <a:cxnLst/>
              <a:rect l="l" t="t" r="r" b="b"/>
              <a:pathLst>
                <a:path w="265" h="190" extrusionOk="0">
                  <a:moveTo>
                    <a:pt x="117" y="0"/>
                  </a:moveTo>
                  <a:cubicBezTo>
                    <a:pt x="1" y="0"/>
                    <a:pt x="1" y="189"/>
                    <a:pt x="117" y="189"/>
                  </a:cubicBezTo>
                  <a:lnTo>
                    <a:pt x="138" y="189"/>
                  </a:lnTo>
                  <a:cubicBezTo>
                    <a:pt x="264" y="189"/>
                    <a:pt x="264" y="0"/>
                    <a:pt x="138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32"/>
            <p:cNvSpPr/>
            <p:nvPr/>
          </p:nvSpPr>
          <p:spPr>
            <a:xfrm>
              <a:off x="5060525" y="4869500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26" y="0"/>
                  </a:moveTo>
                  <a:cubicBezTo>
                    <a:pt x="0" y="0"/>
                    <a:pt x="0" y="189"/>
                    <a:pt x="126" y="189"/>
                  </a:cubicBezTo>
                  <a:cubicBezTo>
                    <a:pt x="242" y="189"/>
                    <a:pt x="242" y="0"/>
                    <a:pt x="126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32"/>
            <p:cNvSpPr/>
            <p:nvPr/>
          </p:nvSpPr>
          <p:spPr>
            <a:xfrm>
              <a:off x="5068150" y="4875025"/>
              <a:ext cx="6050" cy="4750"/>
            </a:xfrm>
            <a:custGeom>
              <a:avLst/>
              <a:gdLst/>
              <a:ahLst/>
              <a:cxnLst/>
              <a:rect l="l" t="t" r="r" b="b"/>
              <a:pathLst>
                <a:path w="242" h="190" extrusionOk="0">
                  <a:moveTo>
                    <a:pt x="127" y="0"/>
                  </a:moveTo>
                  <a:cubicBezTo>
                    <a:pt x="0" y="0"/>
                    <a:pt x="0" y="189"/>
                    <a:pt x="127" y="189"/>
                  </a:cubicBezTo>
                  <a:cubicBezTo>
                    <a:pt x="242" y="189"/>
                    <a:pt x="242" y="0"/>
                    <a:pt x="127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32"/>
            <p:cNvSpPr/>
            <p:nvPr/>
          </p:nvSpPr>
          <p:spPr>
            <a:xfrm>
              <a:off x="5087575" y="4871350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27" y="0"/>
                  </a:moveTo>
                  <a:cubicBezTo>
                    <a:pt x="1" y="0"/>
                    <a:pt x="1" y="189"/>
                    <a:pt x="127" y="189"/>
                  </a:cubicBezTo>
                  <a:cubicBezTo>
                    <a:pt x="242" y="189"/>
                    <a:pt x="242" y="0"/>
                    <a:pt x="127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32"/>
            <p:cNvSpPr/>
            <p:nvPr/>
          </p:nvSpPr>
          <p:spPr>
            <a:xfrm>
              <a:off x="5098100" y="4861875"/>
              <a:ext cx="6050" cy="4750"/>
            </a:xfrm>
            <a:custGeom>
              <a:avLst/>
              <a:gdLst/>
              <a:ahLst/>
              <a:cxnLst/>
              <a:rect l="l" t="t" r="r" b="b"/>
              <a:pathLst>
                <a:path w="242" h="190" extrusionOk="0">
                  <a:moveTo>
                    <a:pt x="126" y="1"/>
                  </a:moveTo>
                  <a:cubicBezTo>
                    <a:pt x="0" y="1"/>
                    <a:pt x="0" y="190"/>
                    <a:pt x="126" y="190"/>
                  </a:cubicBezTo>
                  <a:cubicBezTo>
                    <a:pt x="241" y="190"/>
                    <a:pt x="241" y="1"/>
                    <a:pt x="126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32"/>
            <p:cNvSpPr/>
            <p:nvPr/>
          </p:nvSpPr>
          <p:spPr>
            <a:xfrm>
              <a:off x="5087050" y="4851900"/>
              <a:ext cx="6350" cy="4750"/>
            </a:xfrm>
            <a:custGeom>
              <a:avLst/>
              <a:gdLst/>
              <a:ahLst/>
              <a:cxnLst/>
              <a:rect l="l" t="t" r="r" b="b"/>
              <a:pathLst>
                <a:path w="254" h="190" extrusionOk="0">
                  <a:moveTo>
                    <a:pt x="127" y="1"/>
                  </a:moveTo>
                  <a:cubicBezTo>
                    <a:pt x="1" y="1"/>
                    <a:pt x="1" y="190"/>
                    <a:pt x="127" y="190"/>
                  </a:cubicBezTo>
                  <a:cubicBezTo>
                    <a:pt x="253" y="190"/>
                    <a:pt x="253" y="1"/>
                    <a:pt x="127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32"/>
            <p:cNvSpPr/>
            <p:nvPr/>
          </p:nvSpPr>
          <p:spPr>
            <a:xfrm>
              <a:off x="5081000" y="4837200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27" y="0"/>
                  </a:moveTo>
                  <a:cubicBezTo>
                    <a:pt x="1" y="0"/>
                    <a:pt x="1" y="189"/>
                    <a:pt x="127" y="189"/>
                  </a:cubicBezTo>
                  <a:cubicBezTo>
                    <a:pt x="243" y="189"/>
                    <a:pt x="243" y="0"/>
                    <a:pt x="127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32"/>
            <p:cNvSpPr/>
            <p:nvPr/>
          </p:nvSpPr>
          <p:spPr>
            <a:xfrm>
              <a:off x="5075225" y="4823250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27" y="1"/>
                  </a:moveTo>
                  <a:cubicBezTo>
                    <a:pt x="1" y="1"/>
                    <a:pt x="1" y="190"/>
                    <a:pt x="127" y="190"/>
                  </a:cubicBezTo>
                  <a:cubicBezTo>
                    <a:pt x="243" y="190"/>
                    <a:pt x="243" y="1"/>
                    <a:pt x="127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32"/>
            <p:cNvSpPr/>
            <p:nvPr/>
          </p:nvSpPr>
          <p:spPr>
            <a:xfrm>
              <a:off x="5110425" y="4854775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27" y="1"/>
                  </a:moveTo>
                  <a:cubicBezTo>
                    <a:pt x="1" y="1"/>
                    <a:pt x="1" y="190"/>
                    <a:pt x="127" y="190"/>
                  </a:cubicBezTo>
                  <a:cubicBezTo>
                    <a:pt x="243" y="190"/>
                    <a:pt x="243" y="1"/>
                    <a:pt x="127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32"/>
            <p:cNvSpPr/>
            <p:nvPr/>
          </p:nvSpPr>
          <p:spPr>
            <a:xfrm>
              <a:off x="5122775" y="4840350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27" y="0"/>
                  </a:moveTo>
                  <a:cubicBezTo>
                    <a:pt x="1" y="0"/>
                    <a:pt x="1" y="189"/>
                    <a:pt x="127" y="189"/>
                  </a:cubicBezTo>
                  <a:cubicBezTo>
                    <a:pt x="242" y="189"/>
                    <a:pt x="242" y="0"/>
                    <a:pt x="127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32"/>
            <p:cNvSpPr/>
            <p:nvPr/>
          </p:nvSpPr>
          <p:spPr>
            <a:xfrm>
              <a:off x="5123300" y="4827725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16" y="1"/>
                  </a:moveTo>
                  <a:cubicBezTo>
                    <a:pt x="1" y="1"/>
                    <a:pt x="1" y="190"/>
                    <a:pt x="116" y="190"/>
                  </a:cubicBezTo>
                  <a:cubicBezTo>
                    <a:pt x="242" y="190"/>
                    <a:pt x="242" y="1"/>
                    <a:pt x="116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32"/>
            <p:cNvSpPr/>
            <p:nvPr/>
          </p:nvSpPr>
          <p:spPr>
            <a:xfrm>
              <a:off x="5132775" y="4826150"/>
              <a:ext cx="6050" cy="4750"/>
            </a:xfrm>
            <a:custGeom>
              <a:avLst/>
              <a:gdLst/>
              <a:ahLst/>
              <a:cxnLst/>
              <a:rect l="l" t="t" r="r" b="b"/>
              <a:pathLst>
                <a:path w="242" h="190" extrusionOk="0">
                  <a:moveTo>
                    <a:pt x="126" y="1"/>
                  </a:moveTo>
                  <a:cubicBezTo>
                    <a:pt x="0" y="1"/>
                    <a:pt x="0" y="190"/>
                    <a:pt x="126" y="190"/>
                  </a:cubicBezTo>
                  <a:cubicBezTo>
                    <a:pt x="241" y="190"/>
                    <a:pt x="241" y="1"/>
                    <a:pt x="126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32"/>
            <p:cNvSpPr/>
            <p:nvPr/>
          </p:nvSpPr>
          <p:spPr>
            <a:xfrm>
              <a:off x="5104650" y="4870275"/>
              <a:ext cx="6325" cy="4775"/>
            </a:xfrm>
            <a:custGeom>
              <a:avLst/>
              <a:gdLst/>
              <a:ahLst/>
              <a:cxnLst/>
              <a:rect l="l" t="t" r="r" b="b"/>
              <a:pathLst>
                <a:path w="253" h="191" extrusionOk="0">
                  <a:moveTo>
                    <a:pt x="127" y="1"/>
                  </a:moveTo>
                  <a:cubicBezTo>
                    <a:pt x="0" y="1"/>
                    <a:pt x="0" y="190"/>
                    <a:pt x="127" y="190"/>
                  </a:cubicBezTo>
                  <a:cubicBezTo>
                    <a:pt x="253" y="190"/>
                    <a:pt x="253" y="1"/>
                    <a:pt x="127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32"/>
            <p:cNvSpPr/>
            <p:nvPr/>
          </p:nvSpPr>
          <p:spPr>
            <a:xfrm>
              <a:off x="5119100" y="4876600"/>
              <a:ext cx="6050" cy="4750"/>
            </a:xfrm>
            <a:custGeom>
              <a:avLst/>
              <a:gdLst/>
              <a:ahLst/>
              <a:cxnLst/>
              <a:rect l="l" t="t" r="r" b="b"/>
              <a:pathLst>
                <a:path w="242" h="190" extrusionOk="0">
                  <a:moveTo>
                    <a:pt x="116" y="0"/>
                  </a:moveTo>
                  <a:cubicBezTo>
                    <a:pt x="1" y="0"/>
                    <a:pt x="1" y="189"/>
                    <a:pt x="116" y="189"/>
                  </a:cubicBezTo>
                  <a:cubicBezTo>
                    <a:pt x="242" y="189"/>
                    <a:pt x="242" y="0"/>
                    <a:pt x="116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32"/>
            <p:cNvSpPr/>
            <p:nvPr/>
          </p:nvSpPr>
          <p:spPr>
            <a:xfrm>
              <a:off x="5127500" y="4887350"/>
              <a:ext cx="6075" cy="5025"/>
            </a:xfrm>
            <a:custGeom>
              <a:avLst/>
              <a:gdLst/>
              <a:ahLst/>
              <a:cxnLst/>
              <a:rect l="l" t="t" r="r" b="b"/>
              <a:pathLst>
                <a:path w="243" h="201" extrusionOk="0">
                  <a:moveTo>
                    <a:pt x="127" y="0"/>
                  </a:moveTo>
                  <a:cubicBezTo>
                    <a:pt x="1" y="0"/>
                    <a:pt x="1" y="201"/>
                    <a:pt x="127" y="201"/>
                  </a:cubicBezTo>
                  <a:cubicBezTo>
                    <a:pt x="242" y="201"/>
                    <a:pt x="242" y="0"/>
                    <a:pt x="127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2"/>
            <p:cNvSpPr/>
            <p:nvPr/>
          </p:nvSpPr>
          <p:spPr>
            <a:xfrm>
              <a:off x="5138550" y="4889450"/>
              <a:ext cx="6050" cy="4750"/>
            </a:xfrm>
            <a:custGeom>
              <a:avLst/>
              <a:gdLst/>
              <a:ahLst/>
              <a:cxnLst/>
              <a:rect l="l" t="t" r="r" b="b"/>
              <a:pathLst>
                <a:path w="242" h="190" extrusionOk="0">
                  <a:moveTo>
                    <a:pt x="115" y="1"/>
                  </a:moveTo>
                  <a:cubicBezTo>
                    <a:pt x="0" y="1"/>
                    <a:pt x="0" y="190"/>
                    <a:pt x="115" y="190"/>
                  </a:cubicBezTo>
                  <a:cubicBezTo>
                    <a:pt x="241" y="190"/>
                    <a:pt x="241" y="1"/>
                    <a:pt x="115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32"/>
            <p:cNvSpPr/>
            <p:nvPr/>
          </p:nvSpPr>
          <p:spPr>
            <a:xfrm>
              <a:off x="5090475" y="4886050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26" y="0"/>
                  </a:moveTo>
                  <a:cubicBezTo>
                    <a:pt x="0" y="0"/>
                    <a:pt x="0" y="190"/>
                    <a:pt x="126" y="190"/>
                  </a:cubicBezTo>
                  <a:cubicBezTo>
                    <a:pt x="242" y="190"/>
                    <a:pt x="242" y="0"/>
                    <a:pt x="126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32"/>
            <p:cNvSpPr/>
            <p:nvPr/>
          </p:nvSpPr>
          <p:spPr>
            <a:xfrm>
              <a:off x="5092850" y="4902050"/>
              <a:ext cx="6050" cy="5025"/>
            </a:xfrm>
            <a:custGeom>
              <a:avLst/>
              <a:gdLst/>
              <a:ahLst/>
              <a:cxnLst/>
              <a:rect l="l" t="t" r="r" b="b"/>
              <a:pathLst>
                <a:path w="242" h="201" extrusionOk="0">
                  <a:moveTo>
                    <a:pt x="126" y="1"/>
                  </a:moveTo>
                  <a:cubicBezTo>
                    <a:pt x="0" y="1"/>
                    <a:pt x="0" y="201"/>
                    <a:pt x="126" y="201"/>
                  </a:cubicBezTo>
                  <a:cubicBezTo>
                    <a:pt x="241" y="201"/>
                    <a:pt x="241" y="1"/>
                    <a:pt x="126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32"/>
            <p:cNvSpPr/>
            <p:nvPr/>
          </p:nvSpPr>
          <p:spPr>
            <a:xfrm>
              <a:off x="5087050" y="4909675"/>
              <a:ext cx="6350" cy="4775"/>
            </a:xfrm>
            <a:custGeom>
              <a:avLst/>
              <a:gdLst/>
              <a:ahLst/>
              <a:cxnLst/>
              <a:rect l="l" t="t" r="r" b="b"/>
              <a:pathLst>
                <a:path w="254" h="191" extrusionOk="0">
                  <a:moveTo>
                    <a:pt x="127" y="1"/>
                  </a:moveTo>
                  <a:cubicBezTo>
                    <a:pt x="1" y="1"/>
                    <a:pt x="1" y="190"/>
                    <a:pt x="127" y="190"/>
                  </a:cubicBezTo>
                  <a:cubicBezTo>
                    <a:pt x="253" y="190"/>
                    <a:pt x="253" y="1"/>
                    <a:pt x="127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32"/>
            <p:cNvSpPr/>
            <p:nvPr/>
          </p:nvSpPr>
          <p:spPr>
            <a:xfrm>
              <a:off x="5087575" y="4926500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27" y="0"/>
                  </a:moveTo>
                  <a:cubicBezTo>
                    <a:pt x="1" y="0"/>
                    <a:pt x="1" y="190"/>
                    <a:pt x="127" y="190"/>
                  </a:cubicBezTo>
                  <a:cubicBezTo>
                    <a:pt x="242" y="190"/>
                    <a:pt x="242" y="0"/>
                    <a:pt x="127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3" name="Google Shape;533;p32"/>
          <p:cNvGrpSpPr/>
          <p:nvPr/>
        </p:nvGrpSpPr>
        <p:grpSpPr>
          <a:xfrm>
            <a:off x="9559" y="4402350"/>
            <a:ext cx="661619" cy="679178"/>
            <a:chOff x="5017725" y="4792775"/>
            <a:chExt cx="159200" cy="163425"/>
          </a:xfrm>
        </p:grpSpPr>
        <p:sp>
          <p:nvSpPr>
            <p:cNvPr id="534" name="Google Shape;534;p32"/>
            <p:cNvSpPr/>
            <p:nvPr/>
          </p:nvSpPr>
          <p:spPr>
            <a:xfrm>
              <a:off x="5037400" y="4811550"/>
              <a:ext cx="122425" cy="125725"/>
            </a:xfrm>
            <a:custGeom>
              <a:avLst/>
              <a:gdLst/>
              <a:ahLst/>
              <a:cxnLst/>
              <a:rect l="l" t="t" r="r" b="b"/>
              <a:pathLst>
                <a:path w="4897" h="5029" extrusionOk="0">
                  <a:moveTo>
                    <a:pt x="1530" y="0"/>
                  </a:moveTo>
                  <a:cubicBezTo>
                    <a:pt x="1491" y="0"/>
                    <a:pt x="1451" y="6"/>
                    <a:pt x="1409" y="17"/>
                  </a:cubicBezTo>
                  <a:cubicBezTo>
                    <a:pt x="1336" y="38"/>
                    <a:pt x="1272" y="91"/>
                    <a:pt x="1230" y="165"/>
                  </a:cubicBezTo>
                  <a:cubicBezTo>
                    <a:pt x="1104" y="427"/>
                    <a:pt x="1336" y="994"/>
                    <a:pt x="1546" y="1499"/>
                  </a:cubicBezTo>
                  <a:cubicBezTo>
                    <a:pt x="1630" y="1709"/>
                    <a:pt x="1714" y="1909"/>
                    <a:pt x="1735" y="2035"/>
                  </a:cubicBezTo>
                  <a:cubicBezTo>
                    <a:pt x="1554" y="2026"/>
                    <a:pt x="1370" y="2020"/>
                    <a:pt x="1193" y="2020"/>
                  </a:cubicBezTo>
                  <a:cubicBezTo>
                    <a:pt x="689" y="2020"/>
                    <a:pt x="240" y="2075"/>
                    <a:pt x="85" y="2308"/>
                  </a:cubicBezTo>
                  <a:cubicBezTo>
                    <a:pt x="12" y="2413"/>
                    <a:pt x="1" y="2549"/>
                    <a:pt x="64" y="2696"/>
                  </a:cubicBezTo>
                  <a:cubicBezTo>
                    <a:pt x="176" y="2946"/>
                    <a:pt x="556" y="3028"/>
                    <a:pt x="1007" y="3028"/>
                  </a:cubicBezTo>
                  <a:cubicBezTo>
                    <a:pt x="1276" y="3028"/>
                    <a:pt x="1571" y="2999"/>
                    <a:pt x="1850" y="2959"/>
                  </a:cubicBezTo>
                  <a:lnTo>
                    <a:pt x="1850" y="2959"/>
                  </a:lnTo>
                  <a:cubicBezTo>
                    <a:pt x="1829" y="3043"/>
                    <a:pt x="1808" y="3138"/>
                    <a:pt x="1787" y="3233"/>
                  </a:cubicBezTo>
                  <a:cubicBezTo>
                    <a:pt x="1640" y="3999"/>
                    <a:pt x="1535" y="4651"/>
                    <a:pt x="1756" y="4924"/>
                  </a:cubicBezTo>
                  <a:cubicBezTo>
                    <a:pt x="1819" y="4998"/>
                    <a:pt x="1903" y="5029"/>
                    <a:pt x="1997" y="5029"/>
                  </a:cubicBezTo>
                  <a:cubicBezTo>
                    <a:pt x="2690" y="5029"/>
                    <a:pt x="2733" y="3716"/>
                    <a:pt x="2754" y="2990"/>
                  </a:cubicBezTo>
                  <a:cubicBezTo>
                    <a:pt x="2764" y="3001"/>
                    <a:pt x="2785" y="3011"/>
                    <a:pt x="2796" y="3022"/>
                  </a:cubicBezTo>
                  <a:cubicBezTo>
                    <a:pt x="3371" y="3396"/>
                    <a:pt x="4008" y="3786"/>
                    <a:pt x="4408" y="3786"/>
                  </a:cubicBezTo>
                  <a:cubicBezTo>
                    <a:pt x="4468" y="3786"/>
                    <a:pt x="4523" y="3777"/>
                    <a:pt x="4572" y="3758"/>
                  </a:cubicBezTo>
                  <a:cubicBezTo>
                    <a:pt x="4666" y="3726"/>
                    <a:pt x="4740" y="3642"/>
                    <a:pt x="4771" y="3537"/>
                  </a:cubicBezTo>
                  <a:cubicBezTo>
                    <a:pt x="4897" y="3054"/>
                    <a:pt x="3794" y="2339"/>
                    <a:pt x="3269" y="2129"/>
                  </a:cubicBezTo>
                  <a:cubicBezTo>
                    <a:pt x="3332" y="2056"/>
                    <a:pt x="3416" y="1972"/>
                    <a:pt x="3489" y="1877"/>
                  </a:cubicBezTo>
                  <a:cubicBezTo>
                    <a:pt x="3930" y="1383"/>
                    <a:pt x="4540" y="711"/>
                    <a:pt x="4109" y="259"/>
                  </a:cubicBezTo>
                  <a:cubicBezTo>
                    <a:pt x="4034" y="183"/>
                    <a:pt x="3950" y="142"/>
                    <a:pt x="3858" y="142"/>
                  </a:cubicBezTo>
                  <a:cubicBezTo>
                    <a:pt x="3847" y="142"/>
                    <a:pt x="3836" y="142"/>
                    <a:pt x="3825" y="144"/>
                  </a:cubicBezTo>
                  <a:cubicBezTo>
                    <a:pt x="3531" y="186"/>
                    <a:pt x="3143" y="606"/>
                    <a:pt x="2669" y="1435"/>
                  </a:cubicBezTo>
                  <a:cubicBezTo>
                    <a:pt x="2554" y="1278"/>
                    <a:pt x="2459" y="1089"/>
                    <a:pt x="2365" y="910"/>
                  </a:cubicBezTo>
                  <a:cubicBezTo>
                    <a:pt x="2119" y="447"/>
                    <a:pt x="1882" y="0"/>
                    <a:pt x="1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32"/>
            <p:cNvSpPr/>
            <p:nvPr/>
          </p:nvSpPr>
          <p:spPr>
            <a:xfrm>
              <a:off x="5017725" y="4792775"/>
              <a:ext cx="159200" cy="163425"/>
            </a:xfrm>
            <a:custGeom>
              <a:avLst/>
              <a:gdLst/>
              <a:ahLst/>
              <a:cxnLst/>
              <a:rect l="l" t="t" r="r" b="b"/>
              <a:pathLst>
                <a:path w="6368" h="6537" extrusionOk="0">
                  <a:moveTo>
                    <a:pt x="3299" y="2922"/>
                  </a:moveTo>
                  <a:cubicBezTo>
                    <a:pt x="3309" y="2964"/>
                    <a:pt x="3309" y="2996"/>
                    <a:pt x="3320" y="3027"/>
                  </a:cubicBezTo>
                  <a:lnTo>
                    <a:pt x="3225" y="3059"/>
                  </a:lnTo>
                  <a:cubicBezTo>
                    <a:pt x="3246" y="3006"/>
                    <a:pt x="3257" y="2964"/>
                    <a:pt x="3267" y="2922"/>
                  </a:cubicBezTo>
                  <a:close/>
                  <a:moveTo>
                    <a:pt x="2318" y="1"/>
                  </a:moveTo>
                  <a:cubicBezTo>
                    <a:pt x="2192" y="1"/>
                    <a:pt x="2081" y="20"/>
                    <a:pt x="1996" y="43"/>
                  </a:cubicBezTo>
                  <a:cubicBezTo>
                    <a:pt x="1702" y="127"/>
                    <a:pt x="1471" y="316"/>
                    <a:pt x="1345" y="579"/>
                  </a:cubicBezTo>
                  <a:cubicBezTo>
                    <a:pt x="1135" y="1021"/>
                    <a:pt x="1250" y="1525"/>
                    <a:pt x="1439" y="2039"/>
                  </a:cubicBezTo>
                  <a:lnTo>
                    <a:pt x="1429" y="2039"/>
                  </a:lnTo>
                  <a:cubicBezTo>
                    <a:pt x="1219" y="2071"/>
                    <a:pt x="589" y="2134"/>
                    <a:pt x="241" y="2628"/>
                  </a:cubicBezTo>
                  <a:cubicBezTo>
                    <a:pt x="21" y="2954"/>
                    <a:pt x="0" y="3363"/>
                    <a:pt x="168" y="3752"/>
                  </a:cubicBezTo>
                  <a:cubicBezTo>
                    <a:pt x="241" y="3931"/>
                    <a:pt x="420" y="4194"/>
                    <a:pt x="799" y="4362"/>
                  </a:cubicBezTo>
                  <a:cubicBezTo>
                    <a:pt x="988" y="4446"/>
                    <a:pt x="1208" y="4498"/>
                    <a:pt x="1471" y="4519"/>
                  </a:cubicBezTo>
                  <a:cubicBezTo>
                    <a:pt x="1544" y="4530"/>
                    <a:pt x="1628" y="4530"/>
                    <a:pt x="1712" y="4530"/>
                  </a:cubicBezTo>
                  <a:cubicBezTo>
                    <a:pt x="1618" y="5212"/>
                    <a:pt x="1628" y="5749"/>
                    <a:pt x="1954" y="6148"/>
                  </a:cubicBezTo>
                  <a:cubicBezTo>
                    <a:pt x="2165" y="6400"/>
                    <a:pt x="2459" y="6536"/>
                    <a:pt x="2784" y="6536"/>
                  </a:cubicBezTo>
                  <a:cubicBezTo>
                    <a:pt x="3183" y="6536"/>
                    <a:pt x="3541" y="6358"/>
                    <a:pt x="3793" y="6022"/>
                  </a:cubicBezTo>
                  <a:cubicBezTo>
                    <a:pt x="3951" y="5812"/>
                    <a:pt x="4066" y="5549"/>
                    <a:pt x="4150" y="5212"/>
                  </a:cubicBezTo>
                  <a:cubicBezTo>
                    <a:pt x="4161" y="5139"/>
                    <a:pt x="4182" y="5076"/>
                    <a:pt x="4192" y="5013"/>
                  </a:cubicBezTo>
                  <a:cubicBezTo>
                    <a:pt x="4547" y="5184"/>
                    <a:pt x="4879" y="5292"/>
                    <a:pt x="5189" y="5292"/>
                  </a:cubicBezTo>
                  <a:cubicBezTo>
                    <a:pt x="5338" y="5292"/>
                    <a:pt x="5481" y="5267"/>
                    <a:pt x="5621" y="5212"/>
                  </a:cubicBezTo>
                  <a:lnTo>
                    <a:pt x="5632" y="5212"/>
                  </a:lnTo>
                  <a:cubicBezTo>
                    <a:pt x="5947" y="5097"/>
                    <a:pt x="6188" y="4824"/>
                    <a:pt x="6283" y="4488"/>
                  </a:cubicBezTo>
                  <a:cubicBezTo>
                    <a:pt x="6346" y="4257"/>
                    <a:pt x="6367" y="3889"/>
                    <a:pt x="6073" y="3468"/>
                  </a:cubicBezTo>
                  <a:cubicBezTo>
                    <a:pt x="5947" y="3279"/>
                    <a:pt x="5758" y="3090"/>
                    <a:pt x="5527" y="2901"/>
                  </a:cubicBezTo>
                  <a:cubicBezTo>
                    <a:pt x="5432" y="2817"/>
                    <a:pt x="5338" y="2744"/>
                    <a:pt x="5233" y="2681"/>
                  </a:cubicBezTo>
                  <a:cubicBezTo>
                    <a:pt x="5359" y="2513"/>
                    <a:pt x="5485" y="2344"/>
                    <a:pt x="5579" y="2165"/>
                  </a:cubicBezTo>
                  <a:cubicBezTo>
                    <a:pt x="5716" y="1892"/>
                    <a:pt x="5789" y="1651"/>
                    <a:pt x="5800" y="1399"/>
                  </a:cubicBezTo>
                  <a:cubicBezTo>
                    <a:pt x="5800" y="1063"/>
                    <a:pt x="5684" y="747"/>
                    <a:pt x="5443" y="495"/>
                  </a:cubicBezTo>
                  <a:cubicBezTo>
                    <a:pt x="5231" y="265"/>
                    <a:pt x="4948" y="140"/>
                    <a:pt x="4649" y="140"/>
                  </a:cubicBezTo>
                  <a:cubicBezTo>
                    <a:pt x="4606" y="140"/>
                    <a:pt x="4562" y="143"/>
                    <a:pt x="4518" y="148"/>
                  </a:cubicBezTo>
                  <a:cubicBezTo>
                    <a:pt x="4182" y="190"/>
                    <a:pt x="3856" y="379"/>
                    <a:pt x="3541" y="737"/>
                  </a:cubicBezTo>
                  <a:lnTo>
                    <a:pt x="3509" y="768"/>
                  </a:lnTo>
                  <a:cubicBezTo>
                    <a:pt x="3446" y="663"/>
                    <a:pt x="3372" y="568"/>
                    <a:pt x="3288" y="474"/>
                  </a:cubicBezTo>
                  <a:cubicBezTo>
                    <a:pt x="2955" y="98"/>
                    <a:pt x="2597" y="1"/>
                    <a:pt x="23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2"/>
            <p:cNvSpPr/>
            <p:nvPr/>
          </p:nvSpPr>
          <p:spPr>
            <a:xfrm>
              <a:off x="5035450" y="4813450"/>
              <a:ext cx="122275" cy="122000"/>
            </a:xfrm>
            <a:custGeom>
              <a:avLst/>
              <a:gdLst/>
              <a:ahLst/>
              <a:cxnLst/>
              <a:rect l="l" t="t" r="r" b="b"/>
              <a:pathLst>
                <a:path w="4891" h="4880" extrusionOk="0">
                  <a:moveTo>
                    <a:pt x="1608" y="0"/>
                  </a:moveTo>
                  <a:cubicBezTo>
                    <a:pt x="1576" y="0"/>
                    <a:pt x="1542" y="5"/>
                    <a:pt x="1508" y="15"/>
                  </a:cubicBezTo>
                  <a:cubicBezTo>
                    <a:pt x="993" y="152"/>
                    <a:pt x="1886" y="1654"/>
                    <a:pt x="1897" y="2011"/>
                  </a:cubicBezTo>
                  <a:cubicBezTo>
                    <a:pt x="1907" y="2022"/>
                    <a:pt x="1907" y="2032"/>
                    <a:pt x="1907" y="2032"/>
                  </a:cubicBezTo>
                  <a:cubicBezTo>
                    <a:pt x="1749" y="2026"/>
                    <a:pt x="1534" y="2015"/>
                    <a:pt x="1309" y="2015"/>
                  </a:cubicBezTo>
                  <a:cubicBezTo>
                    <a:pt x="692" y="2015"/>
                    <a:pt x="0" y="2097"/>
                    <a:pt x="216" y="2589"/>
                  </a:cubicBezTo>
                  <a:cubicBezTo>
                    <a:pt x="312" y="2810"/>
                    <a:pt x="673" y="2875"/>
                    <a:pt x="1068" y="2875"/>
                  </a:cubicBezTo>
                  <a:cubicBezTo>
                    <a:pt x="1407" y="2875"/>
                    <a:pt x="1770" y="2827"/>
                    <a:pt x="2012" y="2788"/>
                  </a:cubicBezTo>
                  <a:lnTo>
                    <a:pt x="2012" y="2788"/>
                  </a:lnTo>
                  <a:cubicBezTo>
                    <a:pt x="1928" y="3367"/>
                    <a:pt x="1508" y="4880"/>
                    <a:pt x="2075" y="4880"/>
                  </a:cubicBezTo>
                  <a:cubicBezTo>
                    <a:pt x="2737" y="4880"/>
                    <a:pt x="2737" y="3409"/>
                    <a:pt x="2758" y="2778"/>
                  </a:cubicBezTo>
                  <a:cubicBezTo>
                    <a:pt x="3121" y="3012"/>
                    <a:pt x="4019" y="3637"/>
                    <a:pt x="4491" y="3637"/>
                  </a:cubicBezTo>
                  <a:cubicBezTo>
                    <a:pt x="4633" y="3637"/>
                    <a:pt x="4737" y="3581"/>
                    <a:pt x="4776" y="3440"/>
                  </a:cubicBezTo>
                  <a:cubicBezTo>
                    <a:pt x="4891" y="2999"/>
                    <a:pt x="3683" y="2232"/>
                    <a:pt x="3221" y="2085"/>
                  </a:cubicBezTo>
                  <a:cubicBezTo>
                    <a:pt x="3599" y="1602"/>
                    <a:pt x="4608" y="740"/>
                    <a:pt x="4134" y="236"/>
                  </a:cubicBezTo>
                  <a:cubicBezTo>
                    <a:pt x="4077" y="175"/>
                    <a:pt x="4012" y="148"/>
                    <a:pt x="3944" y="148"/>
                  </a:cubicBezTo>
                  <a:cubicBezTo>
                    <a:pt x="3551" y="148"/>
                    <a:pt x="3016" y="1033"/>
                    <a:pt x="2747" y="1507"/>
                  </a:cubicBezTo>
                  <a:cubicBezTo>
                    <a:pt x="2335" y="928"/>
                    <a:pt x="2070" y="0"/>
                    <a:pt x="1608" y="0"/>
                  </a:cubicBezTo>
                  <a:close/>
                </a:path>
              </a:pathLst>
            </a:custGeom>
            <a:solidFill>
              <a:srgbClr val="359E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32"/>
            <p:cNvSpPr/>
            <p:nvPr/>
          </p:nvSpPr>
          <p:spPr>
            <a:xfrm>
              <a:off x="5037400" y="4811550"/>
              <a:ext cx="122425" cy="125725"/>
            </a:xfrm>
            <a:custGeom>
              <a:avLst/>
              <a:gdLst/>
              <a:ahLst/>
              <a:cxnLst/>
              <a:rect l="l" t="t" r="r" b="b"/>
              <a:pathLst>
                <a:path w="4897" h="5029" extrusionOk="0">
                  <a:moveTo>
                    <a:pt x="1525" y="154"/>
                  </a:moveTo>
                  <a:cubicBezTo>
                    <a:pt x="1794" y="154"/>
                    <a:pt x="2007" y="560"/>
                    <a:pt x="2228" y="984"/>
                  </a:cubicBezTo>
                  <a:cubicBezTo>
                    <a:pt x="2344" y="1204"/>
                    <a:pt x="2470" y="1435"/>
                    <a:pt x="2606" y="1625"/>
                  </a:cubicBezTo>
                  <a:lnTo>
                    <a:pt x="2680" y="1720"/>
                  </a:lnTo>
                  <a:lnTo>
                    <a:pt x="2733" y="1615"/>
                  </a:lnTo>
                  <a:cubicBezTo>
                    <a:pt x="3332" y="564"/>
                    <a:pt x="3668" y="322"/>
                    <a:pt x="3836" y="301"/>
                  </a:cubicBezTo>
                  <a:cubicBezTo>
                    <a:pt x="3846" y="299"/>
                    <a:pt x="3856" y="298"/>
                    <a:pt x="3866" y="298"/>
                  </a:cubicBezTo>
                  <a:cubicBezTo>
                    <a:pt x="3916" y="298"/>
                    <a:pt x="3958" y="320"/>
                    <a:pt x="3993" y="364"/>
                  </a:cubicBezTo>
                  <a:cubicBezTo>
                    <a:pt x="4330" y="721"/>
                    <a:pt x="3804" y="1299"/>
                    <a:pt x="3374" y="1772"/>
                  </a:cubicBezTo>
                  <a:cubicBezTo>
                    <a:pt x="3269" y="1898"/>
                    <a:pt x="3164" y="2014"/>
                    <a:pt x="3080" y="2119"/>
                  </a:cubicBezTo>
                  <a:lnTo>
                    <a:pt x="3017" y="2203"/>
                  </a:lnTo>
                  <a:lnTo>
                    <a:pt x="3122" y="2234"/>
                  </a:lnTo>
                  <a:cubicBezTo>
                    <a:pt x="3636" y="2402"/>
                    <a:pt x="4719" y="3138"/>
                    <a:pt x="4624" y="3495"/>
                  </a:cubicBezTo>
                  <a:cubicBezTo>
                    <a:pt x="4603" y="3558"/>
                    <a:pt x="4572" y="3600"/>
                    <a:pt x="4519" y="3621"/>
                  </a:cubicBezTo>
                  <a:cubicBezTo>
                    <a:pt x="4486" y="3633"/>
                    <a:pt x="4449" y="3639"/>
                    <a:pt x="4407" y="3639"/>
                  </a:cubicBezTo>
                  <a:cubicBezTo>
                    <a:pt x="4017" y="3639"/>
                    <a:pt x="3259" y="3143"/>
                    <a:pt x="2880" y="2896"/>
                  </a:cubicBezTo>
                  <a:cubicBezTo>
                    <a:pt x="2817" y="2854"/>
                    <a:pt x="2764" y="2822"/>
                    <a:pt x="2711" y="2791"/>
                  </a:cubicBezTo>
                  <a:lnTo>
                    <a:pt x="2606" y="2717"/>
                  </a:lnTo>
                  <a:lnTo>
                    <a:pt x="2596" y="2969"/>
                  </a:lnTo>
                  <a:cubicBezTo>
                    <a:pt x="2585" y="3590"/>
                    <a:pt x="2554" y="4882"/>
                    <a:pt x="1997" y="4882"/>
                  </a:cubicBezTo>
                  <a:cubicBezTo>
                    <a:pt x="1945" y="4882"/>
                    <a:pt x="1903" y="4861"/>
                    <a:pt x="1871" y="4819"/>
                  </a:cubicBezTo>
                  <a:cubicBezTo>
                    <a:pt x="1682" y="4587"/>
                    <a:pt x="1840" y="3789"/>
                    <a:pt x="1945" y="3264"/>
                  </a:cubicBezTo>
                  <a:cubicBezTo>
                    <a:pt x="1966" y="3117"/>
                    <a:pt x="1997" y="2980"/>
                    <a:pt x="2008" y="2875"/>
                  </a:cubicBezTo>
                  <a:lnTo>
                    <a:pt x="2029" y="2780"/>
                  </a:lnTo>
                  <a:lnTo>
                    <a:pt x="2029" y="2780"/>
                  </a:lnTo>
                  <a:lnTo>
                    <a:pt x="1924" y="2791"/>
                  </a:lnTo>
                  <a:cubicBezTo>
                    <a:pt x="1568" y="2845"/>
                    <a:pt x="1257" y="2872"/>
                    <a:pt x="1000" y="2872"/>
                  </a:cubicBezTo>
                  <a:cubicBezTo>
                    <a:pt x="558" y="2872"/>
                    <a:pt x="277" y="2793"/>
                    <a:pt x="211" y="2633"/>
                  </a:cubicBezTo>
                  <a:cubicBezTo>
                    <a:pt x="169" y="2539"/>
                    <a:pt x="159" y="2455"/>
                    <a:pt x="201" y="2392"/>
                  </a:cubicBezTo>
                  <a:cubicBezTo>
                    <a:pt x="333" y="2208"/>
                    <a:pt x="815" y="2168"/>
                    <a:pt x="1240" y="2168"/>
                  </a:cubicBezTo>
                  <a:cubicBezTo>
                    <a:pt x="1423" y="2168"/>
                    <a:pt x="1595" y="2176"/>
                    <a:pt x="1724" y="2182"/>
                  </a:cubicBezTo>
                  <a:lnTo>
                    <a:pt x="1829" y="2192"/>
                  </a:lnTo>
                  <a:lnTo>
                    <a:pt x="1924" y="2182"/>
                  </a:lnTo>
                  <a:lnTo>
                    <a:pt x="1903" y="2087"/>
                  </a:lnTo>
                  <a:cubicBezTo>
                    <a:pt x="1892" y="1961"/>
                    <a:pt x="1798" y="1730"/>
                    <a:pt x="1682" y="1435"/>
                  </a:cubicBezTo>
                  <a:cubicBezTo>
                    <a:pt x="1504" y="1015"/>
                    <a:pt x="1272" y="438"/>
                    <a:pt x="1367" y="228"/>
                  </a:cubicBezTo>
                  <a:cubicBezTo>
                    <a:pt x="1388" y="196"/>
                    <a:pt x="1409" y="175"/>
                    <a:pt x="1451" y="165"/>
                  </a:cubicBezTo>
                  <a:cubicBezTo>
                    <a:pt x="1476" y="158"/>
                    <a:pt x="1501" y="154"/>
                    <a:pt x="1525" y="154"/>
                  </a:cubicBezTo>
                  <a:close/>
                  <a:moveTo>
                    <a:pt x="1530" y="0"/>
                  </a:moveTo>
                  <a:cubicBezTo>
                    <a:pt x="1491" y="0"/>
                    <a:pt x="1451" y="6"/>
                    <a:pt x="1409" y="17"/>
                  </a:cubicBezTo>
                  <a:cubicBezTo>
                    <a:pt x="1336" y="38"/>
                    <a:pt x="1272" y="91"/>
                    <a:pt x="1230" y="165"/>
                  </a:cubicBezTo>
                  <a:cubicBezTo>
                    <a:pt x="1104" y="427"/>
                    <a:pt x="1336" y="994"/>
                    <a:pt x="1546" y="1499"/>
                  </a:cubicBezTo>
                  <a:cubicBezTo>
                    <a:pt x="1630" y="1709"/>
                    <a:pt x="1714" y="1909"/>
                    <a:pt x="1735" y="2035"/>
                  </a:cubicBezTo>
                  <a:cubicBezTo>
                    <a:pt x="1554" y="2026"/>
                    <a:pt x="1370" y="2020"/>
                    <a:pt x="1193" y="2020"/>
                  </a:cubicBezTo>
                  <a:cubicBezTo>
                    <a:pt x="689" y="2020"/>
                    <a:pt x="240" y="2075"/>
                    <a:pt x="85" y="2308"/>
                  </a:cubicBezTo>
                  <a:cubicBezTo>
                    <a:pt x="12" y="2413"/>
                    <a:pt x="1" y="2549"/>
                    <a:pt x="64" y="2696"/>
                  </a:cubicBezTo>
                  <a:cubicBezTo>
                    <a:pt x="176" y="2946"/>
                    <a:pt x="556" y="3028"/>
                    <a:pt x="1007" y="3028"/>
                  </a:cubicBezTo>
                  <a:cubicBezTo>
                    <a:pt x="1276" y="3028"/>
                    <a:pt x="1571" y="2999"/>
                    <a:pt x="1850" y="2959"/>
                  </a:cubicBezTo>
                  <a:lnTo>
                    <a:pt x="1850" y="2959"/>
                  </a:lnTo>
                  <a:cubicBezTo>
                    <a:pt x="1829" y="3043"/>
                    <a:pt x="1808" y="3138"/>
                    <a:pt x="1787" y="3233"/>
                  </a:cubicBezTo>
                  <a:cubicBezTo>
                    <a:pt x="1640" y="3999"/>
                    <a:pt x="1535" y="4651"/>
                    <a:pt x="1756" y="4924"/>
                  </a:cubicBezTo>
                  <a:cubicBezTo>
                    <a:pt x="1819" y="4998"/>
                    <a:pt x="1903" y="5029"/>
                    <a:pt x="1997" y="5029"/>
                  </a:cubicBezTo>
                  <a:cubicBezTo>
                    <a:pt x="2690" y="5029"/>
                    <a:pt x="2733" y="3716"/>
                    <a:pt x="2754" y="2990"/>
                  </a:cubicBezTo>
                  <a:cubicBezTo>
                    <a:pt x="2764" y="3001"/>
                    <a:pt x="2785" y="3011"/>
                    <a:pt x="2796" y="3022"/>
                  </a:cubicBezTo>
                  <a:cubicBezTo>
                    <a:pt x="3371" y="3396"/>
                    <a:pt x="4008" y="3786"/>
                    <a:pt x="4408" y="3786"/>
                  </a:cubicBezTo>
                  <a:cubicBezTo>
                    <a:pt x="4468" y="3786"/>
                    <a:pt x="4523" y="3777"/>
                    <a:pt x="4572" y="3758"/>
                  </a:cubicBezTo>
                  <a:cubicBezTo>
                    <a:pt x="4666" y="3726"/>
                    <a:pt x="4740" y="3642"/>
                    <a:pt x="4771" y="3537"/>
                  </a:cubicBezTo>
                  <a:cubicBezTo>
                    <a:pt x="4897" y="3054"/>
                    <a:pt x="3794" y="2339"/>
                    <a:pt x="3269" y="2129"/>
                  </a:cubicBezTo>
                  <a:cubicBezTo>
                    <a:pt x="3332" y="2056"/>
                    <a:pt x="3416" y="1972"/>
                    <a:pt x="3489" y="1877"/>
                  </a:cubicBezTo>
                  <a:cubicBezTo>
                    <a:pt x="3930" y="1383"/>
                    <a:pt x="4540" y="711"/>
                    <a:pt x="4109" y="259"/>
                  </a:cubicBezTo>
                  <a:cubicBezTo>
                    <a:pt x="4034" y="183"/>
                    <a:pt x="3950" y="142"/>
                    <a:pt x="3858" y="142"/>
                  </a:cubicBezTo>
                  <a:cubicBezTo>
                    <a:pt x="3847" y="142"/>
                    <a:pt x="3836" y="142"/>
                    <a:pt x="3825" y="144"/>
                  </a:cubicBezTo>
                  <a:cubicBezTo>
                    <a:pt x="3531" y="186"/>
                    <a:pt x="3143" y="606"/>
                    <a:pt x="2669" y="1435"/>
                  </a:cubicBezTo>
                  <a:cubicBezTo>
                    <a:pt x="2554" y="1278"/>
                    <a:pt x="2459" y="1089"/>
                    <a:pt x="2365" y="910"/>
                  </a:cubicBezTo>
                  <a:cubicBezTo>
                    <a:pt x="2119" y="447"/>
                    <a:pt x="1882" y="0"/>
                    <a:pt x="1530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2"/>
            <p:cNvSpPr/>
            <p:nvPr/>
          </p:nvSpPr>
          <p:spPr>
            <a:xfrm>
              <a:off x="5046850" y="4874225"/>
              <a:ext cx="6625" cy="4750"/>
            </a:xfrm>
            <a:custGeom>
              <a:avLst/>
              <a:gdLst/>
              <a:ahLst/>
              <a:cxnLst/>
              <a:rect l="l" t="t" r="r" b="b"/>
              <a:pathLst>
                <a:path w="265" h="190" extrusionOk="0">
                  <a:moveTo>
                    <a:pt x="117" y="0"/>
                  </a:moveTo>
                  <a:cubicBezTo>
                    <a:pt x="1" y="0"/>
                    <a:pt x="1" y="189"/>
                    <a:pt x="117" y="189"/>
                  </a:cubicBezTo>
                  <a:lnTo>
                    <a:pt x="138" y="189"/>
                  </a:lnTo>
                  <a:cubicBezTo>
                    <a:pt x="264" y="189"/>
                    <a:pt x="264" y="0"/>
                    <a:pt x="138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2"/>
            <p:cNvSpPr/>
            <p:nvPr/>
          </p:nvSpPr>
          <p:spPr>
            <a:xfrm>
              <a:off x="5060525" y="4869500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26" y="0"/>
                  </a:moveTo>
                  <a:cubicBezTo>
                    <a:pt x="0" y="0"/>
                    <a:pt x="0" y="189"/>
                    <a:pt x="126" y="189"/>
                  </a:cubicBezTo>
                  <a:cubicBezTo>
                    <a:pt x="242" y="189"/>
                    <a:pt x="242" y="0"/>
                    <a:pt x="126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2"/>
            <p:cNvSpPr/>
            <p:nvPr/>
          </p:nvSpPr>
          <p:spPr>
            <a:xfrm>
              <a:off x="5068150" y="4875025"/>
              <a:ext cx="6050" cy="4750"/>
            </a:xfrm>
            <a:custGeom>
              <a:avLst/>
              <a:gdLst/>
              <a:ahLst/>
              <a:cxnLst/>
              <a:rect l="l" t="t" r="r" b="b"/>
              <a:pathLst>
                <a:path w="242" h="190" extrusionOk="0">
                  <a:moveTo>
                    <a:pt x="127" y="0"/>
                  </a:moveTo>
                  <a:cubicBezTo>
                    <a:pt x="0" y="0"/>
                    <a:pt x="0" y="189"/>
                    <a:pt x="127" y="189"/>
                  </a:cubicBezTo>
                  <a:cubicBezTo>
                    <a:pt x="242" y="189"/>
                    <a:pt x="242" y="0"/>
                    <a:pt x="127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2"/>
            <p:cNvSpPr/>
            <p:nvPr/>
          </p:nvSpPr>
          <p:spPr>
            <a:xfrm>
              <a:off x="5087575" y="4871350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27" y="0"/>
                  </a:moveTo>
                  <a:cubicBezTo>
                    <a:pt x="1" y="0"/>
                    <a:pt x="1" y="189"/>
                    <a:pt x="127" y="189"/>
                  </a:cubicBezTo>
                  <a:cubicBezTo>
                    <a:pt x="242" y="189"/>
                    <a:pt x="242" y="0"/>
                    <a:pt x="127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32"/>
            <p:cNvSpPr/>
            <p:nvPr/>
          </p:nvSpPr>
          <p:spPr>
            <a:xfrm>
              <a:off x="5098100" y="4861875"/>
              <a:ext cx="6050" cy="4750"/>
            </a:xfrm>
            <a:custGeom>
              <a:avLst/>
              <a:gdLst/>
              <a:ahLst/>
              <a:cxnLst/>
              <a:rect l="l" t="t" r="r" b="b"/>
              <a:pathLst>
                <a:path w="242" h="190" extrusionOk="0">
                  <a:moveTo>
                    <a:pt x="126" y="1"/>
                  </a:moveTo>
                  <a:cubicBezTo>
                    <a:pt x="0" y="1"/>
                    <a:pt x="0" y="190"/>
                    <a:pt x="126" y="190"/>
                  </a:cubicBezTo>
                  <a:cubicBezTo>
                    <a:pt x="241" y="190"/>
                    <a:pt x="241" y="1"/>
                    <a:pt x="126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32"/>
            <p:cNvSpPr/>
            <p:nvPr/>
          </p:nvSpPr>
          <p:spPr>
            <a:xfrm>
              <a:off x="5087050" y="4851900"/>
              <a:ext cx="6350" cy="4750"/>
            </a:xfrm>
            <a:custGeom>
              <a:avLst/>
              <a:gdLst/>
              <a:ahLst/>
              <a:cxnLst/>
              <a:rect l="l" t="t" r="r" b="b"/>
              <a:pathLst>
                <a:path w="254" h="190" extrusionOk="0">
                  <a:moveTo>
                    <a:pt x="127" y="1"/>
                  </a:moveTo>
                  <a:cubicBezTo>
                    <a:pt x="1" y="1"/>
                    <a:pt x="1" y="190"/>
                    <a:pt x="127" y="190"/>
                  </a:cubicBezTo>
                  <a:cubicBezTo>
                    <a:pt x="253" y="190"/>
                    <a:pt x="253" y="1"/>
                    <a:pt x="127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2"/>
            <p:cNvSpPr/>
            <p:nvPr/>
          </p:nvSpPr>
          <p:spPr>
            <a:xfrm>
              <a:off x="5081000" y="4837200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27" y="0"/>
                  </a:moveTo>
                  <a:cubicBezTo>
                    <a:pt x="1" y="0"/>
                    <a:pt x="1" y="189"/>
                    <a:pt x="127" y="189"/>
                  </a:cubicBezTo>
                  <a:cubicBezTo>
                    <a:pt x="243" y="189"/>
                    <a:pt x="243" y="0"/>
                    <a:pt x="127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32"/>
            <p:cNvSpPr/>
            <p:nvPr/>
          </p:nvSpPr>
          <p:spPr>
            <a:xfrm>
              <a:off x="5075225" y="4823250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27" y="1"/>
                  </a:moveTo>
                  <a:cubicBezTo>
                    <a:pt x="1" y="1"/>
                    <a:pt x="1" y="190"/>
                    <a:pt x="127" y="190"/>
                  </a:cubicBezTo>
                  <a:cubicBezTo>
                    <a:pt x="243" y="190"/>
                    <a:pt x="243" y="1"/>
                    <a:pt x="127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32"/>
            <p:cNvSpPr/>
            <p:nvPr/>
          </p:nvSpPr>
          <p:spPr>
            <a:xfrm>
              <a:off x="5110425" y="4854775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27" y="1"/>
                  </a:moveTo>
                  <a:cubicBezTo>
                    <a:pt x="1" y="1"/>
                    <a:pt x="1" y="190"/>
                    <a:pt x="127" y="190"/>
                  </a:cubicBezTo>
                  <a:cubicBezTo>
                    <a:pt x="243" y="190"/>
                    <a:pt x="243" y="1"/>
                    <a:pt x="127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32"/>
            <p:cNvSpPr/>
            <p:nvPr/>
          </p:nvSpPr>
          <p:spPr>
            <a:xfrm>
              <a:off x="5122775" y="4840350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27" y="0"/>
                  </a:moveTo>
                  <a:cubicBezTo>
                    <a:pt x="1" y="0"/>
                    <a:pt x="1" y="189"/>
                    <a:pt x="127" y="189"/>
                  </a:cubicBezTo>
                  <a:cubicBezTo>
                    <a:pt x="242" y="189"/>
                    <a:pt x="242" y="0"/>
                    <a:pt x="127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2"/>
            <p:cNvSpPr/>
            <p:nvPr/>
          </p:nvSpPr>
          <p:spPr>
            <a:xfrm>
              <a:off x="5123300" y="4827725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16" y="1"/>
                  </a:moveTo>
                  <a:cubicBezTo>
                    <a:pt x="1" y="1"/>
                    <a:pt x="1" y="190"/>
                    <a:pt x="116" y="190"/>
                  </a:cubicBezTo>
                  <a:cubicBezTo>
                    <a:pt x="242" y="190"/>
                    <a:pt x="242" y="1"/>
                    <a:pt x="116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2"/>
            <p:cNvSpPr/>
            <p:nvPr/>
          </p:nvSpPr>
          <p:spPr>
            <a:xfrm>
              <a:off x="5132775" y="4826150"/>
              <a:ext cx="6050" cy="4750"/>
            </a:xfrm>
            <a:custGeom>
              <a:avLst/>
              <a:gdLst/>
              <a:ahLst/>
              <a:cxnLst/>
              <a:rect l="l" t="t" r="r" b="b"/>
              <a:pathLst>
                <a:path w="242" h="190" extrusionOk="0">
                  <a:moveTo>
                    <a:pt x="126" y="1"/>
                  </a:moveTo>
                  <a:cubicBezTo>
                    <a:pt x="0" y="1"/>
                    <a:pt x="0" y="190"/>
                    <a:pt x="126" y="190"/>
                  </a:cubicBezTo>
                  <a:cubicBezTo>
                    <a:pt x="241" y="190"/>
                    <a:pt x="241" y="1"/>
                    <a:pt x="126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2"/>
            <p:cNvSpPr/>
            <p:nvPr/>
          </p:nvSpPr>
          <p:spPr>
            <a:xfrm>
              <a:off x="5104650" y="4870275"/>
              <a:ext cx="6325" cy="4775"/>
            </a:xfrm>
            <a:custGeom>
              <a:avLst/>
              <a:gdLst/>
              <a:ahLst/>
              <a:cxnLst/>
              <a:rect l="l" t="t" r="r" b="b"/>
              <a:pathLst>
                <a:path w="253" h="191" extrusionOk="0">
                  <a:moveTo>
                    <a:pt x="127" y="1"/>
                  </a:moveTo>
                  <a:cubicBezTo>
                    <a:pt x="0" y="1"/>
                    <a:pt x="0" y="190"/>
                    <a:pt x="127" y="190"/>
                  </a:cubicBezTo>
                  <a:cubicBezTo>
                    <a:pt x="253" y="190"/>
                    <a:pt x="253" y="1"/>
                    <a:pt x="127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2"/>
            <p:cNvSpPr/>
            <p:nvPr/>
          </p:nvSpPr>
          <p:spPr>
            <a:xfrm>
              <a:off x="5119100" y="4876600"/>
              <a:ext cx="6050" cy="4750"/>
            </a:xfrm>
            <a:custGeom>
              <a:avLst/>
              <a:gdLst/>
              <a:ahLst/>
              <a:cxnLst/>
              <a:rect l="l" t="t" r="r" b="b"/>
              <a:pathLst>
                <a:path w="242" h="190" extrusionOk="0">
                  <a:moveTo>
                    <a:pt x="116" y="0"/>
                  </a:moveTo>
                  <a:cubicBezTo>
                    <a:pt x="1" y="0"/>
                    <a:pt x="1" y="189"/>
                    <a:pt x="116" y="189"/>
                  </a:cubicBezTo>
                  <a:cubicBezTo>
                    <a:pt x="242" y="189"/>
                    <a:pt x="242" y="0"/>
                    <a:pt x="116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32"/>
            <p:cNvSpPr/>
            <p:nvPr/>
          </p:nvSpPr>
          <p:spPr>
            <a:xfrm>
              <a:off x="5127500" y="4887350"/>
              <a:ext cx="6075" cy="5025"/>
            </a:xfrm>
            <a:custGeom>
              <a:avLst/>
              <a:gdLst/>
              <a:ahLst/>
              <a:cxnLst/>
              <a:rect l="l" t="t" r="r" b="b"/>
              <a:pathLst>
                <a:path w="243" h="201" extrusionOk="0">
                  <a:moveTo>
                    <a:pt x="127" y="0"/>
                  </a:moveTo>
                  <a:cubicBezTo>
                    <a:pt x="1" y="0"/>
                    <a:pt x="1" y="201"/>
                    <a:pt x="127" y="201"/>
                  </a:cubicBezTo>
                  <a:cubicBezTo>
                    <a:pt x="242" y="201"/>
                    <a:pt x="242" y="0"/>
                    <a:pt x="127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32"/>
            <p:cNvSpPr/>
            <p:nvPr/>
          </p:nvSpPr>
          <p:spPr>
            <a:xfrm>
              <a:off x="5138550" y="4889450"/>
              <a:ext cx="6050" cy="4750"/>
            </a:xfrm>
            <a:custGeom>
              <a:avLst/>
              <a:gdLst/>
              <a:ahLst/>
              <a:cxnLst/>
              <a:rect l="l" t="t" r="r" b="b"/>
              <a:pathLst>
                <a:path w="242" h="190" extrusionOk="0">
                  <a:moveTo>
                    <a:pt x="115" y="1"/>
                  </a:moveTo>
                  <a:cubicBezTo>
                    <a:pt x="0" y="1"/>
                    <a:pt x="0" y="190"/>
                    <a:pt x="115" y="190"/>
                  </a:cubicBezTo>
                  <a:cubicBezTo>
                    <a:pt x="241" y="190"/>
                    <a:pt x="241" y="1"/>
                    <a:pt x="115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32"/>
            <p:cNvSpPr/>
            <p:nvPr/>
          </p:nvSpPr>
          <p:spPr>
            <a:xfrm>
              <a:off x="5090475" y="4886050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26" y="0"/>
                  </a:moveTo>
                  <a:cubicBezTo>
                    <a:pt x="0" y="0"/>
                    <a:pt x="0" y="190"/>
                    <a:pt x="126" y="190"/>
                  </a:cubicBezTo>
                  <a:cubicBezTo>
                    <a:pt x="242" y="190"/>
                    <a:pt x="242" y="0"/>
                    <a:pt x="126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32"/>
            <p:cNvSpPr/>
            <p:nvPr/>
          </p:nvSpPr>
          <p:spPr>
            <a:xfrm>
              <a:off x="5092850" y="4902050"/>
              <a:ext cx="6050" cy="5025"/>
            </a:xfrm>
            <a:custGeom>
              <a:avLst/>
              <a:gdLst/>
              <a:ahLst/>
              <a:cxnLst/>
              <a:rect l="l" t="t" r="r" b="b"/>
              <a:pathLst>
                <a:path w="242" h="201" extrusionOk="0">
                  <a:moveTo>
                    <a:pt x="126" y="1"/>
                  </a:moveTo>
                  <a:cubicBezTo>
                    <a:pt x="0" y="1"/>
                    <a:pt x="0" y="201"/>
                    <a:pt x="126" y="201"/>
                  </a:cubicBezTo>
                  <a:cubicBezTo>
                    <a:pt x="241" y="201"/>
                    <a:pt x="241" y="1"/>
                    <a:pt x="126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2"/>
            <p:cNvSpPr/>
            <p:nvPr/>
          </p:nvSpPr>
          <p:spPr>
            <a:xfrm>
              <a:off x="5087050" y="4909675"/>
              <a:ext cx="6350" cy="4775"/>
            </a:xfrm>
            <a:custGeom>
              <a:avLst/>
              <a:gdLst/>
              <a:ahLst/>
              <a:cxnLst/>
              <a:rect l="l" t="t" r="r" b="b"/>
              <a:pathLst>
                <a:path w="254" h="191" extrusionOk="0">
                  <a:moveTo>
                    <a:pt x="127" y="1"/>
                  </a:moveTo>
                  <a:cubicBezTo>
                    <a:pt x="1" y="1"/>
                    <a:pt x="1" y="190"/>
                    <a:pt x="127" y="190"/>
                  </a:cubicBezTo>
                  <a:cubicBezTo>
                    <a:pt x="253" y="190"/>
                    <a:pt x="253" y="1"/>
                    <a:pt x="127" y="1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2"/>
            <p:cNvSpPr/>
            <p:nvPr/>
          </p:nvSpPr>
          <p:spPr>
            <a:xfrm>
              <a:off x="5087575" y="4926500"/>
              <a:ext cx="6075" cy="4750"/>
            </a:xfrm>
            <a:custGeom>
              <a:avLst/>
              <a:gdLst/>
              <a:ahLst/>
              <a:cxnLst/>
              <a:rect l="l" t="t" r="r" b="b"/>
              <a:pathLst>
                <a:path w="243" h="190" extrusionOk="0">
                  <a:moveTo>
                    <a:pt x="127" y="0"/>
                  </a:moveTo>
                  <a:cubicBezTo>
                    <a:pt x="1" y="0"/>
                    <a:pt x="1" y="190"/>
                    <a:pt x="127" y="190"/>
                  </a:cubicBezTo>
                  <a:cubicBezTo>
                    <a:pt x="242" y="190"/>
                    <a:pt x="242" y="0"/>
                    <a:pt x="127" y="0"/>
                  </a:cubicBezTo>
                  <a:close/>
                </a:path>
              </a:pathLst>
            </a:custGeom>
            <a:solidFill>
              <a:srgbClr val="1A89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871631" y="2204947"/>
            <a:ext cx="75244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2060"/>
                </a:solidFill>
              </a:rPr>
              <a:t>HÌNH CÓ TRỤC ĐỐI XỨNG</a:t>
            </a:r>
            <a:endParaRPr lang="vi-VN" sz="44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37030" y="3130502"/>
            <a:ext cx="2860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(2 </a:t>
            </a:r>
            <a:r>
              <a:rPr lang="en-US" sz="3600" dirty="0" err="1" smtClean="0"/>
              <a:t>tiết</a:t>
            </a:r>
            <a:r>
              <a:rPr lang="en-US" sz="3600" dirty="0" smtClean="0"/>
              <a:t>) </a:t>
            </a:r>
            <a:endParaRPr lang="vi-VN" sz="3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7" grpId="0" animBg="1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31"/>
          <p:cNvSpPr/>
          <p:nvPr/>
        </p:nvSpPr>
        <p:spPr>
          <a:xfrm>
            <a:off x="2129203" y="111200"/>
            <a:ext cx="5367550" cy="1000506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464" name="Google Shape;464;p31"/>
          <p:cNvSpPr/>
          <p:nvPr/>
        </p:nvSpPr>
        <p:spPr>
          <a:xfrm>
            <a:off x="507831" y="493240"/>
            <a:ext cx="568694" cy="572684"/>
          </a:xfrm>
          <a:custGeom>
            <a:avLst/>
            <a:gdLst/>
            <a:ahLst/>
            <a:cxnLst/>
            <a:rect l="l" t="t" r="r" b="b"/>
            <a:pathLst>
              <a:path w="15393" h="15501" extrusionOk="0">
                <a:moveTo>
                  <a:pt x="6179" y="1883"/>
                </a:moveTo>
                <a:cubicBezTo>
                  <a:pt x="6231" y="1999"/>
                  <a:pt x="6305" y="2156"/>
                  <a:pt x="6378" y="2357"/>
                </a:cubicBezTo>
                <a:cubicBezTo>
                  <a:pt x="6567" y="2840"/>
                  <a:pt x="6704" y="3333"/>
                  <a:pt x="6777" y="3606"/>
                </a:cubicBezTo>
                <a:cubicBezTo>
                  <a:pt x="6798" y="3680"/>
                  <a:pt x="6819" y="3732"/>
                  <a:pt x="6830" y="3775"/>
                </a:cubicBezTo>
                <a:cubicBezTo>
                  <a:pt x="7062" y="4552"/>
                  <a:pt x="7282" y="5361"/>
                  <a:pt x="7482" y="6202"/>
                </a:cubicBezTo>
                <a:cubicBezTo>
                  <a:pt x="7482" y="6212"/>
                  <a:pt x="7492" y="6223"/>
                  <a:pt x="7492" y="6244"/>
                </a:cubicBezTo>
                <a:cubicBezTo>
                  <a:pt x="7534" y="6433"/>
                  <a:pt x="7555" y="6538"/>
                  <a:pt x="7576" y="6601"/>
                </a:cubicBezTo>
                <a:cubicBezTo>
                  <a:pt x="7650" y="6874"/>
                  <a:pt x="7870" y="7085"/>
                  <a:pt x="8154" y="7148"/>
                </a:cubicBezTo>
                <a:cubicBezTo>
                  <a:pt x="8201" y="7156"/>
                  <a:pt x="8247" y="7161"/>
                  <a:pt x="8294" y="7161"/>
                </a:cubicBezTo>
                <a:cubicBezTo>
                  <a:pt x="8520" y="7161"/>
                  <a:pt x="8741" y="7057"/>
                  <a:pt x="8890" y="6874"/>
                </a:cubicBezTo>
                <a:cubicBezTo>
                  <a:pt x="8932" y="6821"/>
                  <a:pt x="8974" y="6758"/>
                  <a:pt x="8995" y="6695"/>
                </a:cubicBezTo>
                <a:cubicBezTo>
                  <a:pt x="9079" y="6559"/>
                  <a:pt x="9404" y="6118"/>
                  <a:pt x="9488" y="6002"/>
                </a:cubicBezTo>
                <a:cubicBezTo>
                  <a:pt x="10013" y="5403"/>
                  <a:pt x="10518" y="4909"/>
                  <a:pt x="11012" y="4479"/>
                </a:cubicBezTo>
                <a:cubicBezTo>
                  <a:pt x="11169" y="4342"/>
                  <a:pt x="11568" y="4048"/>
                  <a:pt x="12000" y="3796"/>
                </a:cubicBezTo>
                <a:cubicBezTo>
                  <a:pt x="12388" y="3575"/>
                  <a:pt x="12630" y="3491"/>
                  <a:pt x="12777" y="3449"/>
                </a:cubicBezTo>
                <a:lnTo>
                  <a:pt x="12777" y="3449"/>
                </a:lnTo>
                <a:cubicBezTo>
                  <a:pt x="12735" y="3985"/>
                  <a:pt x="12168" y="4594"/>
                  <a:pt x="11674" y="5025"/>
                </a:cubicBezTo>
                <a:cubicBezTo>
                  <a:pt x="11285" y="5361"/>
                  <a:pt x="10854" y="5666"/>
                  <a:pt x="10424" y="5971"/>
                </a:cubicBezTo>
                <a:cubicBezTo>
                  <a:pt x="10329" y="6044"/>
                  <a:pt x="10224" y="6107"/>
                  <a:pt x="10129" y="6170"/>
                </a:cubicBezTo>
                <a:cubicBezTo>
                  <a:pt x="9992" y="6275"/>
                  <a:pt x="9835" y="6380"/>
                  <a:pt x="9698" y="6485"/>
                </a:cubicBezTo>
                <a:lnTo>
                  <a:pt x="9677" y="6496"/>
                </a:lnTo>
                <a:cubicBezTo>
                  <a:pt x="9562" y="6580"/>
                  <a:pt x="9436" y="6674"/>
                  <a:pt x="9310" y="6769"/>
                </a:cubicBezTo>
                <a:cubicBezTo>
                  <a:pt x="9289" y="6779"/>
                  <a:pt x="9268" y="6790"/>
                  <a:pt x="9247" y="6811"/>
                </a:cubicBezTo>
                <a:cubicBezTo>
                  <a:pt x="9152" y="6864"/>
                  <a:pt x="8869" y="7043"/>
                  <a:pt x="8816" y="7421"/>
                </a:cubicBezTo>
                <a:cubicBezTo>
                  <a:pt x="8785" y="7704"/>
                  <a:pt x="8911" y="7914"/>
                  <a:pt x="8974" y="8030"/>
                </a:cubicBezTo>
                <a:cubicBezTo>
                  <a:pt x="9194" y="8397"/>
                  <a:pt x="9625" y="8598"/>
                  <a:pt x="10224" y="8839"/>
                </a:cubicBezTo>
                <a:cubicBezTo>
                  <a:pt x="10329" y="8881"/>
                  <a:pt x="10455" y="8934"/>
                  <a:pt x="10508" y="8955"/>
                </a:cubicBezTo>
                <a:cubicBezTo>
                  <a:pt x="10875" y="9154"/>
                  <a:pt x="11180" y="9322"/>
                  <a:pt x="11463" y="9480"/>
                </a:cubicBezTo>
                <a:cubicBezTo>
                  <a:pt x="11937" y="9753"/>
                  <a:pt x="12283" y="9974"/>
                  <a:pt x="12598" y="10216"/>
                </a:cubicBezTo>
                <a:cubicBezTo>
                  <a:pt x="12651" y="10258"/>
                  <a:pt x="12703" y="10300"/>
                  <a:pt x="12766" y="10342"/>
                </a:cubicBezTo>
                <a:cubicBezTo>
                  <a:pt x="12966" y="10489"/>
                  <a:pt x="13239" y="10688"/>
                  <a:pt x="13460" y="10898"/>
                </a:cubicBezTo>
                <a:cubicBezTo>
                  <a:pt x="13534" y="10961"/>
                  <a:pt x="13586" y="11024"/>
                  <a:pt x="13628" y="11077"/>
                </a:cubicBezTo>
                <a:cubicBezTo>
                  <a:pt x="13492" y="11077"/>
                  <a:pt x="13313" y="11066"/>
                  <a:pt x="13123" y="11035"/>
                </a:cubicBezTo>
                <a:cubicBezTo>
                  <a:pt x="12052" y="10835"/>
                  <a:pt x="11064" y="10174"/>
                  <a:pt x="10108" y="9532"/>
                </a:cubicBezTo>
                <a:cubicBezTo>
                  <a:pt x="10045" y="9490"/>
                  <a:pt x="9971" y="9438"/>
                  <a:pt x="9898" y="9396"/>
                </a:cubicBezTo>
                <a:cubicBezTo>
                  <a:pt x="9866" y="9364"/>
                  <a:pt x="9730" y="9259"/>
                  <a:pt x="9625" y="9175"/>
                </a:cubicBezTo>
                <a:cubicBezTo>
                  <a:pt x="9425" y="9007"/>
                  <a:pt x="9173" y="8808"/>
                  <a:pt x="8953" y="8640"/>
                </a:cubicBezTo>
                <a:cubicBezTo>
                  <a:pt x="8652" y="8418"/>
                  <a:pt x="8388" y="8242"/>
                  <a:pt x="8080" y="8242"/>
                </a:cubicBezTo>
                <a:cubicBezTo>
                  <a:pt x="8023" y="8242"/>
                  <a:pt x="7963" y="8248"/>
                  <a:pt x="7902" y="8261"/>
                </a:cubicBezTo>
                <a:cubicBezTo>
                  <a:pt x="7786" y="8282"/>
                  <a:pt x="7492" y="8387"/>
                  <a:pt x="7345" y="8745"/>
                </a:cubicBezTo>
                <a:cubicBezTo>
                  <a:pt x="7335" y="8787"/>
                  <a:pt x="7324" y="8818"/>
                  <a:pt x="7303" y="8871"/>
                </a:cubicBezTo>
                <a:cubicBezTo>
                  <a:pt x="7282" y="8934"/>
                  <a:pt x="7261" y="9007"/>
                  <a:pt x="7240" y="9112"/>
                </a:cubicBezTo>
                <a:cubicBezTo>
                  <a:pt x="7198" y="9291"/>
                  <a:pt x="7146" y="9501"/>
                  <a:pt x="7104" y="9679"/>
                </a:cubicBezTo>
                <a:cubicBezTo>
                  <a:pt x="7083" y="9774"/>
                  <a:pt x="7051" y="9900"/>
                  <a:pt x="7041" y="9931"/>
                </a:cubicBezTo>
                <a:cubicBezTo>
                  <a:pt x="6935" y="10289"/>
                  <a:pt x="6819" y="10646"/>
                  <a:pt x="6672" y="11035"/>
                </a:cubicBezTo>
                <a:cubicBezTo>
                  <a:pt x="6357" y="11855"/>
                  <a:pt x="5969" y="12800"/>
                  <a:pt x="5391" y="13546"/>
                </a:cubicBezTo>
                <a:cubicBezTo>
                  <a:pt x="5138" y="13882"/>
                  <a:pt x="4949" y="13977"/>
                  <a:pt x="4897" y="13987"/>
                </a:cubicBezTo>
                <a:cubicBezTo>
                  <a:pt x="4886" y="13987"/>
                  <a:pt x="4876" y="13977"/>
                  <a:pt x="4855" y="13966"/>
                </a:cubicBezTo>
                <a:cubicBezTo>
                  <a:pt x="4708" y="13830"/>
                  <a:pt x="4781" y="13368"/>
                  <a:pt x="4823" y="13168"/>
                </a:cubicBezTo>
                <a:cubicBezTo>
                  <a:pt x="4960" y="12527"/>
                  <a:pt x="5233" y="11844"/>
                  <a:pt x="5654" y="11077"/>
                </a:cubicBezTo>
                <a:cubicBezTo>
                  <a:pt x="6063" y="10331"/>
                  <a:pt x="6578" y="9606"/>
                  <a:pt x="6967" y="9060"/>
                </a:cubicBezTo>
                <a:cubicBezTo>
                  <a:pt x="7167" y="8787"/>
                  <a:pt x="7156" y="8408"/>
                  <a:pt x="6946" y="8145"/>
                </a:cubicBezTo>
                <a:cubicBezTo>
                  <a:pt x="6798" y="7967"/>
                  <a:pt x="6578" y="7862"/>
                  <a:pt x="6357" y="7862"/>
                </a:cubicBezTo>
                <a:cubicBezTo>
                  <a:pt x="6252" y="7862"/>
                  <a:pt x="6158" y="7883"/>
                  <a:pt x="6063" y="7925"/>
                </a:cubicBezTo>
                <a:cubicBezTo>
                  <a:pt x="5759" y="8051"/>
                  <a:pt x="4708" y="8492"/>
                  <a:pt x="3594" y="8766"/>
                </a:cubicBezTo>
                <a:cubicBezTo>
                  <a:pt x="2937" y="8930"/>
                  <a:pt x="2483" y="8979"/>
                  <a:pt x="2175" y="8979"/>
                </a:cubicBezTo>
                <a:cubicBezTo>
                  <a:pt x="1795" y="8979"/>
                  <a:pt x="1638" y="8904"/>
                  <a:pt x="1598" y="8881"/>
                </a:cubicBezTo>
                <a:cubicBezTo>
                  <a:pt x="1566" y="8871"/>
                  <a:pt x="1556" y="8860"/>
                  <a:pt x="1545" y="8797"/>
                </a:cubicBezTo>
                <a:cubicBezTo>
                  <a:pt x="1535" y="8703"/>
                  <a:pt x="1734" y="8556"/>
                  <a:pt x="1913" y="8461"/>
                </a:cubicBezTo>
                <a:cubicBezTo>
                  <a:pt x="2281" y="8261"/>
                  <a:pt x="2775" y="8145"/>
                  <a:pt x="3100" y="8061"/>
                </a:cubicBezTo>
                <a:lnTo>
                  <a:pt x="3111" y="8061"/>
                </a:lnTo>
                <a:cubicBezTo>
                  <a:pt x="4214" y="7778"/>
                  <a:pt x="5412" y="7620"/>
                  <a:pt x="6588" y="7599"/>
                </a:cubicBezTo>
                <a:cubicBezTo>
                  <a:pt x="6851" y="7589"/>
                  <a:pt x="7093" y="7452"/>
                  <a:pt x="7230" y="7232"/>
                </a:cubicBezTo>
                <a:cubicBezTo>
                  <a:pt x="7356" y="7001"/>
                  <a:pt x="7366" y="6727"/>
                  <a:pt x="7240" y="6485"/>
                </a:cubicBezTo>
                <a:cubicBezTo>
                  <a:pt x="6777" y="5624"/>
                  <a:pt x="6462" y="4573"/>
                  <a:pt x="6294" y="3386"/>
                </a:cubicBezTo>
                <a:cubicBezTo>
                  <a:pt x="6284" y="3323"/>
                  <a:pt x="6284" y="3260"/>
                  <a:pt x="6273" y="3197"/>
                </a:cubicBezTo>
                <a:cubicBezTo>
                  <a:pt x="6221" y="2861"/>
                  <a:pt x="6158" y="2441"/>
                  <a:pt x="6168" y="2072"/>
                </a:cubicBezTo>
                <a:cubicBezTo>
                  <a:pt x="6168" y="1999"/>
                  <a:pt x="6168" y="1936"/>
                  <a:pt x="6179" y="1883"/>
                </a:cubicBezTo>
                <a:close/>
                <a:moveTo>
                  <a:pt x="6086" y="1"/>
                </a:moveTo>
                <a:cubicBezTo>
                  <a:pt x="5763" y="1"/>
                  <a:pt x="5448" y="152"/>
                  <a:pt x="5191" y="433"/>
                </a:cubicBezTo>
                <a:cubicBezTo>
                  <a:pt x="4456" y="1243"/>
                  <a:pt x="4645" y="2556"/>
                  <a:pt x="4781" y="3417"/>
                </a:cubicBezTo>
                <a:cubicBezTo>
                  <a:pt x="4781" y="3480"/>
                  <a:pt x="4792" y="3543"/>
                  <a:pt x="4802" y="3596"/>
                </a:cubicBezTo>
                <a:cubicBezTo>
                  <a:pt x="4928" y="4521"/>
                  <a:pt x="5149" y="5372"/>
                  <a:pt x="5433" y="6149"/>
                </a:cubicBezTo>
                <a:cubicBezTo>
                  <a:pt x="4519" y="6223"/>
                  <a:pt x="3604" y="6370"/>
                  <a:pt x="2733" y="6590"/>
                </a:cubicBezTo>
                <a:cubicBezTo>
                  <a:pt x="2354" y="6685"/>
                  <a:pt x="1734" y="6842"/>
                  <a:pt x="1199" y="7137"/>
                </a:cubicBezTo>
                <a:cubicBezTo>
                  <a:pt x="852" y="7316"/>
                  <a:pt x="578" y="7536"/>
                  <a:pt x="389" y="7778"/>
                </a:cubicBezTo>
                <a:cubicBezTo>
                  <a:pt x="116" y="8135"/>
                  <a:pt x="1" y="8545"/>
                  <a:pt x="53" y="8965"/>
                </a:cubicBezTo>
                <a:cubicBezTo>
                  <a:pt x="116" y="9501"/>
                  <a:pt x="389" y="9931"/>
                  <a:pt x="842" y="10195"/>
                </a:cubicBezTo>
                <a:cubicBezTo>
                  <a:pt x="1188" y="10384"/>
                  <a:pt x="1629" y="10489"/>
                  <a:pt x="2165" y="10489"/>
                </a:cubicBezTo>
                <a:cubicBezTo>
                  <a:pt x="2670" y="10489"/>
                  <a:pt x="3258" y="10405"/>
                  <a:pt x="3952" y="10237"/>
                </a:cubicBezTo>
                <a:cubicBezTo>
                  <a:pt x="4130" y="10195"/>
                  <a:pt x="4309" y="10142"/>
                  <a:pt x="4477" y="10090"/>
                </a:cubicBezTo>
                <a:lnTo>
                  <a:pt x="4477" y="10090"/>
                </a:lnTo>
                <a:cubicBezTo>
                  <a:pt x="4424" y="10184"/>
                  <a:pt x="4382" y="10268"/>
                  <a:pt x="4330" y="10352"/>
                </a:cubicBezTo>
                <a:cubicBezTo>
                  <a:pt x="3836" y="11245"/>
                  <a:pt x="3520" y="12065"/>
                  <a:pt x="3352" y="12863"/>
                </a:cubicBezTo>
                <a:cubicBezTo>
                  <a:pt x="3268" y="13252"/>
                  <a:pt x="3237" y="13588"/>
                  <a:pt x="3268" y="13893"/>
                </a:cubicBezTo>
                <a:cubicBezTo>
                  <a:pt x="3321" y="14386"/>
                  <a:pt x="3531" y="14797"/>
                  <a:pt x="3857" y="15091"/>
                </a:cubicBezTo>
                <a:cubicBezTo>
                  <a:pt x="4162" y="15364"/>
                  <a:pt x="4508" y="15500"/>
                  <a:pt x="4886" y="15500"/>
                </a:cubicBezTo>
                <a:cubicBezTo>
                  <a:pt x="4928" y="15500"/>
                  <a:pt x="4981" y="15500"/>
                  <a:pt x="5023" y="15490"/>
                </a:cubicBezTo>
                <a:cubicBezTo>
                  <a:pt x="5717" y="15427"/>
                  <a:pt x="6263" y="14902"/>
                  <a:pt x="6588" y="14470"/>
                </a:cubicBezTo>
                <a:cubicBezTo>
                  <a:pt x="7293" y="13567"/>
                  <a:pt x="7734" y="12495"/>
                  <a:pt x="8080" y="11571"/>
                </a:cubicBezTo>
                <a:cubicBezTo>
                  <a:pt x="8238" y="11150"/>
                  <a:pt x="8374" y="10751"/>
                  <a:pt x="8490" y="10363"/>
                </a:cubicBezTo>
                <a:cubicBezTo>
                  <a:pt x="8501" y="10331"/>
                  <a:pt x="8511" y="10289"/>
                  <a:pt x="8522" y="10226"/>
                </a:cubicBezTo>
                <a:cubicBezTo>
                  <a:pt x="8585" y="10268"/>
                  <a:pt x="8638" y="10310"/>
                  <a:pt x="8680" y="10342"/>
                </a:cubicBezTo>
                <a:cubicBezTo>
                  <a:pt x="8879" y="10510"/>
                  <a:pt x="8984" y="10594"/>
                  <a:pt x="9058" y="10646"/>
                </a:cubicBezTo>
                <a:cubicBezTo>
                  <a:pt x="9131" y="10688"/>
                  <a:pt x="9205" y="10741"/>
                  <a:pt x="9268" y="10783"/>
                </a:cubicBezTo>
                <a:cubicBezTo>
                  <a:pt x="10308" y="11476"/>
                  <a:pt x="11474" y="12264"/>
                  <a:pt x="12861" y="12516"/>
                </a:cubicBezTo>
                <a:cubicBezTo>
                  <a:pt x="13021" y="12547"/>
                  <a:pt x="13287" y="12586"/>
                  <a:pt x="13586" y="12586"/>
                </a:cubicBezTo>
                <a:cubicBezTo>
                  <a:pt x="13994" y="12586"/>
                  <a:pt x="14464" y="12514"/>
                  <a:pt x="14815" y="12254"/>
                </a:cubicBezTo>
                <a:cubicBezTo>
                  <a:pt x="15089" y="12044"/>
                  <a:pt x="15257" y="11750"/>
                  <a:pt x="15288" y="11402"/>
                </a:cubicBezTo>
                <a:cubicBezTo>
                  <a:pt x="15393" y="10405"/>
                  <a:pt x="14311" y="9606"/>
                  <a:pt x="13660" y="9133"/>
                </a:cubicBezTo>
                <a:cubicBezTo>
                  <a:pt x="13607" y="9081"/>
                  <a:pt x="13555" y="9049"/>
                  <a:pt x="13513" y="9018"/>
                </a:cubicBezTo>
                <a:cubicBezTo>
                  <a:pt x="13145" y="8734"/>
                  <a:pt x="12745" y="8471"/>
                  <a:pt x="12199" y="8166"/>
                </a:cubicBezTo>
                <a:cubicBezTo>
                  <a:pt x="11916" y="8009"/>
                  <a:pt x="11600" y="7830"/>
                  <a:pt x="11211" y="7631"/>
                </a:cubicBezTo>
                <a:cubicBezTo>
                  <a:pt x="11127" y="7578"/>
                  <a:pt x="11022" y="7536"/>
                  <a:pt x="10896" y="7484"/>
                </a:cubicBezTo>
                <a:cubicBezTo>
                  <a:pt x="10928" y="7463"/>
                  <a:pt x="10959" y="7442"/>
                  <a:pt x="10991" y="7410"/>
                </a:cubicBezTo>
                <a:cubicBezTo>
                  <a:pt x="11085" y="7347"/>
                  <a:pt x="11190" y="7274"/>
                  <a:pt x="11285" y="7211"/>
                </a:cubicBezTo>
                <a:cubicBezTo>
                  <a:pt x="11748" y="6885"/>
                  <a:pt x="12220" y="6548"/>
                  <a:pt x="12661" y="6160"/>
                </a:cubicBezTo>
                <a:cubicBezTo>
                  <a:pt x="13123" y="5750"/>
                  <a:pt x="13471" y="5372"/>
                  <a:pt x="13733" y="5004"/>
                </a:cubicBezTo>
                <a:cubicBezTo>
                  <a:pt x="14143" y="4405"/>
                  <a:pt x="14321" y="3817"/>
                  <a:pt x="14290" y="3228"/>
                </a:cubicBezTo>
                <a:cubicBezTo>
                  <a:pt x="14237" y="2441"/>
                  <a:pt x="13775" y="2135"/>
                  <a:pt x="13502" y="2020"/>
                </a:cubicBezTo>
                <a:cubicBezTo>
                  <a:pt x="13329" y="1948"/>
                  <a:pt x="13139" y="1911"/>
                  <a:pt x="12932" y="1911"/>
                </a:cubicBezTo>
                <a:cubicBezTo>
                  <a:pt x="12747" y="1911"/>
                  <a:pt x="12548" y="1940"/>
                  <a:pt x="12336" y="1999"/>
                </a:cubicBezTo>
                <a:cubicBezTo>
                  <a:pt x="12052" y="2083"/>
                  <a:pt x="11727" y="2220"/>
                  <a:pt x="11379" y="2420"/>
                </a:cubicBezTo>
                <a:cubicBezTo>
                  <a:pt x="10770" y="2756"/>
                  <a:pt x="10235" y="3165"/>
                  <a:pt x="10035" y="3333"/>
                </a:cubicBezTo>
                <a:cubicBezTo>
                  <a:pt x="9572" y="3722"/>
                  <a:pt x="9121" y="4164"/>
                  <a:pt x="8659" y="4678"/>
                </a:cubicBezTo>
                <a:cubicBezTo>
                  <a:pt x="8532" y="4216"/>
                  <a:pt x="8406" y="3775"/>
                  <a:pt x="8269" y="3333"/>
                </a:cubicBezTo>
                <a:cubicBezTo>
                  <a:pt x="8269" y="3312"/>
                  <a:pt x="8248" y="3260"/>
                  <a:pt x="8238" y="3197"/>
                </a:cubicBezTo>
                <a:cubicBezTo>
                  <a:pt x="8143" y="2882"/>
                  <a:pt x="7965" y="2220"/>
                  <a:pt x="7713" y="1621"/>
                </a:cubicBezTo>
                <a:cubicBezTo>
                  <a:pt x="7555" y="1253"/>
                  <a:pt x="7408" y="959"/>
                  <a:pt x="7251" y="728"/>
                </a:cubicBezTo>
                <a:cubicBezTo>
                  <a:pt x="6977" y="339"/>
                  <a:pt x="6683" y="108"/>
                  <a:pt x="6347" y="34"/>
                </a:cubicBezTo>
                <a:cubicBezTo>
                  <a:pt x="6260" y="12"/>
                  <a:pt x="6173" y="1"/>
                  <a:pt x="608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31"/>
          <p:cNvSpPr/>
          <p:nvPr/>
        </p:nvSpPr>
        <p:spPr>
          <a:xfrm>
            <a:off x="534248" y="523721"/>
            <a:ext cx="524434" cy="511060"/>
          </a:xfrm>
          <a:custGeom>
            <a:avLst/>
            <a:gdLst/>
            <a:ahLst/>
            <a:cxnLst/>
            <a:rect l="l" t="t" r="r" b="b"/>
            <a:pathLst>
              <a:path w="14195" h="13833" extrusionOk="0">
                <a:moveTo>
                  <a:pt x="5407" y="1"/>
                </a:moveTo>
                <a:cubicBezTo>
                  <a:pt x="5391" y="1"/>
                  <a:pt x="5375" y="3"/>
                  <a:pt x="5359" y="8"/>
                </a:cubicBezTo>
                <a:cubicBezTo>
                  <a:pt x="4434" y="271"/>
                  <a:pt x="4970" y="2992"/>
                  <a:pt x="5096" y="3612"/>
                </a:cubicBezTo>
                <a:cubicBezTo>
                  <a:pt x="5317" y="4441"/>
                  <a:pt x="5579" y="5366"/>
                  <a:pt x="6020" y="6112"/>
                </a:cubicBezTo>
                <a:cubicBezTo>
                  <a:pt x="4918" y="6112"/>
                  <a:pt x="0" y="6512"/>
                  <a:pt x="179" y="8046"/>
                </a:cubicBezTo>
                <a:cubicBezTo>
                  <a:pt x="247" y="8565"/>
                  <a:pt x="752" y="8752"/>
                  <a:pt x="1439" y="8752"/>
                </a:cubicBezTo>
                <a:cubicBezTo>
                  <a:pt x="2963" y="8752"/>
                  <a:pt x="5383" y="7830"/>
                  <a:pt x="5926" y="7562"/>
                </a:cubicBezTo>
                <a:lnTo>
                  <a:pt x="5926" y="7562"/>
                </a:lnTo>
                <a:cubicBezTo>
                  <a:pt x="5180" y="8571"/>
                  <a:pt x="2501" y="12522"/>
                  <a:pt x="3688" y="13624"/>
                </a:cubicBezTo>
                <a:cubicBezTo>
                  <a:pt x="3856" y="13770"/>
                  <a:pt x="4023" y="13832"/>
                  <a:pt x="4186" y="13832"/>
                </a:cubicBezTo>
                <a:cubicBezTo>
                  <a:pt x="5003" y="13832"/>
                  <a:pt x="5730" y="12269"/>
                  <a:pt x="6062" y="11691"/>
                </a:cubicBezTo>
                <a:cubicBezTo>
                  <a:pt x="6588" y="10504"/>
                  <a:pt x="7082" y="9127"/>
                  <a:pt x="7302" y="7899"/>
                </a:cubicBezTo>
                <a:cubicBezTo>
                  <a:pt x="8007" y="8644"/>
                  <a:pt x="8626" y="8959"/>
                  <a:pt x="9446" y="9538"/>
                </a:cubicBezTo>
                <a:cubicBezTo>
                  <a:pt x="10449" y="10244"/>
                  <a:pt x="11833" y="10914"/>
                  <a:pt x="12833" y="10914"/>
                </a:cubicBezTo>
                <a:cubicBezTo>
                  <a:pt x="13142" y="10914"/>
                  <a:pt x="13414" y="10850"/>
                  <a:pt x="13627" y="10704"/>
                </a:cubicBezTo>
                <a:cubicBezTo>
                  <a:pt x="14195" y="10304"/>
                  <a:pt x="12293" y="8802"/>
                  <a:pt x="11547" y="8361"/>
                </a:cubicBezTo>
                <a:cubicBezTo>
                  <a:pt x="10580" y="7794"/>
                  <a:pt x="9625" y="7299"/>
                  <a:pt x="8605" y="6774"/>
                </a:cubicBezTo>
                <a:cubicBezTo>
                  <a:pt x="9835" y="5713"/>
                  <a:pt x="12387" y="4484"/>
                  <a:pt x="12693" y="2771"/>
                </a:cubicBezTo>
                <a:cubicBezTo>
                  <a:pt x="12808" y="2158"/>
                  <a:pt x="12577" y="1946"/>
                  <a:pt x="12213" y="1946"/>
                </a:cubicBezTo>
                <a:cubicBezTo>
                  <a:pt x="11616" y="1946"/>
                  <a:pt x="10661" y="2513"/>
                  <a:pt x="10276" y="2813"/>
                </a:cubicBezTo>
                <a:cubicBezTo>
                  <a:pt x="9267" y="3612"/>
                  <a:pt x="8301" y="4663"/>
                  <a:pt x="7512" y="5671"/>
                </a:cubicBezTo>
                <a:cubicBezTo>
                  <a:pt x="7338" y="4858"/>
                  <a:pt x="6156" y="1"/>
                  <a:pt x="540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" name="Google Shape;466;p31"/>
          <p:cNvSpPr/>
          <p:nvPr/>
        </p:nvSpPr>
        <p:spPr>
          <a:xfrm>
            <a:off x="892734" y="2930354"/>
            <a:ext cx="770118" cy="918588"/>
          </a:xfrm>
          <a:prstGeom prst="star10">
            <a:avLst>
              <a:gd name="adj" fmla="val 42533"/>
              <a:gd name="hf" fmla="val 105146"/>
            </a:avLst>
          </a:prstGeom>
          <a:solidFill>
            <a:schemeClr val="accent1"/>
          </a:solidFill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ove Ya Like A Sister"/>
              <a:ea typeface="Love Ya Like A Sister"/>
              <a:cs typeface="Love Ya Like A Sister"/>
              <a:sym typeface="Love Ya Like A Sister"/>
            </a:endParaRPr>
          </a:p>
        </p:txBody>
      </p:sp>
      <p:sp>
        <p:nvSpPr>
          <p:cNvPr id="469" name="Google Shape;469;p31"/>
          <p:cNvSpPr/>
          <p:nvPr/>
        </p:nvSpPr>
        <p:spPr>
          <a:xfrm>
            <a:off x="907246" y="1742663"/>
            <a:ext cx="720900" cy="849950"/>
          </a:xfrm>
          <a:prstGeom prst="star10">
            <a:avLst>
              <a:gd name="adj" fmla="val 42533"/>
              <a:gd name="hf" fmla="val 105146"/>
            </a:avLst>
          </a:prstGeom>
          <a:solidFill>
            <a:schemeClr val="dk1"/>
          </a:solidFill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ove Ya Like A Sister"/>
              <a:ea typeface="Love Ya Like A Sister"/>
              <a:cs typeface="Love Ya Like A Sister"/>
              <a:sym typeface="Love Ya Like A Sister"/>
            </a:endParaRPr>
          </a:p>
        </p:txBody>
      </p:sp>
      <p:sp>
        <p:nvSpPr>
          <p:cNvPr id="470" name="Google Shape;470;p31"/>
          <p:cNvSpPr txBox="1">
            <a:spLocks noGrp="1"/>
          </p:cNvSpPr>
          <p:nvPr>
            <p:ph type="title"/>
          </p:nvPr>
        </p:nvSpPr>
        <p:spPr>
          <a:xfrm>
            <a:off x="2470900" y="171757"/>
            <a:ext cx="4785947" cy="86302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NỘI DUNG</a:t>
            </a:r>
            <a:endParaRPr sz="48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72" name="Google Shape;472;p31"/>
          <p:cNvSpPr txBox="1">
            <a:spLocks noGrp="1"/>
          </p:cNvSpPr>
          <p:nvPr>
            <p:ph type="title" idx="2"/>
          </p:nvPr>
        </p:nvSpPr>
        <p:spPr>
          <a:xfrm>
            <a:off x="768246" y="1995419"/>
            <a:ext cx="994500" cy="65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1</a:t>
            </a:r>
            <a:endParaRPr dirty="0"/>
          </a:p>
        </p:txBody>
      </p:sp>
      <p:sp>
        <p:nvSpPr>
          <p:cNvPr id="473" name="Google Shape;473;p31"/>
          <p:cNvSpPr txBox="1">
            <a:spLocks noGrp="1"/>
          </p:cNvSpPr>
          <p:nvPr>
            <p:ph type="subTitle" idx="3"/>
          </p:nvPr>
        </p:nvSpPr>
        <p:spPr>
          <a:xfrm>
            <a:off x="1762746" y="1937135"/>
            <a:ext cx="6734578" cy="60221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rgbClr val="7030A0"/>
                </a:solidFill>
                <a:latin typeface="+mn-lt"/>
              </a:rPr>
              <a:t>HÌNH CÓ TRỤC ĐỐI XỨNG TRONG THỰC TẾ</a:t>
            </a:r>
            <a:endParaRPr b="1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474" name="Google Shape;474;p31"/>
          <p:cNvSpPr txBox="1">
            <a:spLocks noGrp="1"/>
          </p:cNvSpPr>
          <p:nvPr>
            <p:ph type="title" idx="4"/>
          </p:nvPr>
        </p:nvSpPr>
        <p:spPr>
          <a:xfrm>
            <a:off x="853688" y="3235475"/>
            <a:ext cx="809164" cy="59742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2</a:t>
            </a:r>
            <a:endParaRPr dirty="0"/>
          </a:p>
        </p:txBody>
      </p:sp>
      <p:sp>
        <p:nvSpPr>
          <p:cNvPr id="480" name="Google Shape;480;p31"/>
          <p:cNvSpPr txBox="1">
            <a:spLocks noGrp="1"/>
          </p:cNvSpPr>
          <p:nvPr>
            <p:ph type="title" idx="13"/>
          </p:nvPr>
        </p:nvSpPr>
        <p:spPr>
          <a:xfrm>
            <a:off x="4603125" y="3423525"/>
            <a:ext cx="1357800" cy="83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30" name="Google Shape;473;p31"/>
          <p:cNvSpPr txBox="1">
            <a:spLocks noGrp="1"/>
          </p:cNvSpPr>
          <p:nvPr>
            <p:ph type="subTitle" idx="3"/>
          </p:nvPr>
        </p:nvSpPr>
        <p:spPr>
          <a:xfrm>
            <a:off x="1762746" y="3014911"/>
            <a:ext cx="7171433" cy="69974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rgbClr val="002060"/>
                </a:solidFill>
                <a:latin typeface="+mn-lt"/>
              </a:rPr>
              <a:t>TRỤC ĐỐI XỪNG CỦA MỘT SỐ HÌNH PHẲNG.</a:t>
            </a:r>
            <a:endParaRPr b="1" dirty="0">
              <a:solidFill>
                <a:srgbClr val="00206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3" grpId="0" animBg="1"/>
      <p:bldP spid="466" grpId="0" animBg="1"/>
      <p:bldP spid="469" grpId="0" animBg="1"/>
      <p:bldP spid="470" grpId="0"/>
      <p:bldP spid="472" grpId="0"/>
      <p:bldP spid="473" grpId="0" build="p"/>
      <p:bldP spid="474" grpId="0"/>
      <p:bldP spid="30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33"/>
          <p:cNvSpPr/>
          <p:nvPr/>
        </p:nvSpPr>
        <p:spPr>
          <a:xfrm>
            <a:off x="567936" y="2031062"/>
            <a:ext cx="8397160" cy="1222488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69" name="Google Shape;569;p33"/>
          <p:cNvSpPr txBox="1">
            <a:spLocks noGrp="1"/>
          </p:cNvSpPr>
          <p:nvPr>
            <p:ph type="title"/>
          </p:nvPr>
        </p:nvSpPr>
        <p:spPr>
          <a:xfrm>
            <a:off x="852297" y="2260697"/>
            <a:ext cx="8112800" cy="78308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HÌNH CÓ TRỤC ĐỐI XỨNG TRONG THỰC TẾ</a:t>
            </a:r>
            <a:endParaRPr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70" name="Google Shape;570;p33"/>
          <p:cNvSpPr txBox="1">
            <a:spLocks noGrp="1"/>
          </p:cNvSpPr>
          <p:nvPr>
            <p:ph type="title" idx="2"/>
          </p:nvPr>
        </p:nvSpPr>
        <p:spPr>
          <a:xfrm>
            <a:off x="4601050" y="438150"/>
            <a:ext cx="980600" cy="16954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rgbClr val="7030A0"/>
                </a:solidFill>
              </a:rPr>
              <a:t>1</a:t>
            </a:r>
            <a:endParaRPr dirty="0">
              <a:solidFill>
                <a:srgbClr val="7030A0"/>
              </a:solidFill>
            </a:endParaRPr>
          </a:p>
        </p:txBody>
      </p:sp>
      <p:grpSp>
        <p:nvGrpSpPr>
          <p:cNvPr id="644" name="Google Shape;644;p33"/>
          <p:cNvGrpSpPr/>
          <p:nvPr/>
        </p:nvGrpSpPr>
        <p:grpSpPr>
          <a:xfrm>
            <a:off x="3442064" y="1384679"/>
            <a:ext cx="467562" cy="470843"/>
            <a:chOff x="3518264" y="1613279"/>
            <a:chExt cx="467562" cy="470843"/>
          </a:xfrm>
        </p:grpSpPr>
        <p:sp>
          <p:nvSpPr>
            <p:cNvPr id="645" name="Google Shape;645;p33"/>
            <p:cNvSpPr/>
            <p:nvPr/>
          </p:nvSpPr>
          <p:spPr>
            <a:xfrm>
              <a:off x="3518264" y="1613279"/>
              <a:ext cx="467562" cy="470843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33"/>
            <p:cNvSpPr/>
            <p:nvPr/>
          </p:nvSpPr>
          <p:spPr>
            <a:xfrm>
              <a:off x="3539983" y="1638339"/>
              <a:ext cx="431173" cy="420177"/>
            </a:xfrm>
            <a:custGeom>
              <a:avLst/>
              <a:gdLst/>
              <a:ahLst/>
              <a:cxnLst/>
              <a:rect l="l" t="t" r="r" b="b"/>
              <a:pathLst>
                <a:path w="14195" h="13833" extrusionOk="0">
                  <a:moveTo>
                    <a:pt x="5407" y="1"/>
                  </a:moveTo>
                  <a:cubicBezTo>
                    <a:pt x="5391" y="1"/>
                    <a:pt x="5375" y="3"/>
                    <a:pt x="5359" y="8"/>
                  </a:cubicBezTo>
                  <a:cubicBezTo>
                    <a:pt x="4434" y="271"/>
                    <a:pt x="4970" y="2992"/>
                    <a:pt x="5096" y="3612"/>
                  </a:cubicBezTo>
                  <a:cubicBezTo>
                    <a:pt x="5317" y="4441"/>
                    <a:pt x="5579" y="5366"/>
                    <a:pt x="6020" y="6112"/>
                  </a:cubicBezTo>
                  <a:cubicBezTo>
                    <a:pt x="4918" y="6112"/>
                    <a:pt x="0" y="6512"/>
                    <a:pt x="179" y="8046"/>
                  </a:cubicBezTo>
                  <a:cubicBezTo>
                    <a:pt x="247" y="8565"/>
                    <a:pt x="752" y="8752"/>
                    <a:pt x="1439" y="8752"/>
                  </a:cubicBezTo>
                  <a:cubicBezTo>
                    <a:pt x="2963" y="8752"/>
                    <a:pt x="5383" y="7830"/>
                    <a:pt x="5926" y="7562"/>
                  </a:cubicBezTo>
                  <a:lnTo>
                    <a:pt x="5926" y="7562"/>
                  </a:lnTo>
                  <a:cubicBezTo>
                    <a:pt x="5180" y="8571"/>
                    <a:pt x="2501" y="12522"/>
                    <a:pt x="3688" y="13624"/>
                  </a:cubicBezTo>
                  <a:cubicBezTo>
                    <a:pt x="3856" y="13770"/>
                    <a:pt x="4023" y="13832"/>
                    <a:pt x="4186" y="13832"/>
                  </a:cubicBezTo>
                  <a:cubicBezTo>
                    <a:pt x="5003" y="13832"/>
                    <a:pt x="5730" y="12269"/>
                    <a:pt x="6062" y="11691"/>
                  </a:cubicBezTo>
                  <a:cubicBezTo>
                    <a:pt x="6588" y="10504"/>
                    <a:pt x="7082" y="9127"/>
                    <a:pt x="7302" y="7899"/>
                  </a:cubicBezTo>
                  <a:cubicBezTo>
                    <a:pt x="8007" y="8644"/>
                    <a:pt x="8626" y="8959"/>
                    <a:pt x="9446" y="9538"/>
                  </a:cubicBezTo>
                  <a:cubicBezTo>
                    <a:pt x="10449" y="10244"/>
                    <a:pt x="11833" y="10914"/>
                    <a:pt x="12833" y="10914"/>
                  </a:cubicBezTo>
                  <a:cubicBezTo>
                    <a:pt x="13142" y="10914"/>
                    <a:pt x="13414" y="10850"/>
                    <a:pt x="13627" y="10704"/>
                  </a:cubicBezTo>
                  <a:cubicBezTo>
                    <a:pt x="14195" y="10304"/>
                    <a:pt x="12293" y="8802"/>
                    <a:pt x="11547" y="8361"/>
                  </a:cubicBezTo>
                  <a:cubicBezTo>
                    <a:pt x="10580" y="7794"/>
                    <a:pt x="9625" y="7299"/>
                    <a:pt x="8605" y="6774"/>
                  </a:cubicBezTo>
                  <a:cubicBezTo>
                    <a:pt x="9835" y="5713"/>
                    <a:pt x="12387" y="4484"/>
                    <a:pt x="12693" y="2771"/>
                  </a:cubicBezTo>
                  <a:cubicBezTo>
                    <a:pt x="12808" y="2158"/>
                    <a:pt x="12577" y="1946"/>
                    <a:pt x="12213" y="1946"/>
                  </a:cubicBezTo>
                  <a:cubicBezTo>
                    <a:pt x="11616" y="1946"/>
                    <a:pt x="10661" y="2513"/>
                    <a:pt x="10276" y="2813"/>
                  </a:cubicBezTo>
                  <a:cubicBezTo>
                    <a:pt x="9267" y="3612"/>
                    <a:pt x="8301" y="4663"/>
                    <a:pt x="7512" y="5671"/>
                  </a:cubicBezTo>
                  <a:cubicBezTo>
                    <a:pt x="7338" y="4858"/>
                    <a:pt x="6156" y="1"/>
                    <a:pt x="54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7" name="Google Shape;647;p33"/>
          <p:cNvGrpSpPr/>
          <p:nvPr/>
        </p:nvGrpSpPr>
        <p:grpSpPr>
          <a:xfrm>
            <a:off x="955139" y="3406754"/>
            <a:ext cx="467562" cy="470843"/>
            <a:chOff x="955139" y="3406754"/>
            <a:chExt cx="467562" cy="470843"/>
          </a:xfrm>
        </p:grpSpPr>
        <p:sp>
          <p:nvSpPr>
            <p:cNvPr id="648" name="Google Shape;648;p33"/>
            <p:cNvSpPr/>
            <p:nvPr/>
          </p:nvSpPr>
          <p:spPr>
            <a:xfrm flipH="1">
              <a:off x="955139" y="3406754"/>
              <a:ext cx="467562" cy="470843"/>
            </a:xfrm>
            <a:custGeom>
              <a:avLst/>
              <a:gdLst/>
              <a:ahLst/>
              <a:cxnLst/>
              <a:rect l="l" t="t" r="r" b="b"/>
              <a:pathLst>
                <a:path w="15393" h="15501" extrusionOk="0">
                  <a:moveTo>
                    <a:pt x="6179" y="1883"/>
                  </a:moveTo>
                  <a:cubicBezTo>
                    <a:pt x="6231" y="1999"/>
                    <a:pt x="6305" y="2156"/>
                    <a:pt x="6378" y="2357"/>
                  </a:cubicBezTo>
                  <a:cubicBezTo>
                    <a:pt x="6567" y="2840"/>
                    <a:pt x="6704" y="3333"/>
                    <a:pt x="6777" y="3606"/>
                  </a:cubicBezTo>
                  <a:cubicBezTo>
                    <a:pt x="6798" y="3680"/>
                    <a:pt x="6819" y="3732"/>
                    <a:pt x="6830" y="3775"/>
                  </a:cubicBezTo>
                  <a:cubicBezTo>
                    <a:pt x="7062" y="4552"/>
                    <a:pt x="7282" y="5361"/>
                    <a:pt x="7482" y="6202"/>
                  </a:cubicBezTo>
                  <a:cubicBezTo>
                    <a:pt x="7482" y="6212"/>
                    <a:pt x="7492" y="6223"/>
                    <a:pt x="7492" y="6244"/>
                  </a:cubicBezTo>
                  <a:cubicBezTo>
                    <a:pt x="7534" y="6433"/>
                    <a:pt x="7555" y="6538"/>
                    <a:pt x="7576" y="6601"/>
                  </a:cubicBezTo>
                  <a:cubicBezTo>
                    <a:pt x="7650" y="6874"/>
                    <a:pt x="7870" y="7085"/>
                    <a:pt x="8154" y="7148"/>
                  </a:cubicBezTo>
                  <a:cubicBezTo>
                    <a:pt x="8201" y="7156"/>
                    <a:pt x="8247" y="7161"/>
                    <a:pt x="8294" y="7161"/>
                  </a:cubicBezTo>
                  <a:cubicBezTo>
                    <a:pt x="8520" y="7161"/>
                    <a:pt x="8741" y="7057"/>
                    <a:pt x="8890" y="6874"/>
                  </a:cubicBezTo>
                  <a:cubicBezTo>
                    <a:pt x="8932" y="6821"/>
                    <a:pt x="8974" y="6758"/>
                    <a:pt x="8995" y="6695"/>
                  </a:cubicBezTo>
                  <a:cubicBezTo>
                    <a:pt x="9079" y="6559"/>
                    <a:pt x="9404" y="6118"/>
                    <a:pt x="9488" y="6002"/>
                  </a:cubicBezTo>
                  <a:cubicBezTo>
                    <a:pt x="10013" y="5403"/>
                    <a:pt x="10518" y="4909"/>
                    <a:pt x="11012" y="4479"/>
                  </a:cubicBezTo>
                  <a:cubicBezTo>
                    <a:pt x="11169" y="4342"/>
                    <a:pt x="11568" y="4048"/>
                    <a:pt x="12000" y="3796"/>
                  </a:cubicBezTo>
                  <a:cubicBezTo>
                    <a:pt x="12388" y="3575"/>
                    <a:pt x="12630" y="3491"/>
                    <a:pt x="12777" y="3449"/>
                  </a:cubicBezTo>
                  <a:lnTo>
                    <a:pt x="12777" y="3449"/>
                  </a:lnTo>
                  <a:cubicBezTo>
                    <a:pt x="12735" y="3985"/>
                    <a:pt x="12168" y="4594"/>
                    <a:pt x="11674" y="5025"/>
                  </a:cubicBezTo>
                  <a:cubicBezTo>
                    <a:pt x="11285" y="5361"/>
                    <a:pt x="10854" y="5666"/>
                    <a:pt x="10424" y="5971"/>
                  </a:cubicBezTo>
                  <a:cubicBezTo>
                    <a:pt x="10329" y="6044"/>
                    <a:pt x="10224" y="6107"/>
                    <a:pt x="10129" y="6170"/>
                  </a:cubicBezTo>
                  <a:cubicBezTo>
                    <a:pt x="9992" y="6275"/>
                    <a:pt x="9835" y="6380"/>
                    <a:pt x="9698" y="6485"/>
                  </a:cubicBezTo>
                  <a:lnTo>
                    <a:pt x="9677" y="6496"/>
                  </a:lnTo>
                  <a:cubicBezTo>
                    <a:pt x="9562" y="6580"/>
                    <a:pt x="9436" y="6674"/>
                    <a:pt x="9310" y="6769"/>
                  </a:cubicBezTo>
                  <a:cubicBezTo>
                    <a:pt x="9289" y="6779"/>
                    <a:pt x="9268" y="6790"/>
                    <a:pt x="9247" y="6811"/>
                  </a:cubicBezTo>
                  <a:cubicBezTo>
                    <a:pt x="9152" y="6864"/>
                    <a:pt x="8869" y="7043"/>
                    <a:pt x="8816" y="7421"/>
                  </a:cubicBezTo>
                  <a:cubicBezTo>
                    <a:pt x="8785" y="7704"/>
                    <a:pt x="8911" y="7914"/>
                    <a:pt x="8974" y="8030"/>
                  </a:cubicBezTo>
                  <a:cubicBezTo>
                    <a:pt x="9194" y="8397"/>
                    <a:pt x="9625" y="8598"/>
                    <a:pt x="10224" y="8839"/>
                  </a:cubicBezTo>
                  <a:cubicBezTo>
                    <a:pt x="10329" y="8881"/>
                    <a:pt x="10455" y="8934"/>
                    <a:pt x="10508" y="8955"/>
                  </a:cubicBezTo>
                  <a:cubicBezTo>
                    <a:pt x="10875" y="9154"/>
                    <a:pt x="11180" y="9322"/>
                    <a:pt x="11463" y="9480"/>
                  </a:cubicBezTo>
                  <a:cubicBezTo>
                    <a:pt x="11937" y="9753"/>
                    <a:pt x="12283" y="9974"/>
                    <a:pt x="12598" y="10216"/>
                  </a:cubicBezTo>
                  <a:cubicBezTo>
                    <a:pt x="12651" y="10258"/>
                    <a:pt x="12703" y="10300"/>
                    <a:pt x="12766" y="10342"/>
                  </a:cubicBezTo>
                  <a:cubicBezTo>
                    <a:pt x="12966" y="10489"/>
                    <a:pt x="13239" y="10688"/>
                    <a:pt x="13460" y="10898"/>
                  </a:cubicBezTo>
                  <a:cubicBezTo>
                    <a:pt x="13534" y="10961"/>
                    <a:pt x="13586" y="11024"/>
                    <a:pt x="13628" y="11077"/>
                  </a:cubicBezTo>
                  <a:cubicBezTo>
                    <a:pt x="13492" y="11077"/>
                    <a:pt x="13313" y="11066"/>
                    <a:pt x="13123" y="11035"/>
                  </a:cubicBezTo>
                  <a:cubicBezTo>
                    <a:pt x="12052" y="10835"/>
                    <a:pt x="11064" y="10174"/>
                    <a:pt x="10108" y="9532"/>
                  </a:cubicBezTo>
                  <a:cubicBezTo>
                    <a:pt x="10045" y="9490"/>
                    <a:pt x="9971" y="9438"/>
                    <a:pt x="9898" y="9396"/>
                  </a:cubicBezTo>
                  <a:cubicBezTo>
                    <a:pt x="9866" y="9364"/>
                    <a:pt x="9730" y="9259"/>
                    <a:pt x="9625" y="9175"/>
                  </a:cubicBezTo>
                  <a:cubicBezTo>
                    <a:pt x="9425" y="9007"/>
                    <a:pt x="9173" y="8808"/>
                    <a:pt x="8953" y="8640"/>
                  </a:cubicBezTo>
                  <a:cubicBezTo>
                    <a:pt x="8652" y="8418"/>
                    <a:pt x="8388" y="8242"/>
                    <a:pt x="8080" y="8242"/>
                  </a:cubicBezTo>
                  <a:cubicBezTo>
                    <a:pt x="8023" y="8242"/>
                    <a:pt x="7963" y="8248"/>
                    <a:pt x="7902" y="8261"/>
                  </a:cubicBezTo>
                  <a:cubicBezTo>
                    <a:pt x="7786" y="8282"/>
                    <a:pt x="7492" y="8387"/>
                    <a:pt x="7345" y="8745"/>
                  </a:cubicBezTo>
                  <a:cubicBezTo>
                    <a:pt x="7335" y="8787"/>
                    <a:pt x="7324" y="8818"/>
                    <a:pt x="7303" y="8871"/>
                  </a:cubicBezTo>
                  <a:cubicBezTo>
                    <a:pt x="7282" y="8934"/>
                    <a:pt x="7261" y="9007"/>
                    <a:pt x="7240" y="9112"/>
                  </a:cubicBezTo>
                  <a:cubicBezTo>
                    <a:pt x="7198" y="9291"/>
                    <a:pt x="7146" y="9501"/>
                    <a:pt x="7104" y="9679"/>
                  </a:cubicBezTo>
                  <a:cubicBezTo>
                    <a:pt x="7083" y="9774"/>
                    <a:pt x="7051" y="9900"/>
                    <a:pt x="7041" y="9931"/>
                  </a:cubicBezTo>
                  <a:cubicBezTo>
                    <a:pt x="6935" y="10289"/>
                    <a:pt x="6819" y="10646"/>
                    <a:pt x="6672" y="11035"/>
                  </a:cubicBezTo>
                  <a:cubicBezTo>
                    <a:pt x="6357" y="11855"/>
                    <a:pt x="5969" y="12800"/>
                    <a:pt x="5391" y="13546"/>
                  </a:cubicBezTo>
                  <a:cubicBezTo>
                    <a:pt x="5138" y="13882"/>
                    <a:pt x="4949" y="13977"/>
                    <a:pt x="4897" y="13987"/>
                  </a:cubicBezTo>
                  <a:cubicBezTo>
                    <a:pt x="4886" y="13987"/>
                    <a:pt x="4876" y="13977"/>
                    <a:pt x="4855" y="13966"/>
                  </a:cubicBezTo>
                  <a:cubicBezTo>
                    <a:pt x="4708" y="13830"/>
                    <a:pt x="4781" y="13368"/>
                    <a:pt x="4823" y="13168"/>
                  </a:cubicBezTo>
                  <a:cubicBezTo>
                    <a:pt x="4960" y="12527"/>
                    <a:pt x="5233" y="11844"/>
                    <a:pt x="5654" y="11077"/>
                  </a:cubicBezTo>
                  <a:cubicBezTo>
                    <a:pt x="6063" y="10331"/>
                    <a:pt x="6578" y="9606"/>
                    <a:pt x="6967" y="9060"/>
                  </a:cubicBezTo>
                  <a:cubicBezTo>
                    <a:pt x="7167" y="8787"/>
                    <a:pt x="7156" y="8408"/>
                    <a:pt x="6946" y="8145"/>
                  </a:cubicBezTo>
                  <a:cubicBezTo>
                    <a:pt x="6798" y="7967"/>
                    <a:pt x="6578" y="7862"/>
                    <a:pt x="6357" y="7862"/>
                  </a:cubicBezTo>
                  <a:cubicBezTo>
                    <a:pt x="6252" y="7862"/>
                    <a:pt x="6158" y="7883"/>
                    <a:pt x="6063" y="7925"/>
                  </a:cubicBezTo>
                  <a:cubicBezTo>
                    <a:pt x="5759" y="8051"/>
                    <a:pt x="4708" y="8492"/>
                    <a:pt x="3594" y="8766"/>
                  </a:cubicBezTo>
                  <a:cubicBezTo>
                    <a:pt x="2937" y="8930"/>
                    <a:pt x="2483" y="8979"/>
                    <a:pt x="2175" y="8979"/>
                  </a:cubicBezTo>
                  <a:cubicBezTo>
                    <a:pt x="1795" y="8979"/>
                    <a:pt x="1638" y="8904"/>
                    <a:pt x="1598" y="8881"/>
                  </a:cubicBezTo>
                  <a:cubicBezTo>
                    <a:pt x="1566" y="8871"/>
                    <a:pt x="1556" y="8860"/>
                    <a:pt x="1545" y="8797"/>
                  </a:cubicBezTo>
                  <a:cubicBezTo>
                    <a:pt x="1535" y="8703"/>
                    <a:pt x="1734" y="8556"/>
                    <a:pt x="1913" y="8461"/>
                  </a:cubicBezTo>
                  <a:cubicBezTo>
                    <a:pt x="2281" y="8261"/>
                    <a:pt x="2775" y="8145"/>
                    <a:pt x="3100" y="8061"/>
                  </a:cubicBezTo>
                  <a:lnTo>
                    <a:pt x="3111" y="8061"/>
                  </a:lnTo>
                  <a:cubicBezTo>
                    <a:pt x="4214" y="7778"/>
                    <a:pt x="5412" y="7620"/>
                    <a:pt x="6588" y="7599"/>
                  </a:cubicBezTo>
                  <a:cubicBezTo>
                    <a:pt x="6851" y="7589"/>
                    <a:pt x="7093" y="7452"/>
                    <a:pt x="7230" y="7232"/>
                  </a:cubicBezTo>
                  <a:cubicBezTo>
                    <a:pt x="7356" y="7001"/>
                    <a:pt x="7366" y="6727"/>
                    <a:pt x="7240" y="6485"/>
                  </a:cubicBezTo>
                  <a:cubicBezTo>
                    <a:pt x="6777" y="5624"/>
                    <a:pt x="6462" y="4573"/>
                    <a:pt x="6294" y="3386"/>
                  </a:cubicBezTo>
                  <a:cubicBezTo>
                    <a:pt x="6284" y="3323"/>
                    <a:pt x="6284" y="3260"/>
                    <a:pt x="6273" y="3197"/>
                  </a:cubicBezTo>
                  <a:cubicBezTo>
                    <a:pt x="6221" y="2861"/>
                    <a:pt x="6158" y="2441"/>
                    <a:pt x="6168" y="2072"/>
                  </a:cubicBezTo>
                  <a:cubicBezTo>
                    <a:pt x="6168" y="1999"/>
                    <a:pt x="6168" y="1936"/>
                    <a:pt x="6179" y="1883"/>
                  </a:cubicBezTo>
                  <a:close/>
                  <a:moveTo>
                    <a:pt x="6086" y="1"/>
                  </a:moveTo>
                  <a:cubicBezTo>
                    <a:pt x="5763" y="1"/>
                    <a:pt x="5448" y="152"/>
                    <a:pt x="5191" y="433"/>
                  </a:cubicBezTo>
                  <a:cubicBezTo>
                    <a:pt x="4456" y="1243"/>
                    <a:pt x="4645" y="2556"/>
                    <a:pt x="4781" y="3417"/>
                  </a:cubicBezTo>
                  <a:cubicBezTo>
                    <a:pt x="4781" y="3480"/>
                    <a:pt x="4792" y="3543"/>
                    <a:pt x="4802" y="3596"/>
                  </a:cubicBezTo>
                  <a:cubicBezTo>
                    <a:pt x="4928" y="4521"/>
                    <a:pt x="5149" y="5372"/>
                    <a:pt x="5433" y="6149"/>
                  </a:cubicBezTo>
                  <a:cubicBezTo>
                    <a:pt x="4519" y="6223"/>
                    <a:pt x="3604" y="6370"/>
                    <a:pt x="2733" y="6590"/>
                  </a:cubicBezTo>
                  <a:cubicBezTo>
                    <a:pt x="2354" y="6685"/>
                    <a:pt x="1734" y="6842"/>
                    <a:pt x="1199" y="7137"/>
                  </a:cubicBezTo>
                  <a:cubicBezTo>
                    <a:pt x="852" y="7316"/>
                    <a:pt x="578" y="7536"/>
                    <a:pt x="389" y="7778"/>
                  </a:cubicBezTo>
                  <a:cubicBezTo>
                    <a:pt x="116" y="8135"/>
                    <a:pt x="1" y="8545"/>
                    <a:pt x="53" y="8965"/>
                  </a:cubicBezTo>
                  <a:cubicBezTo>
                    <a:pt x="116" y="9501"/>
                    <a:pt x="389" y="9931"/>
                    <a:pt x="842" y="10195"/>
                  </a:cubicBezTo>
                  <a:cubicBezTo>
                    <a:pt x="1188" y="10384"/>
                    <a:pt x="1629" y="10489"/>
                    <a:pt x="2165" y="10489"/>
                  </a:cubicBezTo>
                  <a:cubicBezTo>
                    <a:pt x="2670" y="10489"/>
                    <a:pt x="3258" y="10405"/>
                    <a:pt x="3952" y="10237"/>
                  </a:cubicBezTo>
                  <a:cubicBezTo>
                    <a:pt x="4130" y="10195"/>
                    <a:pt x="4309" y="10142"/>
                    <a:pt x="4477" y="10090"/>
                  </a:cubicBezTo>
                  <a:lnTo>
                    <a:pt x="4477" y="10090"/>
                  </a:lnTo>
                  <a:cubicBezTo>
                    <a:pt x="4424" y="10184"/>
                    <a:pt x="4382" y="10268"/>
                    <a:pt x="4330" y="10352"/>
                  </a:cubicBezTo>
                  <a:cubicBezTo>
                    <a:pt x="3836" y="11245"/>
                    <a:pt x="3520" y="12065"/>
                    <a:pt x="3352" y="12863"/>
                  </a:cubicBezTo>
                  <a:cubicBezTo>
                    <a:pt x="3268" y="13252"/>
                    <a:pt x="3237" y="13588"/>
                    <a:pt x="3268" y="13893"/>
                  </a:cubicBezTo>
                  <a:cubicBezTo>
                    <a:pt x="3321" y="14386"/>
                    <a:pt x="3531" y="14797"/>
                    <a:pt x="3857" y="15091"/>
                  </a:cubicBezTo>
                  <a:cubicBezTo>
                    <a:pt x="4162" y="15364"/>
                    <a:pt x="4508" y="15500"/>
                    <a:pt x="4886" y="15500"/>
                  </a:cubicBezTo>
                  <a:cubicBezTo>
                    <a:pt x="4928" y="15500"/>
                    <a:pt x="4981" y="15500"/>
                    <a:pt x="5023" y="15490"/>
                  </a:cubicBezTo>
                  <a:cubicBezTo>
                    <a:pt x="5717" y="15427"/>
                    <a:pt x="6263" y="14902"/>
                    <a:pt x="6588" y="14470"/>
                  </a:cubicBezTo>
                  <a:cubicBezTo>
                    <a:pt x="7293" y="13567"/>
                    <a:pt x="7734" y="12495"/>
                    <a:pt x="8080" y="11571"/>
                  </a:cubicBezTo>
                  <a:cubicBezTo>
                    <a:pt x="8238" y="11150"/>
                    <a:pt x="8374" y="10751"/>
                    <a:pt x="8490" y="10363"/>
                  </a:cubicBezTo>
                  <a:cubicBezTo>
                    <a:pt x="8501" y="10331"/>
                    <a:pt x="8511" y="10289"/>
                    <a:pt x="8522" y="10226"/>
                  </a:cubicBezTo>
                  <a:cubicBezTo>
                    <a:pt x="8585" y="10268"/>
                    <a:pt x="8638" y="10310"/>
                    <a:pt x="8680" y="10342"/>
                  </a:cubicBezTo>
                  <a:cubicBezTo>
                    <a:pt x="8879" y="10510"/>
                    <a:pt x="8984" y="10594"/>
                    <a:pt x="9058" y="10646"/>
                  </a:cubicBezTo>
                  <a:cubicBezTo>
                    <a:pt x="9131" y="10688"/>
                    <a:pt x="9205" y="10741"/>
                    <a:pt x="9268" y="10783"/>
                  </a:cubicBezTo>
                  <a:cubicBezTo>
                    <a:pt x="10308" y="11476"/>
                    <a:pt x="11474" y="12264"/>
                    <a:pt x="12861" y="12516"/>
                  </a:cubicBezTo>
                  <a:cubicBezTo>
                    <a:pt x="13021" y="12547"/>
                    <a:pt x="13287" y="12586"/>
                    <a:pt x="13586" y="12586"/>
                  </a:cubicBezTo>
                  <a:cubicBezTo>
                    <a:pt x="13994" y="12586"/>
                    <a:pt x="14464" y="12514"/>
                    <a:pt x="14815" y="12254"/>
                  </a:cubicBezTo>
                  <a:cubicBezTo>
                    <a:pt x="15089" y="12044"/>
                    <a:pt x="15257" y="11750"/>
                    <a:pt x="15288" y="11402"/>
                  </a:cubicBezTo>
                  <a:cubicBezTo>
                    <a:pt x="15393" y="10405"/>
                    <a:pt x="14311" y="9606"/>
                    <a:pt x="13660" y="9133"/>
                  </a:cubicBezTo>
                  <a:cubicBezTo>
                    <a:pt x="13607" y="9081"/>
                    <a:pt x="13555" y="9049"/>
                    <a:pt x="13513" y="9018"/>
                  </a:cubicBezTo>
                  <a:cubicBezTo>
                    <a:pt x="13145" y="8734"/>
                    <a:pt x="12745" y="8471"/>
                    <a:pt x="12199" y="8166"/>
                  </a:cubicBezTo>
                  <a:cubicBezTo>
                    <a:pt x="11916" y="8009"/>
                    <a:pt x="11600" y="7830"/>
                    <a:pt x="11211" y="7631"/>
                  </a:cubicBezTo>
                  <a:cubicBezTo>
                    <a:pt x="11127" y="7578"/>
                    <a:pt x="11022" y="7536"/>
                    <a:pt x="10896" y="7484"/>
                  </a:cubicBezTo>
                  <a:cubicBezTo>
                    <a:pt x="10928" y="7463"/>
                    <a:pt x="10959" y="7442"/>
                    <a:pt x="10991" y="7410"/>
                  </a:cubicBezTo>
                  <a:cubicBezTo>
                    <a:pt x="11085" y="7347"/>
                    <a:pt x="11190" y="7274"/>
                    <a:pt x="11285" y="7211"/>
                  </a:cubicBezTo>
                  <a:cubicBezTo>
                    <a:pt x="11748" y="6885"/>
                    <a:pt x="12220" y="6548"/>
                    <a:pt x="12661" y="6160"/>
                  </a:cubicBezTo>
                  <a:cubicBezTo>
                    <a:pt x="13123" y="5750"/>
                    <a:pt x="13471" y="5372"/>
                    <a:pt x="13733" y="5004"/>
                  </a:cubicBezTo>
                  <a:cubicBezTo>
                    <a:pt x="14143" y="4405"/>
                    <a:pt x="14321" y="3817"/>
                    <a:pt x="14290" y="3228"/>
                  </a:cubicBezTo>
                  <a:cubicBezTo>
                    <a:pt x="14237" y="2441"/>
                    <a:pt x="13775" y="2135"/>
                    <a:pt x="13502" y="2020"/>
                  </a:cubicBezTo>
                  <a:cubicBezTo>
                    <a:pt x="13329" y="1948"/>
                    <a:pt x="13139" y="1911"/>
                    <a:pt x="12932" y="1911"/>
                  </a:cubicBezTo>
                  <a:cubicBezTo>
                    <a:pt x="12747" y="1911"/>
                    <a:pt x="12548" y="1940"/>
                    <a:pt x="12336" y="1999"/>
                  </a:cubicBezTo>
                  <a:cubicBezTo>
                    <a:pt x="12052" y="2083"/>
                    <a:pt x="11727" y="2220"/>
                    <a:pt x="11379" y="2420"/>
                  </a:cubicBezTo>
                  <a:cubicBezTo>
                    <a:pt x="10770" y="2756"/>
                    <a:pt x="10235" y="3165"/>
                    <a:pt x="10035" y="3333"/>
                  </a:cubicBezTo>
                  <a:cubicBezTo>
                    <a:pt x="9572" y="3722"/>
                    <a:pt x="9121" y="4164"/>
                    <a:pt x="8659" y="4678"/>
                  </a:cubicBezTo>
                  <a:cubicBezTo>
                    <a:pt x="8532" y="4216"/>
                    <a:pt x="8406" y="3775"/>
                    <a:pt x="8269" y="3333"/>
                  </a:cubicBezTo>
                  <a:cubicBezTo>
                    <a:pt x="8269" y="3312"/>
                    <a:pt x="8248" y="3260"/>
                    <a:pt x="8238" y="3197"/>
                  </a:cubicBezTo>
                  <a:cubicBezTo>
                    <a:pt x="8143" y="2882"/>
                    <a:pt x="7965" y="2220"/>
                    <a:pt x="7713" y="1621"/>
                  </a:cubicBezTo>
                  <a:cubicBezTo>
                    <a:pt x="7555" y="1253"/>
                    <a:pt x="7408" y="959"/>
                    <a:pt x="7251" y="728"/>
                  </a:cubicBezTo>
                  <a:cubicBezTo>
                    <a:pt x="6977" y="339"/>
                    <a:pt x="6683" y="108"/>
                    <a:pt x="6347" y="34"/>
                  </a:cubicBezTo>
                  <a:cubicBezTo>
                    <a:pt x="6260" y="12"/>
                    <a:pt x="6173" y="1"/>
                    <a:pt x="60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3"/>
            <p:cNvSpPr/>
            <p:nvPr/>
          </p:nvSpPr>
          <p:spPr>
            <a:xfrm flipH="1">
              <a:off x="969809" y="3431814"/>
              <a:ext cx="431173" cy="420177"/>
            </a:xfrm>
            <a:custGeom>
              <a:avLst/>
              <a:gdLst/>
              <a:ahLst/>
              <a:cxnLst/>
              <a:rect l="l" t="t" r="r" b="b"/>
              <a:pathLst>
                <a:path w="14195" h="13833" extrusionOk="0">
                  <a:moveTo>
                    <a:pt x="5407" y="1"/>
                  </a:moveTo>
                  <a:cubicBezTo>
                    <a:pt x="5391" y="1"/>
                    <a:pt x="5375" y="3"/>
                    <a:pt x="5359" y="8"/>
                  </a:cubicBezTo>
                  <a:cubicBezTo>
                    <a:pt x="4434" y="271"/>
                    <a:pt x="4970" y="2992"/>
                    <a:pt x="5096" y="3612"/>
                  </a:cubicBezTo>
                  <a:cubicBezTo>
                    <a:pt x="5317" y="4441"/>
                    <a:pt x="5579" y="5366"/>
                    <a:pt x="6020" y="6112"/>
                  </a:cubicBezTo>
                  <a:cubicBezTo>
                    <a:pt x="4918" y="6112"/>
                    <a:pt x="0" y="6512"/>
                    <a:pt x="179" y="8046"/>
                  </a:cubicBezTo>
                  <a:cubicBezTo>
                    <a:pt x="247" y="8565"/>
                    <a:pt x="752" y="8752"/>
                    <a:pt x="1439" y="8752"/>
                  </a:cubicBezTo>
                  <a:cubicBezTo>
                    <a:pt x="2963" y="8752"/>
                    <a:pt x="5383" y="7830"/>
                    <a:pt x="5926" y="7562"/>
                  </a:cubicBezTo>
                  <a:lnTo>
                    <a:pt x="5926" y="7562"/>
                  </a:lnTo>
                  <a:cubicBezTo>
                    <a:pt x="5180" y="8571"/>
                    <a:pt x="2501" y="12522"/>
                    <a:pt x="3688" y="13624"/>
                  </a:cubicBezTo>
                  <a:cubicBezTo>
                    <a:pt x="3856" y="13770"/>
                    <a:pt x="4023" y="13832"/>
                    <a:pt x="4186" y="13832"/>
                  </a:cubicBezTo>
                  <a:cubicBezTo>
                    <a:pt x="5003" y="13832"/>
                    <a:pt x="5730" y="12269"/>
                    <a:pt x="6062" y="11691"/>
                  </a:cubicBezTo>
                  <a:cubicBezTo>
                    <a:pt x="6588" y="10504"/>
                    <a:pt x="7082" y="9127"/>
                    <a:pt x="7302" y="7899"/>
                  </a:cubicBezTo>
                  <a:cubicBezTo>
                    <a:pt x="8007" y="8644"/>
                    <a:pt x="8626" y="8959"/>
                    <a:pt x="9446" y="9538"/>
                  </a:cubicBezTo>
                  <a:cubicBezTo>
                    <a:pt x="10449" y="10244"/>
                    <a:pt x="11833" y="10914"/>
                    <a:pt x="12833" y="10914"/>
                  </a:cubicBezTo>
                  <a:cubicBezTo>
                    <a:pt x="13142" y="10914"/>
                    <a:pt x="13414" y="10850"/>
                    <a:pt x="13627" y="10704"/>
                  </a:cubicBezTo>
                  <a:cubicBezTo>
                    <a:pt x="14195" y="10304"/>
                    <a:pt x="12293" y="8802"/>
                    <a:pt x="11547" y="8361"/>
                  </a:cubicBezTo>
                  <a:cubicBezTo>
                    <a:pt x="10580" y="7794"/>
                    <a:pt x="9625" y="7299"/>
                    <a:pt x="8605" y="6774"/>
                  </a:cubicBezTo>
                  <a:cubicBezTo>
                    <a:pt x="9835" y="5713"/>
                    <a:pt x="12387" y="4484"/>
                    <a:pt x="12693" y="2771"/>
                  </a:cubicBezTo>
                  <a:cubicBezTo>
                    <a:pt x="12808" y="2158"/>
                    <a:pt x="12577" y="1946"/>
                    <a:pt x="12213" y="1946"/>
                  </a:cubicBezTo>
                  <a:cubicBezTo>
                    <a:pt x="11616" y="1946"/>
                    <a:pt x="10661" y="2513"/>
                    <a:pt x="10276" y="2813"/>
                  </a:cubicBezTo>
                  <a:cubicBezTo>
                    <a:pt x="9267" y="3612"/>
                    <a:pt x="8301" y="4663"/>
                    <a:pt x="7512" y="5671"/>
                  </a:cubicBezTo>
                  <a:cubicBezTo>
                    <a:pt x="7338" y="4858"/>
                    <a:pt x="6156" y="1"/>
                    <a:pt x="54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ướm ngày – Wikipedia tiếng Việ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750" y="2029309"/>
            <a:ext cx="3717179" cy="2877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í ẩn về loài bướm không phải ai cũng biết | Tin tức mới nhất 24h - Đọc Báo  Lao Động online - Laodong.v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821" y="2029309"/>
            <a:ext cx="4363930" cy="2877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699821" y="852425"/>
            <a:ext cx="7815899" cy="100852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en-US" altLang="en-US" sz="2000" b="1" dirty="0" err="1">
                <a:cs typeface="Times New Roman" panose="02020603050405020304" pitchFamily="18" charset="0"/>
              </a:rPr>
              <a:t>Quan</a:t>
            </a:r>
            <a:r>
              <a:rPr lang="en-US" altLang="en-US" sz="2000" b="1" dirty="0"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cs typeface="Times New Roman" panose="02020603050405020304" pitchFamily="18" charset="0"/>
              </a:rPr>
              <a:t>sát</a:t>
            </a:r>
            <a:r>
              <a:rPr lang="en-US" altLang="en-US" sz="2000" b="1" dirty="0"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 smtClean="0">
                <a:cs typeface="Times New Roman" panose="02020603050405020304" pitchFamily="18" charset="0"/>
              </a:rPr>
              <a:t>hình</a:t>
            </a:r>
            <a:r>
              <a:rPr lang="en-US" altLang="en-US" sz="2000" b="1" dirty="0" smtClean="0">
                <a:cs typeface="Times New Roman" panose="02020603050405020304" pitchFamily="18" charset="0"/>
              </a:rPr>
              <a:t> con </a:t>
            </a:r>
            <a:r>
              <a:rPr lang="en-US" altLang="en-US" sz="2000" b="1" dirty="0" err="1" smtClean="0">
                <a:cs typeface="Times New Roman" panose="02020603050405020304" pitchFamily="18" charset="0"/>
              </a:rPr>
              <a:t>bướm</a:t>
            </a:r>
            <a:r>
              <a:rPr lang="en-US" altLang="en-US" sz="2000" b="1" dirty="0" smtClean="0">
                <a:cs typeface="Times New Roman" panose="02020603050405020304" pitchFamily="18" charset="0"/>
              </a:rPr>
              <a:t> ở </a:t>
            </a:r>
            <a:r>
              <a:rPr lang="en-US" altLang="en-US" sz="2000" b="1" dirty="0" err="1" smtClean="0">
                <a:cs typeface="Times New Roman" panose="02020603050405020304" pitchFamily="18" charset="0"/>
              </a:rPr>
              <a:t>hình</a:t>
            </a:r>
            <a:r>
              <a:rPr lang="en-US" altLang="en-US" sz="2000" b="1" dirty="0" smtClean="0"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 smtClean="0">
                <a:cs typeface="Times New Roman" panose="02020603050405020304" pitchFamily="18" charset="0"/>
              </a:rPr>
              <a:t>bên</a:t>
            </a:r>
            <a:r>
              <a:rPr lang="en-US" altLang="en-US" sz="2000" b="1" dirty="0" smtClean="0">
                <a:cs typeface="Times New Roman" panose="02020603050405020304" pitchFamily="18" charset="0"/>
              </a:rPr>
              <a:t>. </a:t>
            </a:r>
            <a:r>
              <a:rPr lang="en-US" altLang="en-US" sz="2000" b="1" dirty="0" err="1">
                <a:cs typeface="Times New Roman" panose="02020603050405020304" pitchFamily="18" charset="0"/>
              </a:rPr>
              <a:t>Em</a:t>
            </a:r>
            <a:r>
              <a:rPr lang="en-US" altLang="en-US" sz="2000" b="1" dirty="0"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cs typeface="Times New Roman" panose="02020603050405020304" pitchFamily="18" charset="0"/>
              </a:rPr>
              <a:t>thấy</a:t>
            </a:r>
            <a:r>
              <a:rPr lang="en-US" altLang="en-US" sz="2000" b="1" dirty="0"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cs typeface="Times New Roman" panose="02020603050405020304" pitchFamily="18" charset="0"/>
              </a:rPr>
              <a:t>điều</a:t>
            </a:r>
            <a:r>
              <a:rPr lang="en-US" altLang="en-US" sz="2000" b="1" dirty="0"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cs typeface="Times New Roman" panose="02020603050405020304" pitchFamily="18" charset="0"/>
              </a:rPr>
              <a:t>gì</a:t>
            </a:r>
            <a:r>
              <a:rPr lang="en-US" altLang="en-US" sz="2000" b="1" dirty="0"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cs typeface="Times New Roman" panose="02020603050405020304" pitchFamily="18" charset="0"/>
              </a:rPr>
              <a:t>khi</a:t>
            </a:r>
            <a:r>
              <a:rPr lang="en-US" altLang="en-US" sz="2000" b="1" dirty="0"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cs typeface="Times New Roman" panose="02020603050405020304" pitchFamily="18" charset="0"/>
              </a:rPr>
              <a:t>cánh</a:t>
            </a:r>
            <a:r>
              <a:rPr lang="en-US" altLang="en-US" sz="2000" b="1" dirty="0"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cs typeface="Times New Roman" panose="02020603050405020304" pitchFamily="18" charset="0"/>
              </a:rPr>
              <a:t>của</a:t>
            </a:r>
            <a:r>
              <a:rPr lang="en-US" altLang="en-US" sz="2000" b="1" dirty="0">
                <a:cs typeface="Times New Roman" panose="02020603050405020304" pitchFamily="18" charset="0"/>
              </a:rPr>
              <a:t> con </a:t>
            </a:r>
            <a:r>
              <a:rPr lang="en-US" altLang="en-US" sz="2000" b="1" dirty="0" err="1">
                <a:cs typeface="Times New Roman" panose="02020603050405020304" pitchFamily="18" charset="0"/>
              </a:rPr>
              <a:t>bướm</a:t>
            </a:r>
            <a:r>
              <a:rPr lang="en-US" altLang="en-US" sz="2000" b="1" dirty="0"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cs typeface="Times New Roman" panose="02020603050405020304" pitchFamily="18" charset="0"/>
              </a:rPr>
              <a:t>gập</a:t>
            </a:r>
            <a:r>
              <a:rPr lang="en-US" altLang="en-US" sz="2000" b="1" dirty="0"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cs typeface="Times New Roman" panose="02020603050405020304" pitchFamily="18" charset="0"/>
              </a:rPr>
              <a:t>lại</a:t>
            </a:r>
            <a:r>
              <a:rPr lang="en-US" altLang="en-US" sz="2000" b="1" dirty="0">
                <a:cs typeface="Times New Roman" panose="02020603050405020304" pitchFamily="18" charset="0"/>
              </a:rPr>
              <a:t>?</a:t>
            </a:r>
            <a:endParaRPr lang="en-US" altLang="en-US" sz="2000" dirty="0"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225019">
            <a:off x="780045" y="1477"/>
            <a:ext cx="511946" cy="552126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1372215" y="274061"/>
            <a:ext cx="804514" cy="290449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buClrTx/>
            </a:pPr>
            <a:r>
              <a:rPr lang="en-US" sz="2000" b="1" kern="1200" dirty="0">
                <a:solidFill>
                  <a:prstClr val="white"/>
                </a:solidFill>
                <a:latin typeface="Arial" panose="020B0604020202020204"/>
              </a:rPr>
              <a:t>HĐ1</a:t>
            </a:r>
            <a:endParaRPr lang="vi-VN" sz="2000" b="1" kern="120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0161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5928852" y="2020526"/>
            <a:ext cx="2359742" cy="2182763"/>
          </a:xfrm>
          <a:prstGeom prst="rect">
            <a:avLst/>
          </a:prstGeom>
          <a:solidFill>
            <a:srgbClr val="6AC27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" name="Rounded Rectangle 3"/>
          <p:cNvSpPr/>
          <p:nvPr/>
        </p:nvSpPr>
        <p:spPr>
          <a:xfrm>
            <a:off x="257371" y="361108"/>
            <a:ext cx="804514" cy="290449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buClrTx/>
            </a:pPr>
            <a:r>
              <a:rPr lang="en-US" sz="2000" b="1" kern="1200" dirty="0" smtClean="0">
                <a:solidFill>
                  <a:prstClr val="white"/>
                </a:solidFill>
                <a:latin typeface="Arial" panose="020B0604020202020204"/>
              </a:rPr>
              <a:t>HĐ2</a:t>
            </a:r>
            <a:endParaRPr lang="vi-VN" sz="2000" b="1" kern="120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79871" y="0"/>
            <a:ext cx="741843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000" dirty="0" err="1" smtClean="0"/>
              <a:t>Vẽ</a:t>
            </a:r>
            <a:r>
              <a:rPr lang="en-US" sz="2000" dirty="0" smtClean="0"/>
              <a:t> </a:t>
            </a:r>
            <a:r>
              <a:rPr lang="en-US" sz="2000" dirty="0" err="1" smtClean="0"/>
              <a:t>một</a:t>
            </a:r>
            <a:r>
              <a:rPr lang="en-US" sz="2000" dirty="0" smtClean="0"/>
              <a:t> </a:t>
            </a:r>
            <a:r>
              <a:rPr lang="en-US" sz="2000" dirty="0" err="1" smtClean="0"/>
              <a:t>đường</a:t>
            </a:r>
            <a:r>
              <a:rPr lang="en-US" sz="2000" dirty="0" smtClean="0"/>
              <a:t> </a:t>
            </a:r>
            <a:r>
              <a:rPr lang="en-US" sz="2000" dirty="0" err="1" smtClean="0"/>
              <a:t>tròn</a:t>
            </a:r>
            <a:r>
              <a:rPr lang="en-US" sz="2000" dirty="0" smtClean="0"/>
              <a:t> </a:t>
            </a:r>
            <a:r>
              <a:rPr lang="en-US" sz="2000" dirty="0" err="1" smtClean="0"/>
              <a:t>trên</a:t>
            </a:r>
            <a:r>
              <a:rPr lang="en-US" sz="2000" dirty="0" smtClean="0"/>
              <a:t> </a:t>
            </a:r>
            <a:r>
              <a:rPr lang="en-US" sz="2000" dirty="0" err="1" smtClean="0"/>
              <a:t>giấy</a:t>
            </a:r>
            <a:r>
              <a:rPr lang="en-US" sz="2000" dirty="0" smtClean="0"/>
              <a:t> </a:t>
            </a:r>
            <a:r>
              <a:rPr lang="en-US" sz="2000" dirty="0" err="1" smtClean="0"/>
              <a:t>rồi</a:t>
            </a:r>
            <a:r>
              <a:rPr lang="en-US" sz="2000" dirty="0" smtClean="0"/>
              <a:t> </a:t>
            </a:r>
            <a:r>
              <a:rPr lang="en-US" sz="2000" dirty="0" err="1" smtClean="0"/>
              <a:t>cắt</a:t>
            </a:r>
            <a:r>
              <a:rPr lang="en-US" sz="2000" dirty="0" smtClean="0"/>
              <a:t> </a:t>
            </a:r>
            <a:r>
              <a:rPr lang="en-US" sz="2000" dirty="0" err="1" smtClean="0"/>
              <a:t>theo</a:t>
            </a:r>
            <a:r>
              <a:rPr lang="en-US" sz="2000" dirty="0" smtClean="0"/>
              <a:t> </a:t>
            </a:r>
            <a:r>
              <a:rPr lang="en-US" sz="2000" dirty="0" err="1" smtClean="0"/>
              <a:t>nét</a:t>
            </a:r>
            <a:r>
              <a:rPr lang="en-US" sz="2000" dirty="0" smtClean="0"/>
              <a:t> </a:t>
            </a:r>
            <a:r>
              <a:rPr lang="en-US" sz="2000" dirty="0" err="1" smtClean="0"/>
              <a:t>vẽ</a:t>
            </a:r>
            <a:r>
              <a:rPr lang="en-US" sz="2000" dirty="0" smtClean="0"/>
              <a:t> ta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 </a:t>
            </a:r>
            <a:r>
              <a:rPr lang="en-US" sz="2000" dirty="0" err="1" smtClean="0"/>
              <a:t>một</a:t>
            </a:r>
            <a:r>
              <a:rPr lang="en-US" sz="2000" dirty="0" smtClean="0"/>
              <a:t> </a:t>
            </a:r>
            <a:r>
              <a:rPr lang="en-US" sz="2000" dirty="0" err="1" smtClean="0"/>
              <a:t>hình</a:t>
            </a:r>
            <a:r>
              <a:rPr lang="en-US" sz="2000" dirty="0" smtClean="0"/>
              <a:t> </a:t>
            </a:r>
            <a:r>
              <a:rPr lang="en-US" sz="2000" dirty="0" err="1" smtClean="0"/>
              <a:t>tròn</a:t>
            </a:r>
            <a:r>
              <a:rPr lang="en-US" sz="2000" dirty="0" smtClean="0"/>
              <a:t>. </a:t>
            </a:r>
            <a:r>
              <a:rPr lang="en-US" sz="2000" dirty="0" err="1" smtClean="0"/>
              <a:t>Gấp</a:t>
            </a:r>
            <a:r>
              <a:rPr lang="en-US" sz="2000" dirty="0" smtClean="0"/>
              <a:t> </a:t>
            </a:r>
            <a:r>
              <a:rPr lang="en-US" sz="2000" dirty="0" err="1" smtClean="0"/>
              <a:t>đôi</a:t>
            </a:r>
            <a:r>
              <a:rPr lang="en-US" sz="2000" dirty="0" smtClean="0"/>
              <a:t> </a:t>
            </a:r>
            <a:r>
              <a:rPr lang="en-US" sz="2000" dirty="0" err="1" smtClean="0"/>
              <a:t>hình</a:t>
            </a:r>
            <a:r>
              <a:rPr lang="en-US" sz="2000" dirty="0" smtClean="0"/>
              <a:t> </a:t>
            </a:r>
            <a:r>
              <a:rPr lang="en-US" sz="2000" dirty="0" err="1" smtClean="0"/>
              <a:t>tròn</a:t>
            </a:r>
            <a:r>
              <a:rPr lang="en-US" sz="2000" dirty="0" smtClean="0"/>
              <a:t> </a:t>
            </a:r>
            <a:r>
              <a:rPr lang="en-US" sz="2000" dirty="0" err="1" smtClean="0"/>
              <a:t>đó</a:t>
            </a:r>
            <a:r>
              <a:rPr lang="en-US" sz="2000" dirty="0" smtClean="0"/>
              <a:t> </a:t>
            </a:r>
            <a:r>
              <a:rPr lang="en-US" sz="2000" dirty="0" err="1" smtClean="0"/>
              <a:t>theo</a:t>
            </a:r>
            <a:r>
              <a:rPr lang="en-US" sz="2000" dirty="0" smtClean="0"/>
              <a:t> </a:t>
            </a:r>
            <a:r>
              <a:rPr lang="en-US" sz="2000" dirty="0" err="1" smtClean="0"/>
              <a:t>một</a:t>
            </a:r>
            <a:r>
              <a:rPr lang="en-US" sz="2000" dirty="0" smtClean="0"/>
              <a:t> </a:t>
            </a:r>
            <a:r>
              <a:rPr lang="en-US" sz="2000" dirty="0" err="1" smtClean="0"/>
              <a:t>đường</a:t>
            </a:r>
            <a:r>
              <a:rPr lang="en-US" sz="2000" dirty="0" smtClean="0"/>
              <a:t> </a:t>
            </a:r>
            <a:r>
              <a:rPr lang="en-US" sz="2000" dirty="0" err="1" smtClean="0"/>
              <a:t>thẳng</a:t>
            </a:r>
            <a:r>
              <a:rPr lang="en-US" sz="2000" dirty="0" smtClean="0"/>
              <a:t> </a:t>
            </a:r>
            <a:r>
              <a:rPr lang="en-US" sz="2000" dirty="0" err="1" smtClean="0"/>
              <a:t>đi</a:t>
            </a:r>
            <a:r>
              <a:rPr lang="en-US" sz="2000" dirty="0" smtClean="0"/>
              <a:t> qua </a:t>
            </a:r>
            <a:r>
              <a:rPr lang="en-US" sz="2000" dirty="0" err="1" smtClean="0"/>
              <a:t>tâm</a:t>
            </a:r>
            <a:r>
              <a:rPr lang="en-US" sz="2000" dirty="0" smtClean="0"/>
              <a:t>. (H.5.1).</a:t>
            </a:r>
          </a:p>
          <a:p>
            <a:pPr algn="just">
              <a:lnSpc>
                <a:spcPct val="130000"/>
              </a:lnSpc>
            </a:pPr>
            <a:r>
              <a:rPr lang="en-US" sz="2000" dirty="0" err="1" smtClean="0"/>
              <a:t>Hãy</a:t>
            </a:r>
            <a:r>
              <a:rPr lang="en-US" sz="2000" dirty="0" smtClean="0"/>
              <a:t> </a:t>
            </a:r>
            <a:r>
              <a:rPr lang="en-US" sz="2000" dirty="0" err="1" smtClean="0"/>
              <a:t>nhận</a:t>
            </a:r>
            <a:r>
              <a:rPr lang="en-US" sz="2000" dirty="0" smtClean="0"/>
              <a:t> </a:t>
            </a:r>
            <a:r>
              <a:rPr lang="en-US" sz="2000" dirty="0" err="1" smtClean="0"/>
              <a:t>xét</a:t>
            </a:r>
            <a:r>
              <a:rPr lang="en-US" sz="2000" dirty="0" smtClean="0"/>
              <a:t> </a:t>
            </a:r>
            <a:r>
              <a:rPr lang="en-US" sz="2000" dirty="0" err="1" smtClean="0"/>
              <a:t>về</a:t>
            </a:r>
            <a:r>
              <a:rPr lang="en-US" sz="2000" dirty="0" smtClean="0"/>
              <a:t> </a:t>
            </a:r>
            <a:r>
              <a:rPr lang="en-US" sz="2000" dirty="0" err="1" smtClean="0"/>
              <a:t>hai</a:t>
            </a:r>
            <a:r>
              <a:rPr lang="en-US" sz="2000" dirty="0" smtClean="0"/>
              <a:t> </a:t>
            </a:r>
            <a:r>
              <a:rPr lang="en-US" sz="2000" dirty="0" err="1" smtClean="0"/>
              <a:t>nửa</a:t>
            </a:r>
            <a:r>
              <a:rPr lang="en-US" sz="2000" dirty="0" smtClean="0"/>
              <a:t> </a:t>
            </a:r>
            <a:r>
              <a:rPr lang="en-US" sz="2000" dirty="0" err="1" smtClean="0"/>
              <a:t>hình</a:t>
            </a:r>
            <a:r>
              <a:rPr lang="en-US" sz="2000" dirty="0" smtClean="0"/>
              <a:t> </a:t>
            </a:r>
            <a:r>
              <a:rPr lang="en-US" sz="2000" dirty="0" err="1" smtClean="0"/>
              <a:t>tròn</a:t>
            </a:r>
            <a:r>
              <a:rPr lang="en-US" sz="2000" dirty="0" smtClean="0"/>
              <a:t> </a:t>
            </a:r>
            <a:r>
              <a:rPr lang="en-US" sz="2000" dirty="0" err="1" smtClean="0"/>
              <a:t>sau</a:t>
            </a:r>
            <a:r>
              <a:rPr lang="en-US" sz="2000" dirty="0" smtClean="0"/>
              <a:t> </a:t>
            </a:r>
            <a:r>
              <a:rPr lang="en-US" sz="2000" dirty="0" err="1" smtClean="0"/>
              <a:t>khi</a:t>
            </a:r>
            <a:r>
              <a:rPr lang="en-US" sz="2000" dirty="0" smtClean="0"/>
              <a:t> </a:t>
            </a:r>
            <a:r>
              <a:rPr lang="en-US" sz="2000" dirty="0" err="1" smtClean="0"/>
              <a:t>gấp</a:t>
            </a:r>
            <a:r>
              <a:rPr lang="en-US" sz="2000" dirty="0" smtClean="0"/>
              <a:t>.</a:t>
            </a:r>
            <a:endParaRPr lang="vi-VN" sz="2000" dirty="0"/>
          </a:p>
        </p:txBody>
      </p:sp>
      <p:sp>
        <p:nvSpPr>
          <p:cNvPr id="19" name="Oval 18"/>
          <p:cNvSpPr/>
          <p:nvPr/>
        </p:nvSpPr>
        <p:spPr>
          <a:xfrm>
            <a:off x="6194323" y="2197507"/>
            <a:ext cx="1828800" cy="1828800"/>
          </a:xfrm>
          <a:prstGeom prst="ellipse">
            <a:avLst/>
          </a:prstGeom>
          <a:solidFill>
            <a:srgbClr val="6AC27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Pie 13"/>
          <p:cNvSpPr/>
          <p:nvPr/>
        </p:nvSpPr>
        <p:spPr>
          <a:xfrm>
            <a:off x="6194323" y="2197507"/>
            <a:ext cx="1828800" cy="1828800"/>
          </a:xfrm>
          <a:prstGeom prst="pie">
            <a:avLst>
              <a:gd name="adj1" fmla="val 5349446"/>
              <a:gd name="adj2" fmla="val 16200000"/>
            </a:avLst>
          </a:prstGeom>
          <a:solidFill>
            <a:srgbClr val="6AC27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chemeClr val="tx1"/>
              </a:solidFill>
            </a:endParaRPr>
          </a:p>
        </p:txBody>
      </p:sp>
      <p:sp>
        <p:nvSpPr>
          <p:cNvPr id="15" name="Pie 14"/>
          <p:cNvSpPr/>
          <p:nvPr/>
        </p:nvSpPr>
        <p:spPr>
          <a:xfrm flipH="1">
            <a:off x="6194323" y="2197507"/>
            <a:ext cx="1828800" cy="1828800"/>
          </a:xfrm>
          <a:prstGeom prst="pie">
            <a:avLst>
              <a:gd name="adj1" fmla="val 5349446"/>
              <a:gd name="adj2" fmla="val 16200000"/>
            </a:avLst>
          </a:prstGeom>
          <a:solidFill>
            <a:srgbClr val="6AC27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chemeClr val="tx1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7108723" y="2197507"/>
            <a:ext cx="0" cy="1828800"/>
          </a:xfrm>
          <a:prstGeom prst="line">
            <a:avLst/>
          </a:prstGeom>
          <a:ln w="38100">
            <a:solidFill>
              <a:srgbClr val="6AC2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108723" y="1989745"/>
            <a:ext cx="0" cy="2731745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263227" y="2622542"/>
            <a:ext cx="5478064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 dirty="0" err="1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Khi</a:t>
            </a:r>
            <a:r>
              <a:rPr lang="en-US" sz="24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gấp</a:t>
            </a:r>
            <a:r>
              <a:rPr lang="en-US" sz="24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hai</a:t>
            </a:r>
            <a:r>
              <a:rPr lang="en-US" sz="24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nửa</a:t>
            </a:r>
            <a:r>
              <a:rPr lang="en-US" sz="24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đường</a:t>
            </a:r>
            <a:r>
              <a:rPr lang="en-US" sz="24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tròn</a:t>
            </a:r>
            <a:r>
              <a:rPr lang="en-US" sz="24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thì</a:t>
            </a:r>
            <a:r>
              <a:rPr lang="en-US" sz="24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chúng</a:t>
            </a:r>
            <a:r>
              <a:rPr lang="en-US" sz="24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sẽ</a:t>
            </a:r>
            <a:r>
              <a:rPr lang="en-US" sz="24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chồng</a:t>
            </a:r>
            <a:r>
              <a:rPr lang="en-US" sz="24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vừa</a:t>
            </a:r>
            <a:r>
              <a:rPr lang="en-US" sz="24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vặn</a:t>
            </a:r>
            <a:r>
              <a:rPr lang="en-US" sz="24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lên</a:t>
            </a:r>
            <a:r>
              <a:rPr lang="en-US" sz="24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nhau</a:t>
            </a:r>
            <a:r>
              <a:rPr lang="en-US" sz="24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20008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4" grpId="0" animBg="1"/>
      <p:bldP spid="5" grpId="0"/>
      <p:bldP spid="19" grpId="0" animBg="1"/>
      <p:bldP spid="19" grpId="1" animBg="1"/>
      <p:bldP spid="14" grpId="0" animBg="1"/>
      <p:bldP spid="14" grpId="1" animBg="1"/>
      <p:bldP spid="14" grpId="2" animBg="1"/>
      <p:bldP spid="15" grpId="0" animBg="1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57371" y="361108"/>
            <a:ext cx="804514" cy="290449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buClrTx/>
            </a:pPr>
            <a:r>
              <a:rPr lang="en-US" sz="2000" b="1" kern="1200" dirty="0" smtClean="0">
                <a:solidFill>
                  <a:prstClr val="white"/>
                </a:solidFill>
                <a:latin typeface="Arial" panose="020B0604020202020204"/>
              </a:rPr>
              <a:t>HĐ3</a:t>
            </a:r>
            <a:endParaRPr lang="vi-VN" sz="2000" b="1" kern="120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79871" y="0"/>
            <a:ext cx="741843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000" dirty="0" err="1" smtClean="0"/>
              <a:t>Gấp</a:t>
            </a:r>
            <a:r>
              <a:rPr lang="en-US" sz="2000" dirty="0" smtClean="0"/>
              <a:t> </a:t>
            </a:r>
            <a:r>
              <a:rPr lang="en-US" sz="2000" dirty="0" err="1" smtClean="0"/>
              <a:t>đôi</a:t>
            </a:r>
            <a:r>
              <a:rPr lang="en-US" sz="2000" dirty="0" smtClean="0"/>
              <a:t> </a:t>
            </a:r>
            <a:r>
              <a:rPr lang="en-US" sz="2000" dirty="0" err="1" smtClean="0"/>
              <a:t>một</a:t>
            </a:r>
            <a:r>
              <a:rPr lang="en-US" sz="2000" dirty="0" smtClean="0"/>
              <a:t> </a:t>
            </a:r>
            <a:r>
              <a:rPr lang="en-US" sz="2000" dirty="0" err="1" smtClean="0"/>
              <a:t>tờ</a:t>
            </a:r>
            <a:r>
              <a:rPr lang="en-US" sz="2000" dirty="0" smtClean="0"/>
              <a:t> </a:t>
            </a:r>
            <a:r>
              <a:rPr lang="en-US" sz="2000" dirty="0" err="1" smtClean="0"/>
              <a:t>giấy</a:t>
            </a:r>
            <a:r>
              <a:rPr lang="en-US" sz="2000" dirty="0" smtClean="0"/>
              <a:t> (H.5.2a), </a:t>
            </a:r>
            <a:r>
              <a:rPr lang="en-US" sz="2000" dirty="0" err="1" smtClean="0"/>
              <a:t>dùng</a:t>
            </a:r>
            <a:r>
              <a:rPr lang="en-US" sz="2000" dirty="0" smtClean="0"/>
              <a:t> </a:t>
            </a:r>
            <a:r>
              <a:rPr lang="en-US" sz="2000" dirty="0" err="1" smtClean="0"/>
              <a:t>kéo</a:t>
            </a:r>
            <a:r>
              <a:rPr lang="en-US" sz="2000" dirty="0" smtClean="0"/>
              <a:t> </a:t>
            </a:r>
            <a:r>
              <a:rPr lang="en-US" sz="2000" dirty="0" err="1" smtClean="0"/>
              <a:t>cắt</a:t>
            </a:r>
            <a:r>
              <a:rPr lang="en-US" sz="2000" dirty="0" smtClean="0"/>
              <a:t> </a:t>
            </a:r>
            <a:r>
              <a:rPr lang="en-US" sz="2000" dirty="0" err="1" smtClean="0"/>
              <a:t>một</a:t>
            </a:r>
            <a:r>
              <a:rPr lang="en-US" sz="2000" dirty="0" smtClean="0"/>
              <a:t> </a:t>
            </a:r>
            <a:r>
              <a:rPr lang="en-US" sz="2000" dirty="0" err="1" smtClean="0"/>
              <a:t>đường</a:t>
            </a:r>
            <a:r>
              <a:rPr lang="en-US" sz="2000" dirty="0" smtClean="0"/>
              <a:t>  </a:t>
            </a:r>
            <a:r>
              <a:rPr lang="en-US" sz="2000" dirty="0" err="1" smtClean="0"/>
              <a:t>như</a:t>
            </a:r>
            <a:r>
              <a:rPr lang="en-US" sz="2000" dirty="0" smtClean="0"/>
              <a:t> </a:t>
            </a:r>
            <a:r>
              <a:rPr lang="en-US" sz="2000" dirty="0" err="1" smtClean="0"/>
              <a:t>Hình</a:t>
            </a:r>
            <a:r>
              <a:rPr lang="en-US" sz="2000" dirty="0" smtClean="0"/>
              <a:t> 5.2b </a:t>
            </a:r>
            <a:r>
              <a:rPr lang="en-US" sz="2000" dirty="0" err="1" smtClean="0"/>
              <a:t>rồi</a:t>
            </a:r>
            <a:r>
              <a:rPr lang="en-US" sz="2000" dirty="0" smtClean="0"/>
              <a:t> </a:t>
            </a:r>
            <a:r>
              <a:rPr lang="en-US" sz="2000" dirty="0" err="1" smtClean="0"/>
              <a:t>mở</a:t>
            </a:r>
            <a:r>
              <a:rPr lang="en-US" sz="2000" dirty="0" smtClean="0"/>
              <a:t> </a:t>
            </a:r>
            <a:r>
              <a:rPr lang="en-US" sz="2000" dirty="0" err="1" smtClean="0"/>
              <a:t>ra</a:t>
            </a:r>
            <a:r>
              <a:rPr lang="en-US" sz="2000" dirty="0" smtClean="0"/>
              <a:t>, ta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 </a:t>
            </a:r>
            <a:r>
              <a:rPr lang="en-US" sz="2000" dirty="0" err="1" smtClean="0"/>
              <a:t>một</a:t>
            </a:r>
            <a:r>
              <a:rPr lang="en-US" sz="2000" dirty="0" smtClean="0"/>
              <a:t> </a:t>
            </a:r>
            <a:r>
              <a:rPr lang="en-US" sz="2000" dirty="0" err="1" smtClean="0"/>
              <a:t>hình</a:t>
            </a:r>
            <a:r>
              <a:rPr lang="en-US" sz="2000" dirty="0" smtClean="0"/>
              <a:t>. </a:t>
            </a:r>
            <a:r>
              <a:rPr lang="en-US" sz="2000" dirty="0" err="1" smtClean="0"/>
              <a:t>Hình</a:t>
            </a:r>
            <a:r>
              <a:rPr lang="en-US" sz="2000" dirty="0" smtClean="0"/>
              <a:t> </a:t>
            </a:r>
            <a:r>
              <a:rPr lang="en-US" sz="2000" dirty="0" err="1" smtClean="0"/>
              <a:t>đó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đặc</a:t>
            </a:r>
            <a:r>
              <a:rPr lang="en-US" sz="2000" dirty="0" smtClean="0"/>
              <a:t> </a:t>
            </a:r>
            <a:r>
              <a:rPr lang="en-US" sz="2000" dirty="0" err="1" smtClean="0"/>
              <a:t>điểm</a:t>
            </a:r>
            <a:r>
              <a:rPr lang="en-US" sz="2000" dirty="0" smtClean="0"/>
              <a:t> </a:t>
            </a:r>
            <a:r>
              <a:rPr lang="en-US" sz="2000" dirty="0" err="1" smtClean="0"/>
              <a:t>gì</a:t>
            </a:r>
            <a:r>
              <a:rPr lang="en-US" sz="2000" dirty="0" smtClean="0"/>
              <a:t> </a:t>
            </a:r>
            <a:r>
              <a:rPr lang="en-US" sz="2000" dirty="0" err="1" smtClean="0"/>
              <a:t>giống</a:t>
            </a:r>
            <a:r>
              <a:rPr lang="en-US" sz="2000" dirty="0" smtClean="0"/>
              <a:t> </a:t>
            </a:r>
            <a:r>
              <a:rPr lang="en-US" sz="2000" dirty="0" err="1" smtClean="0"/>
              <a:t>những</a:t>
            </a:r>
            <a:r>
              <a:rPr lang="en-US" sz="2000" dirty="0" smtClean="0"/>
              <a:t> </a:t>
            </a:r>
            <a:r>
              <a:rPr lang="en-US" sz="2000" dirty="0" err="1" smtClean="0"/>
              <a:t>hình</a:t>
            </a:r>
            <a:r>
              <a:rPr lang="en-US" sz="2000" dirty="0" smtClean="0"/>
              <a:t> </a:t>
            </a:r>
            <a:r>
              <a:rPr lang="en-US" sz="2000" dirty="0" err="1" smtClean="0"/>
              <a:t>trên</a:t>
            </a:r>
            <a:r>
              <a:rPr lang="en-US" sz="2000" dirty="0" smtClean="0"/>
              <a:t>.</a:t>
            </a:r>
            <a:endParaRPr lang="vi-VN" sz="2000" dirty="0"/>
          </a:p>
        </p:txBody>
      </p:sp>
      <p:sp>
        <p:nvSpPr>
          <p:cNvPr id="7" name="Rectangle 6"/>
          <p:cNvSpPr/>
          <p:nvPr/>
        </p:nvSpPr>
        <p:spPr>
          <a:xfrm>
            <a:off x="5412656" y="1887793"/>
            <a:ext cx="1002890" cy="215326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6415550" y="1887793"/>
            <a:ext cx="1002890" cy="215326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7" name="Freeform 16"/>
          <p:cNvSpPr/>
          <p:nvPr/>
        </p:nvSpPr>
        <p:spPr>
          <a:xfrm>
            <a:off x="6415547" y="2079523"/>
            <a:ext cx="810752" cy="1762446"/>
          </a:xfrm>
          <a:custGeom>
            <a:avLst/>
            <a:gdLst>
              <a:gd name="connsiteX0" fmla="*/ 576315 w 1095624"/>
              <a:gd name="connsiteY0" fmla="*/ 58 h 1762446"/>
              <a:gd name="connsiteX1" fmla="*/ 1 w 1095624"/>
              <a:gd name="connsiteY1" fmla="*/ 1762446 h 1762446"/>
              <a:gd name="connsiteX2" fmla="*/ 0 w 1095624"/>
              <a:gd name="connsiteY2" fmla="*/ 1762446 h 1762446"/>
              <a:gd name="connsiteX3" fmla="*/ 0 w 1095624"/>
              <a:gd name="connsiteY3" fmla="*/ 424029 h 1762446"/>
              <a:gd name="connsiteX4" fmla="*/ 1 w 1095624"/>
              <a:gd name="connsiteY4" fmla="*/ 424031 h 1762446"/>
              <a:gd name="connsiteX5" fmla="*/ 576315 w 1095624"/>
              <a:gd name="connsiteY5" fmla="*/ 58 h 1762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5624" h="1762446">
                <a:moveTo>
                  <a:pt x="576315" y="58"/>
                </a:moveTo>
                <a:cubicBezTo>
                  <a:pt x="1131953" y="-7875"/>
                  <a:pt x="1596134" y="800460"/>
                  <a:pt x="1" y="1762446"/>
                </a:cubicBezTo>
                <a:lnTo>
                  <a:pt x="0" y="1762446"/>
                </a:lnTo>
                <a:lnTo>
                  <a:pt x="0" y="424029"/>
                </a:lnTo>
                <a:lnTo>
                  <a:pt x="1" y="424031"/>
                </a:lnTo>
                <a:cubicBezTo>
                  <a:pt x="127465" y="131253"/>
                  <a:pt x="358892" y="3162"/>
                  <a:pt x="576315" y="58"/>
                </a:cubicBezTo>
                <a:close/>
              </a:path>
            </a:pathLst>
          </a:custGeom>
          <a:solidFill>
            <a:schemeClr val="tx1">
              <a:lumMod val="40000"/>
              <a:lumOff val="60000"/>
            </a:schemeClr>
          </a:solidFill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028" name="Picture 4" descr="Hình ảnh Các Vector Biểu Tượng, Kéo Cắt, Cái Kéo, Biên Tập Vector và PNG  với nền trong suốt để tải xuống miễn phí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4747" y="2272110"/>
            <a:ext cx="926872" cy="92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Heart 17"/>
          <p:cNvSpPr/>
          <p:nvPr/>
        </p:nvSpPr>
        <p:spPr>
          <a:xfrm>
            <a:off x="5640831" y="2077177"/>
            <a:ext cx="1572768" cy="1764792"/>
          </a:xfrm>
          <a:prstGeom prst="heart">
            <a:avLst/>
          </a:prstGeom>
          <a:solidFill>
            <a:schemeClr val="tx1">
              <a:lumMod val="40000"/>
              <a:lumOff val="60000"/>
            </a:schemeClr>
          </a:solidFill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9" name="Rectangle 18"/>
          <p:cNvSpPr/>
          <p:nvPr/>
        </p:nvSpPr>
        <p:spPr>
          <a:xfrm>
            <a:off x="3436170" y="1949875"/>
            <a:ext cx="863600" cy="21532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6" name="Straight Connector 5"/>
          <p:cNvCxnSpPr/>
          <p:nvPr/>
        </p:nvCxnSpPr>
        <p:spPr>
          <a:xfrm>
            <a:off x="6415546" y="1659586"/>
            <a:ext cx="0" cy="2731745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515456" y="2528463"/>
            <a:ext cx="4955203" cy="496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b="1" dirty="0" err="1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Hình</a:t>
            </a:r>
            <a:r>
              <a:rPr lang="en-US" sz="20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được</a:t>
            </a:r>
            <a:r>
              <a:rPr lang="en-US" sz="20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cắt</a:t>
            </a:r>
            <a:r>
              <a:rPr lang="en-US" sz="20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có</a:t>
            </a:r>
            <a:r>
              <a:rPr lang="en-US" sz="20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hai</a:t>
            </a:r>
            <a:r>
              <a:rPr lang="en-US" sz="20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phần</a:t>
            </a:r>
            <a:r>
              <a:rPr lang="en-US" sz="20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giống</a:t>
            </a:r>
            <a:r>
              <a:rPr lang="en-US" sz="20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nhau</a:t>
            </a:r>
            <a:r>
              <a:rPr lang="en-US" sz="20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79170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993 -0.06111 C 0.04982 -0.08735 0.06736 -0.125 0.08819 -0.125 C 0.11875 -0.125 0.1441 -0.0858 0.1441 -0.03673 C 0.1441 -0.02037 0.14132 -0.00617 0.13628 0.0071 C 0.13732 0.0071 0.03993 0.2034 0.03993 0.20556 C 0.03993 0.2034 -0.05747 0.0071 -0.05643 0.0071 C -0.06146 -0.00617 -0.06372 -0.02037 -0.06372 -0.03673 C -0.06372 -0.0858 -0.03889 -0.125 -0.00747 -0.125 C 0.0125 -0.125 0.03003 -0.08735 0.03993 -0.06111 Z " pathEditMode="relative" rAng="0" ptsTypes="AAAAAAAAA">
                                      <p:cBhvr>
                                        <p:cTn id="39" dur="1000" spd="-100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01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7" grpId="0" animBg="1"/>
      <p:bldP spid="7" grpId="1" animBg="1"/>
      <p:bldP spid="8" grpId="0" animBg="1"/>
      <p:bldP spid="8" grpId="1" animBg="1"/>
      <p:bldP spid="17" grpId="0" animBg="1"/>
      <p:bldP spid="17" grpId="1" animBg="1"/>
      <p:bldP spid="18" grpId="0" animBg="1"/>
      <p:bldP spid="18" grpId="1" animBg="1"/>
      <p:bldP spid="20" grpId="0"/>
    </p:bldLst>
  </p:timing>
</p:sld>
</file>

<file path=ppt/theme/theme1.xml><?xml version="1.0" encoding="utf-8"?>
<a:theme xmlns:a="http://schemas.openxmlformats.org/drawingml/2006/main" name="Phonics Subject for Pre-K: Grammar by Slidesgo">
  <a:themeElements>
    <a:clrScheme name="Simple Light">
      <a:dk1>
        <a:srgbClr val="FD96C3"/>
      </a:dk1>
      <a:lt1>
        <a:srgbClr val="2E3952"/>
      </a:lt1>
      <a:dk2>
        <a:srgbClr val="FEE8D0"/>
      </a:dk2>
      <a:lt2>
        <a:srgbClr val="359EA5"/>
      </a:lt2>
      <a:accent1>
        <a:srgbClr val="FDB02F"/>
      </a:accent1>
      <a:accent2>
        <a:srgbClr val="FFFFFF"/>
      </a:accent2>
      <a:accent3>
        <a:srgbClr val="1E273E"/>
      </a:accent3>
      <a:accent4>
        <a:srgbClr val="EFEFEF"/>
      </a:accent4>
      <a:accent5>
        <a:srgbClr val="FFFFFF"/>
      </a:accent5>
      <a:accent6>
        <a:srgbClr val="FFFFFF"/>
      </a:accent6>
      <a:hlink>
        <a:srgbClr val="2E395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1432</TotalTime>
  <Words>1173</Words>
  <Application>Microsoft Office PowerPoint</Application>
  <PresentationFormat>On-screen Show (16:9)</PresentationFormat>
  <Paragraphs>116</Paragraphs>
  <Slides>37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8" baseType="lpstr">
      <vt:lpstr>Calibri</vt:lpstr>
      <vt:lpstr>Wingdings</vt:lpstr>
      <vt:lpstr>Love Ya Like A Sister</vt:lpstr>
      <vt:lpstr>Anaheim</vt:lpstr>
      <vt:lpstr>Quicksand</vt:lpstr>
      <vt:lpstr>Cambria Math</vt:lpstr>
      <vt:lpstr>Arial</vt:lpstr>
      <vt:lpstr>Times New Roman</vt:lpstr>
      <vt:lpstr>.VnTime</vt:lpstr>
      <vt:lpstr>Roboto Condensed Light</vt:lpstr>
      <vt:lpstr>Phonics Subject for Pre-K: Grammar by Slidesgo</vt:lpstr>
      <vt:lpstr>PowerPoint Presentation</vt:lpstr>
      <vt:lpstr>PowerPoint Presentation</vt:lpstr>
      <vt:lpstr>Hoạt động khởi động</vt:lpstr>
      <vt:lpstr>PowerPoint Presentation</vt:lpstr>
      <vt:lpstr>NỘI DUNG</vt:lpstr>
      <vt:lpstr>HÌNH CÓ TRỤC ĐỐI XỨNG TRONG THỰC TẾ</vt:lpstr>
      <vt:lpstr>PowerPoint Presentation</vt:lpstr>
      <vt:lpstr>PowerPoint Presentation</vt:lpstr>
      <vt:lpstr>PowerPoint Presentation</vt:lpstr>
      <vt:lpstr>PowerPoint Presentation</vt:lpstr>
      <vt:lpstr>LUYỆN TẬP</vt:lpstr>
      <vt:lpstr>PowerPoint Presentation</vt:lpstr>
      <vt:lpstr>PowerPoint Presentation</vt:lpstr>
      <vt:lpstr>PowerPoint Presentation</vt:lpstr>
      <vt:lpstr>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HƯỚNG DẪN VỀ NHÀ</vt:lpstr>
      <vt:lpstr>MỘT SỐ MẪU TẤM THIỆP</vt:lpstr>
      <vt:lpstr>THE END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Phonics Subject for Pre-K: Grammar</dc:title>
  <dc:creator>LaptopAZ.vn</dc:creator>
  <cp:lastModifiedBy>ntd</cp:lastModifiedBy>
  <cp:revision>81</cp:revision>
  <dcterms:modified xsi:type="dcterms:W3CDTF">2021-09-28T10:26:30Z</dcterms:modified>
</cp:coreProperties>
</file>