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479" r:id="rId3"/>
    <p:sldId id="480" r:id="rId4"/>
    <p:sldId id="481" r:id="rId5"/>
    <p:sldId id="363" r:id="rId6"/>
    <p:sldId id="482" r:id="rId7"/>
    <p:sldId id="483" r:id="rId8"/>
    <p:sldId id="484" r:id="rId9"/>
    <p:sldId id="485" r:id="rId10"/>
    <p:sldId id="48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FF"/>
    <a:srgbClr val="6FB1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74F572-62FF-4308-86B4-1A1A66F994B5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4" csCatId="colorful" phldr="1"/>
      <dgm:spPr/>
    </dgm:pt>
    <dgm:pt modelId="{BC4A7CEC-ACD5-49A5-9133-5A2C0FE2B134}">
      <dgm:prSet phldrT="[Text]" custT="1"/>
      <dgm:spPr/>
      <dgm:t>
        <a:bodyPr/>
        <a:lstStyle/>
        <a:p>
          <a:r>
            <a:rPr lang="en-SG" sz="2800" b="1" dirty="0" err="1"/>
            <a:t>Xác</a:t>
          </a:r>
          <a:r>
            <a:rPr lang="en-SG" sz="2800" b="1" dirty="0"/>
            <a:t> </a:t>
          </a:r>
          <a:r>
            <a:rPr lang="en-SG" sz="2800" b="1" dirty="0" err="1"/>
            <a:t>định</a:t>
          </a:r>
          <a:r>
            <a:rPr lang="en-SG" sz="2800" b="1" dirty="0"/>
            <a:t> </a:t>
          </a:r>
          <a:r>
            <a:rPr lang="en-SG" sz="2800" b="1" dirty="0" err="1"/>
            <a:t>mục</a:t>
          </a:r>
          <a:r>
            <a:rPr lang="en-SG" sz="2800" b="1" dirty="0"/>
            <a:t> </a:t>
          </a:r>
          <a:r>
            <a:rPr lang="en-SG" sz="2800" b="1" dirty="0" err="1"/>
            <a:t>tiêu</a:t>
          </a:r>
          <a:endParaRPr lang="en-SG" sz="2800" b="1" dirty="0"/>
        </a:p>
      </dgm:t>
    </dgm:pt>
    <dgm:pt modelId="{B008474C-6F59-441B-A277-AD03043F603F}" type="parTrans" cxnId="{80C26678-33EE-4DA2-B146-43526B58D73A}">
      <dgm:prSet/>
      <dgm:spPr/>
      <dgm:t>
        <a:bodyPr/>
        <a:lstStyle/>
        <a:p>
          <a:endParaRPr lang="en-SG" sz="2000"/>
        </a:p>
      </dgm:t>
    </dgm:pt>
    <dgm:pt modelId="{35B4B284-D94A-4DA7-B22D-814396A25A4A}" type="sibTrans" cxnId="{80C26678-33EE-4DA2-B146-43526B58D73A}">
      <dgm:prSet/>
      <dgm:spPr/>
      <dgm:t>
        <a:bodyPr/>
        <a:lstStyle/>
        <a:p>
          <a:endParaRPr lang="en-SG" sz="2000"/>
        </a:p>
      </dgm:t>
    </dgm:pt>
    <dgm:pt modelId="{F14F38E4-7AF3-4879-B953-B4518C887DC7}">
      <dgm:prSet phldrT="[Text]" custT="1"/>
      <dgm:spPr/>
      <dgm:t>
        <a:bodyPr/>
        <a:lstStyle/>
        <a:p>
          <a:r>
            <a:rPr lang="en-SG" sz="2800" b="1" dirty="0" err="1"/>
            <a:t>Kiểm</a:t>
          </a:r>
          <a:r>
            <a:rPr lang="en-SG" sz="2800" b="1" dirty="0"/>
            <a:t> </a:t>
          </a:r>
          <a:r>
            <a:rPr lang="en-SG" sz="2800" b="1" dirty="0" err="1"/>
            <a:t>tra</a:t>
          </a:r>
          <a:r>
            <a:rPr lang="en-SG" sz="2800" b="1" dirty="0"/>
            <a:t> </a:t>
          </a:r>
          <a:r>
            <a:rPr lang="en-SG" sz="2800" b="1" dirty="0" err="1"/>
            <a:t>dụng</a:t>
          </a:r>
          <a:r>
            <a:rPr lang="en-SG" sz="2800" b="1" dirty="0"/>
            <a:t> </a:t>
          </a:r>
          <a:r>
            <a:rPr lang="en-SG" sz="2800" b="1" dirty="0" err="1"/>
            <a:t>cụ</a:t>
          </a:r>
          <a:endParaRPr lang="en-SG" sz="2800" b="1" dirty="0"/>
        </a:p>
      </dgm:t>
    </dgm:pt>
    <dgm:pt modelId="{A305359E-7669-414C-B602-19289E5CB766}" type="parTrans" cxnId="{D8B10BF2-5813-49CF-A81A-D96321ADCF2F}">
      <dgm:prSet/>
      <dgm:spPr/>
      <dgm:t>
        <a:bodyPr/>
        <a:lstStyle/>
        <a:p>
          <a:endParaRPr lang="en-SG" sz="2000"/>
        </a:p>
      </dgm:t>
    </dgm:pt>
    <dgm:pt modelId="{71407975-1AF4-4E19-B934-772EF8A74719}" type="sibTrans" cxnId="{D8B10BF2-5813-49CF-A81A-D96321ADCF2F}">
      <dgm:prSet/>
      <dgm:spPr/>
      <dgm:t>
        <a:bodyPr/>
        <a:lstStyle/>
        <a:p>
          <a:endParaRPr lang="en-SG" sz="2000"/>
        </a:p>
      </dgm:t>
    </dgm:pt>
    <dgm:pt modelId="{FCE605B9-566E-4991-8B4A-E639643D6A24}">
      <dgm:prSet phldrT="[Text]" custT="1"/>
      <dgm:spPr/>
      <dgm:t>
        <a:bodyPr/>
        <a:lstStyle/>
        <a:p>
          <a:r>
            <a:rPr lang="en-SG" sz="2800" b="1" dirty="0" err="1"/>
            <a:t>Các</a:t>
          </a:r>
          <a:r>
            <a:rPr lang="en-SG" sz="2800" b="1" dirty="0"/>
            <a:t> </a:t>
          </a:r>
          <a:r>
            <a:rPr lang="en-SG" sz="2800" b="1" dirty="0" err="1"/>
            <a:t>bước</a:t>
          </a:r>
          <a:r>
            <a:rPr lang="en-SG" sz="2800" b="1" dirty="0"/>
            <a:t> </a:t>
          </a:r>
          <a:r>
            <a:rPr lang="en-SG" sz="2800" b="1" dirty="0" err="1"/>
            <a:t>làm</a:t>
          </a:r>
          <a:r>
            <a:rPr lang="en-SG" sz="2800" b="1" dirty="0"/>
            <a:t> </a:t>
          </a:r>
          <a:r>
            <a:rPr lang="en-SG" sz="2800" b="1" dirty="0" err="1"/>
            <a:t>tiêu</a:t>
          </a:r>
          <a:r>
            <a:rPr lang="en-SG" sz="2800" b="1" dirty="0"/>
            <a:t> </a:t>
          </a:r>
          <a:r>
            <a:rPr lang="en-SG" sz="2800" b="1" dirty="0" err="1"/>
            <a:t>bản</a:t>
          </a:r>
          <a:endParaRPr lang="en-SG" sz="2800" b="1" dirty="0"/>
        </a:p>
      </dgm:t>
    </dgm:pt>
    <dgm:pt modelId="{37B2B7B4-4F11-4468-8120-095325C31D04}" type="parTrans" cxnId="{DBBF7592-B565-46E5-AD3A-C1CB28088D72}">
      <dgm:prSet/>
      <dgm:spPr/>
      <dgm:t>
        <a:bodyPr/>
        <a:lstStyle/>
        <a:p>
          <a:endParaRPr lang="en-SG" sz="2000"/>
        </a:p>
      </dgm:t>
    </dgm:pt>
    <dgm:pt modelId="{51D3BABE-85C1-43DD-9210-BDD7FA109139}" type="sibTrans" cxnId="{DBBF7592-B565-46E5-AD3A-C1CB28088D72}">
      <dgm:prSet/>
      <dgm:spPr/>
      <dgm:t>
        <a:bodyPr/>
        <a:lstStyle/>
        <a:p>
          <a:endParaRPr lang="en-SG" sz="2000"/>
        </a:p>
      </dgm:t>
    </dgm:pt>
    <dgm:pt modelId="{FBF8008D-1099-4F21-AC33-B894A0C0B493}" type="pres">
      <dgm:prSet presAssocID="{8B74F572-62FF-4308-86B4-1A1A66F994B5}" presName="Name0" presStyleCnt="0">
        <dgm:presLayoutVars>
          <dgm:dir/>
          <dgm:resizeHandles val="exact"/>
        </dgm:presLayoutVars>
      </dgm:prSet>
      <dgm:spPr/>
    </dgm:pt>
    <dgm:pt modelId="{773FABFA-7230-4C6D-9B00-77C42D2EF316}" type="pres">
      <dgm:prSet presAssocID="{BC4A7CEC-ACD5-49A5-9133-5A2C0FE2B134}" presName="composite" presStyleCnt="0"/>
      <dgm:spPr/>
    </dgm:pt>
    <dgm:pt modelId="{A644F75E-0427-4499-ADC9-2395A5EDE04A}" type="pres">
      <dgm:prSet presAssocID="{BC4A7CEC-ACD5-49A5-9133-5A2C0FE2B134}" presName="bgChev" presStyleLbl="node1" presStyleIdx="0" presStyleCnt="3"/>
      <dgm:spPr/>
    </dgm:pt>
    <dgm:pt modelId="{195B92AB-1CF9-4BEB-AC31-AE79D5A23F0F}" type="pres">
      <dgm:prSet presAssocID="{BC4A7CEC-ACD5-49A5-9133-5A2C0FE2B134}" presName="txNode" presStyleLbl="fgAcc1" presStyleIdx="0" presStyleCnt="3">
        <dgm:presLayoutVars>
          <dgm:bulletEnabled val="1"/>
        </dgm:presLayoutVars>
      </dgm:prSet>
      <dgm:spPr/>
    </dgm:pt>
    <dgm:pt modelId="{F4F939BE-3D38-48BB-87D7-FEDEC21C5CAB}" type="pres">
      <dgm:prSet presAssocID="{35B4B284-D94A-4DA7-B22D-814396A25A4A}" presName="compositeSpace" presStyleCnt="0"/>
      <dgm:spPr/>
    </dgm:pt>
    <dgm:pt modelId="{C6D6E743-18B3-47DC-8CCF-8C098DFDC3D8}" type="pres">
      <dgm:prSet presAssocID="{F14F38E4-7AF3-4879-B953-B4518C887DC7}" presName="composite" presStyleCnt="0"/>
      <dgm:spPr/>
    </dgm:pt>
    <dgm:pt modelId="{B7D1A6D6-9907-44B8-993F-930153A578C3}" type="pres">
      <dgm:prSet presAssocID="{F14F38E4-7AF3-4879-B953-B4518C887DC7}" presName="bgChev" presStyleLbl="node1" presStyleIdx="1" presStyleCnt="3"/>
      <dgm:spPr/>
    </dgm:pt>
    <dgm:pt modelId="{D250E0EA-070C-4B38-AC2B-7906C01A8D43}" type="pres">
      <dgm:prSet presAssocID="{F14F38E4-7AF3-4879-B953-B4518C887DC7}" presName="txNode" presStyleLbl="fgAcc1" presStyleIdx="1" presStyleCnt="3">
        <dgm:presLayoutVars>
          <dgm:bulletEnabled val="1"/>
        </dgm:presLayoutVars>
      </dgm:prSet>
      <dgm:spPr/>
    </dgm:pt>
    <dgm:pt modelId="{D7CF97C0-7AFC-4F21-9356-E9B6BC9680A1}" type="pres">
      <dgm:prSet presAssocID="{71407975-1AF4-4E19-B934-772EF8A74719}" presName="compositeSpace" presStyleCnt="0"/>
      <dgm:spPr/>
    </dgm:pt>
    <dgm:pt modelId="{1DF8E50A-12A0-4541-ABDC-91D5ACFDBFFE}" type="pres">
      <dgm:prSet presAssocID="{FCE605B9-566E-4991-8B4A-E639643D6A24}" presName="composite" presStyleCnt="0"/>
      <dgm:spPr/>
    </dgm:pt>
    <dgm:pt modelId="{A35DF573-0EEC-4133-BB6D-F49979BC67EC}" type="pres">
      <dgm:prSet presAssocID="{FCE605B9-566E-4991-8B4A-E639643D6A24}" presName="bgChev" presStyleLbl="node1" presStyleIdx="2" presStyleCnt="3"/>
      <dgm:spPr/>
    </dgm:pt>
    <dgm:pt modelId="{8E776FA9-444C-4CB4-B8C2-DBBB767DCE28}" type="pres">
      <dgm:prSet presAssocID="{FCE605B9-566E-4991-8B4A-E639643D6A24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2376E816-CCB2-4110-BA01-107D3690E6B3}" type="presOf" srcId="{F14F38E4-7AF3-4879-B953-B4518C887DC7}" destId="{D250E0EA-070C-4B38-AC2B-7906C01A8D43}" srcOrd="0" destOrd="0" presId="urn:microsoft.com/office/officeart/2005/8/layout/chevronAccent+Icon"/>
    <dgm:cxn modelId="{2A9AC66C-E735-49E9-A94C-93F7FF418F83}" type="presOf" srcId="{FCE605B9-566E-4991-8B4A-E639643D6A24}" destId="{8E776FA9-444C-4CB4-B8C2-DBBB767DCE28}" srcOrd="0" destOrd="0" presId="urn:microsoft.com/office/officeart/2005/8/layout/chevronAccent+Icon"/>
    <dgm:cxn modelId="{DD93FB74-8E56-4FBD-AFD7-6666E02D7BB9}" type="presOf" srcId="{BC4A7CEC-ACD5-49A5-9133-5A2C0FE2B134}" destId="{195B92AB-1CF9-4BEB-AC31-AE79D5A23F0F}" srcOrd="0" destOrd="0" presId="urn:microsoft.com/office/officeart/2005/8/layout/chevronAccent+Icon"/>
    <dgm:cxn modelId="{80C26678-33EE-4DA2-B146-43526B58D73A}" srcId="{8B74F572-62FF-4308-86B4-1A1A66F994B5}" destId="{BC4A7CEC-ACD5-49A5-9133-5A2C0FE2B134}" srcOrd="0" destOrd="0" parTransId="{B008474C-6F59-441B-A277-AD03043F603F}" sibTransId="{35B4B284-D94A-4DA7-B22D-814396A25A4A}"/>
    <dgm:cxn modelId="{DBBF7592-B565-46E5-AD3A-C1CB28088D72}" srcId="{8B74F572-62FF-4308-86B4-1A1A66F994B5}" destId="{FCE605B9-566E-4991-8B4A-E639643D6A24}" srcOrd="2" destOrd="0" parTransId="{37B2B7B4-4F11-4468-8120-095325C31D04}" sibTransId="{51D3BABE-85C1-43DD-9210-BDD7FA109139}"/>
    <dgm:cxn modelId="{0B114BAC-213B-4FAC-9F6D-7836D7FBF034}" type="presOf" srcId="{8B74F572-62FF-4308-86B4-1A1A66F994B5}" destId="{FBF8008D-1099-4F21-AC33-B894A0C0B493}" srcOrd="0" destOrd="0" presId="urn:microsoft.com/office/officeart/2005/8/layout/chevronAccent+Icon"/>
    <dgm:cxn modelId="{D8B10BF2-5813-49CF-A81A-D96321ADCF2F}" srcId="{8B74F572-62FF-4308-86B4-1A1A66F994B5}" destId="{F14F38E4-7AF3-4879-B953-B4518C887DC7}" srcOrd="1" destOrd="0" parTransId="{A305359E-7669-414C-B602-19289E5CB766}" sibTransId="{71407975-1AF4-4E19-B934-772EF8A74719}"/>
    <dgm:cxn modelId="{806EEE42-D4DB-4D8A-BD00-252E53003197}" type="presParOf" srcId="{FBF8008D-1099-4F21-AC33-B894A0C0B493}" destId="{773FABFA-7230-4C6D-9B00-77C42D2EF316}" srcOrd="0" destOrd="0" presId="urn:microsoft.com/office/officeart/2005/8/layout/chevronAccent+Icon"/>
    <dgm:cxn modelId="{0341976C-2378-4311-8218-90350D959D7F}" type="presParOf" srcId="{773FABFA-7230-4C6D-9B00-77C42D2EF316}" destId="{A644F75E-0427-4499-ADC9-2395A5EDE04A}" srcOrd="0" destOrd="0" presId="urn:microsoft.com/office/officeart/2005/8/layout/chevronAccent+Icon"/>
    <dgm:cxn modelId="{1BC3464F-B5DC-46C2-9271-97EA15A7F50E}" type="presParOf" srcId="{773FABFA-7230-4C6D-9B00-77C42D2EF316}" destId="{195B92AB-1CF9-4BEB-AC31-AE79D5A23F0F}" srcOrd="1" destOrd="0" presId="urn:microsoft.com/office/officeart/2005/8/layout/chevronAccent+Icon"/>
    <dgm:cxn modelId="{1E9240FF-9B5A-4206-8266-B3E7FAE9E801}" type="presParOf" srcId="{FBF8008D-1099-4F21-AC33-B894A0C0B493}" destId="{F4F939BE-3D38-48BB-87D7-FEDEC21C5CAB}" srcOrd="1" destOrd="0" presId="urn:microsoft.com/office/officeart/2005/8/layout/chevronAccent+Icon"/>
    <dgm:cxn modelId="{2C3E540D-950C-4F35-A4D2-8C66B0C4AEBF}" type="presParOf" srcId="{FBF8008D-1099-4F21-AC33-B894A0C0B493}" destId="{C6D6E743-18B3-47DC-8CCF-8C098DFDC3D8}" srcOrd="2" destOrd="0" presId="urn:microsoft.com/office/officeart/2005/8/layout/chevronAccent+Icon"/>
    <dgm:cxn modelId="{851C4179-1A35-45C4-B1C0-3D199159D6CD}" type="presParOf" srcId="{C6D6E743-18B3-47DC-8CCF-8C098DFDC3D8}" destId="{B7D1A6D6-9907-44B8-993F-930153A578C3}" srcOrd="0" destOrd="0" presId="urn:microsoft.com/office/officeart/2005/8/layout/chevronAccent+Icon"/>
    <dgm:cxn modelId="{168F271A-4806-41CA-8C57-6110557507CD}" type="presParOf" srcId="{C6D6E743-18B3-47DC-8CCF-8C098DFDC3D8}" destId="{D250E0EA-070C-4B38-AC2B-7906C01A8D43}" srcOrd="1" destOrd="0" presId="urn:microsoft.com/office/officeart/2005/8/layout/chevronAccent+Icon"/>
    <dgm:cxn modelId="{86DFB460-2A26-4838-800B-B4C4B098018C}" type="presParOf" srcId="{FBF8008D-1099-4F21-AC33-B894A0C0B493}" destId="{D7CF97C0-7AFC-4F21-9356-E9B6BC9680A1}" srcOrd="3" destOrd="0" presId="urn:microsoft.com/office/officeart/2005/8/layout/chevronAccent+Icon"/>
    <dgm:cxn modelId="{41E9D3D3-E718-4954-9066-747E12052E7E}" type="presParOf" srcId="{FBF8008D-1099-4F21-AC33-B894A0C0B493}" destId="{1DF8E50A-12A0-4541-ABDC-91D5ACFDBFFE}" srcOrd="4" destOrd="0" presId="urn:microsoft.com/office/officeart/2005/8/layout/chevronAccent+Icon"/>
    <dgm:cxn modelId="{4F040AE2-5917-4587-B9ED-8AA04BEC77A5}" type="presParOf" srcId="{1DF8E50A-12A0-4541-ABDC-91D5ACFDBFFE}" destId="{A35DF573-0EEC-4133-BB6D-F49979BC67EC}" srcOrd="0" destOrd="0" presId="urn:microsoft.com/office/officeart/2005/8/layout/chevronAccent+Icon"/>
    <dgm:cxn modelId="{78EEF6D0-145B-4E19-A126-276570415F5C}" type="presParOf" srcId="{1DF8E50A-12A0-4541-ABDC-91D5ACFDBFFE}" destId="{8E776FA9-444C-4CB4-B8C2-DBBB767DCE2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4F75E-0427-4499-ADC9-2395A5EDE04A}">
      <dsp:nvSpPr>
        <dsp:cNvPr id="0" name=""/>
        <dsp:cNvSpPr/>
      </dsp:nvSpPr>
      <dsp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B92AB-1CF9-4BEB-AC31-AE79D5A23F0F}">
      <dsp:nvSpPr>
        <dsp:cNvPr id="0" name=""/>
        <dsp:cNvSpPr/>
      </dsp:nvSpPr>
      <dsp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/>
            <a:t>Xác</a:t>
          </a:r>
          <a:r>
            <a:rPr lang="en-SG" sz="2800" b="1" kern="1200" dirty="0"/>
            <a:t> </a:t>
          </a:r>
          <a:r>
            <a:rPr lang="en-SG" sz="2800" b="1" kern="1200" dirty="0" err="1"/>
            <a:t>định</a:t>
          </a:r>
          <a:r>
            <a:rPr lang="en-SG" sz="2800" b="1" kern="1200" dirty="0"/>
            <a:t> </a:t>
          </a:r>
          <a:r>
            <a:rPr lang="en-SG" sz="2800" b="1" kern="1200" dirty="0" err="1"/>
            <a:t>mục</a:t>
          </a:r>
          <a:r>
            <a:rPr lang="en-SG" sz="2800" b="1" kern="1200" dirty="0"/>
            <a:t> </a:t>
          </a:r>
          <a:r>
            <a:rPr lang="en-SG" sz="2800" b="1" kern="1200" dirty="0" err="1"/>
            <a:t>tiêu</a:t>
          </a:r>
          <a:endParaRPr lang="en-SG" sz="2800" b="1" kern="1200" dirty="0"/>
        </a:p>
      </dsp:txBody>
      <dsp:txXfrm>
        <a:off x="740609" y="2354302"/>
        <a:ext cx="2186500" cy="966801"/>
      </dsp:txXfrm>
    </dsp:sp>
    <dsp:sp modelId="{B7D1A6D6-9907-44B8-993F-930153A578C3}">
      <dsp:nvSpPr>
        <dsp:cNvPr id="0" name=""/>
        <dsp:cNvSpPr/>
      </dsp:nvSpPr>
      <dsp:spPr>
        <a:xfrm>
          <a:off x="3039960" y="2067483"/>
          <a:ext cx="2660516" cy="1026959"/>
        </a:xfrm>
        <a:prstGeom prst="chevron">
          <a:avLst>
            <a:gd name="adj" fmla="val 4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50E0EA-070C-4B38-AC2B-7906C01A8D43}">
      <dsp:nvSpPr>
        <dsp:cNvPr id="0" name=""/>
        <dsp:cNvSpPr/>
      </dsp:nvSpPr>
      <dsp:spPr>
        <a:xfrm>
          <a:off x="3749431" y="2324223"/>
          <a:ext cx="2246658" cy="1026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/>
            <a:t>Kiểm</a:t>
          </a:r>
          <a:r>
            <a:rPr lang="en-SG" sz="2800" b="1" kern="1200" dirty="0"/>
            <a:t> </a:t>
          </a:r>
          <a:r>
            <a:rPr lang="en-SG" sz="2800" b="1" kern="1200" dirty="0" err="1"/>
            <a:t>tra</a:t>
          </a:r>
          <a:r>
            <a:rPr lang="en-SG" sz="2800" b="1" kern="1200" dirty="0"/>
            <a:t> </a:t>
          </a:r>
          <a:r>
            <a:rPr lang="en-SG" sz="2800" b="1" kern="1200" dirty="0" err="1"/>
            <a:t>dụng</a:t>
          </a:r>
          <a:r>
            <a:rPr lang="en-SG" sz="2800" b="1" kern="1200" dirty="0"/>
            <a:t> </a:t>
          </a:r>
          <a:r>
            <a:rPr lang="en-SG" sz="2800" b="1" kern="1200" dirty="0" err="1"/>
            <a:t>cụ</a:t>
          </a:r>
          <a:endParaRPr lang="en-SG" sz="2800" b="1" kern="1200" dirty="0"/>
        </a:p>
      </dsp:txBody>
      <dsp:txXfrm>
        <a:off x="3779510" y="2354302"/>
        <a:ext cx="2186500" cy="966801"/>
      </dsp:txXfrm>
    </dsp:sp>
    <dsp:sp modelId="{A35DF573-0EEC-4133-BB6D-F49979BC67EC}">
      <dsp:nvSpPr>
        <dsp:cNvPr id="0" name=""/>
        <dsp:cNvSpPr/>
      </dsp:nvSpPr>
      <dsp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76FA9-444C-4CB4-B8C2-DBBB767DCE28}">
      <dsp:nvSpPr>
        <dsp:cNvPr id="0" name=""/>
        <dsp:cNvSpPr/>
      </dsp:nvSpPr>
      <dsp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/>
            <a:t>Các</a:t>
          </a:r>
          <a:r>
            <a:rPr lang="en-SG" sz="2800" b="1" kern="1200" dirty="0"/>
            <a:t> </a:t>
          </a:r>
          <a:r>
            <a:rPr lang="en-SG" sz="2800" b="1" kern="1200" dirty="0" err="1"/>
            <a:t>bước</a:t>
          </a:r>
          <a:r>
            <a:rPr lang="en-SG" sz="2800" b="1" kern="1200" dirty="0"/>
            <a:t> </a:t>
          </a:r>
          <a:r>
            <a:rPr lang="en-SG" sz="2800" b="1" kern="1200" dirty="0" err="1"/>
            <a:t>làm</a:t>
          </a:r>
          <a:r>
            <a:rPr lang="en-SG" sz="2800" b="1" kern="1200" dirty="0"/>
            <a:t> </a:t>
          </a:r>
          <a:r>
            <a:rPr lang="en-SG" sz="2800" b="1" kern="1200" dirty="0" err="1"/>
            <a:t>tiêu</a:t>
          </a:r>
          <a:r>
            <a:rPr lang="en-SG" sz="2800" b="1" kern="1200" dirty="0"/>
            <a:t> </a:t>
          </a:r>
          <a:r>
            <a:rPr lang="en-SG" sz="2800" b="1" kern="1200" dirty="0" err="1"/>
            <a:t>bản</a:t>
          </a:r>
          <a:endParaRPr lang="en-SG" sz="2800" b="1" kern="1200" dirty="0"/>
        </a:p>
      </dsp:txBody>
      <dsp:txXfrm>
        <a:off x="6818411" y="2354302"/>
        <a:ext cx="2186500" cy="966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9E9D9-0A4E-48F2-8EC2-AF9809706781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5A275-ECBC-4A54-AA3B-71A70F10B506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68543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BC11D-A1C6-4DF2-9BA2-282487ADD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976EDC-EC30-4082-AD7C-E6D83F4667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25659-6042-4E47-9338-13CC2446D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A529-3B50-42C9-B0CA-4118FC42D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B8B33-81E6-4134-BC77-13A192C61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56644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528CD-605B-48AB-B46E-80C44A572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FF930-5EC0-4DCC-A51C-5F0EA2244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52A74-9F16-4B00-93D6-DE1C1A545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B59FA-5CD5-4E7A-887B-33C8B7E8E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522CC-AF19-4E3A-A384-C0B4F633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2577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E71DB8-46E8-45F0-8642-651BDF670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10212E-4C0A-4ADF-B4E1-73A8FDF7A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967FE-DAA0-4321-ADD4-5E5D05A27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1D30C-F2C7-47BA-AE72-2067BAA70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44AA7-72AF-4F43-878E-C599B27B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94674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0A0F6-F08E-4439-86D9-8E90B03F5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DC91E-B944-42A9-9F84-F48479CFE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5E3CC-2DA8-4A2A-8A1C-094DBA613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CC0AC-0A06-400C-99D9-1E2C71FC2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E9E6C-662A-4A0C-9019-2535C75A5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40160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B47E5-118D-429C-94D5-213AE552D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55A152-EB51-48BB-884B-CB65F1037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99DBF-2B30-4C37-88C9-D4E48018B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E12F-C914-4387-ACD4-D9920B14A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E8B64-1327-405C-9C03-44CB3ABEE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12899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D77D9-FA96-4CE3-9CEB-3978380EB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E2FB9-384B-45E8-A747-E4645CE033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66ABA8-0592-48F9-92C3-4F8002BA1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00410-EA30-4026-979D-AEAD75973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199905-056A-402C-9A9B-A12E5B651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C7640-5800-49A7-A3E2-C8BE09F4E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93247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A5104-CDB6-4E6E-8685-11BA02ECD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5CA8C-13A0-47C5-8C73-46C644996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EE1E92-2523-439E-BFF0-58745E6089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71AF0-7BA6-4005-86DA-2606B208FD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C51312-0B85-431A-AD99-7038EB728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C286F0-5DDB-4D83-A61C-F7AE70B1E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45AB91-48C8-46B7-A3CD-D5873C278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012264-FA59-4024-9987-A5668539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68728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7DA8D-1982-4269-866B-36E0DAC1A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EF46EB-29DB-4953-84C7-84A80B618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6C239B-1671-484B-9F10-B8F6CA6EE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1040B-8ADE-49C2-A0BA-9EF4C0848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7083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23FDAB-C330-4DF6-91B8-1C30D7FF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380AA9-DD01-464A-B8CB-E3408B3D8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3CF8A-CF30-4347-BF01-6F5D67614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8169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B474F-9B20-49C9-91BC-F0A6660C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E0159-0138-49CC-82C0-E5047451C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BCB8A9-82AA-465F-80D2-71EB72239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25500-EE04-45B6-9E34-A762E7AA3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B7B26-7655-41F9-A7AA-83E775BAF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82158-5E97-40E5-B6A6-825967297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1659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D7AC7-592A-427E-B050-C5C0D5553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B0E642-5F23-4C54-842D-A192E7C285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3AA397-C74E-4B30-87B2-7B66F6CA8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039F5-D36D-40F0-BD59-7DD816E74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273D5F-B6AF-40E7-8700-0020DBBF2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48F90-53AE-4F98-804D-ABD4D9E43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3998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1C15C4-442A-4658-B4F5-E9751AD00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C3DCD-FA3C-4440-B07E-7A44DD7D8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C1756-6AA0-48D5-81F6-F9C3DB064D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9C81C-C8D4-4FD3-AE20-D8982E16F603}" type="datetimeFigureOut">
              <a:rPr lang="en-SG" smtClean="0"/>
              <a:t>18/5/2021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14430-E681-499C-801A-92667B46BA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12788-EC8B-4009-938E-089F66A8B0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28FF0-2509-4E5B-8B02-0E0F106380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3575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sv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88D932-CB56-4E97-8D47-FCB7889D8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9192" y="3131928"/>
            <a:ext cx="3828458" cy="33500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AAB9F8-C917-4A7C-8DE3-97529209408A}"/>
              </a:ext>
            </a:extLst>
          </p:cNvPr>
          <p:cNvSpPr txBox="1"/>
          <p:nvPr/>
        </p:nvSpPr>
        <p:spPr>
          <a:xfrm>
            <a:off x="319392" y="629363"/>
            <a:ext cx="111099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err="1"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7200" b="1">
                <a:latin typeface="Cambria" panose="02040503050406030204" pitchFamily="18" charset="0"/>
                <a:ea typeface="Cambria" panose="02040503050406030204" pitchFamily="18" charset="0"/>
              </a:rPr>
              <a:t> 21</a:t>
            </a:r>
            <a:r>
              <a:rPr lang="en-US" sz="8800" b="1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8800" b="1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6600" b="1" dirty="0">
                <a:latin typeface="Cambria" panose="02040503050406030204" pitchFamily="18" charset="0"/>
                <a:ea typeface="Cambria" panose="02040503050406030204" pitchFamily="18" charset="0"/>
              </a:rPr>
              <a:t>THỰC HÀNH</a:t>
            </a:r>
          </a:p>
          <a:p>
            <a:pPr algn="ctr"/>
            <a:r>
              <a:rPr lang="en-US" sz="6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 </a:t>
            </a:r>
            <a:r>
              <a:rPr lang="en-US" sz="6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6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6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6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biệt</a:t>
            </a:r>
            <a:r>
              <a:rPr lang="en-US" sz="6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6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6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loại</a:t>
            </a:r>
            <a:r>
              <a:rPr lang="en-US" sz="6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tế</a:t>
            </a:r>
            <a:r>
              <a:rPr lang="en-US" sz="6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bào</a:t>
            </a:r>
            <a:endParaRPr lang="en-US" sz="66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831B04-FB7A-4E51-A191-46F540370208}"/>
              </a:ext>
            </a:extLst>
          </p:cNvPr>
          <p:cNvSpPr txBox="1"/>
          <p:nvPr/>
        </p:nvSpPr>
        <p:spPr>
          <a:xfrm>
            <a:off x="6287057" y="5378608"/>
            <a:ext cx="7029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C00000"/>
                </a:solidFill>
                <a:latin typeface="A3.BoosterNextFYBlackRegular-Sa" panose="02000A03000000020004" pitchFamily="2" charset="0"/>
              </a:rPr>
              <a:t>Nhóm</a:t>
            </a:r>
            <a:r>
              <a:rPr lang="en-US" sz="3600" dirty="0">
                <a:solidFill>
                  <a:srgbClr val="C00000"/>
                </a:solidFill>
                <a:latin typeface="A3.BoosterNextFYBlackRegular-Sa" panose="02000A03000000020004" pitchFamily="2" charset="0"/>
              </a:rPr>
              <a:t>: V1 - TNXH</a:t>
            </a:r>
          </a:p>
        </p:txBody>
      </p:sp>
      <p:grpSp>
        <p:nvGrpSpPr>
          <p:cNvPr id="10" name="Google Shape;550;p38">
            <a:extLst>
              <a:ext uri="{FF2B5EF4-FFF2-40B4-BE49-F238E27FC236}">
                <a16:creationId xmlns:a16="http://schemas.microsoft.com/office/drawing/2014/main" id="{F1D74A17-9DDB-4CAC-8619-B2A8521E4824}"/>
              </a:ext>
            </a:extLst>
          </p:cNvPr>
          <p:cNvGrpSpPr/>
          <p:nvPr/>
        </p:nvGrpSpPr>
        <p:grpSpPr>
          <a:xfrm>
            <a:off x="10906785" y="519409"/>
            <a:ext cx="894690" cy="627303"/>
            <a:chOff x="3241525" y="3039450"/>
            <a:chExt cx="494600" cy="312625"/>
          </a:xfrm>
        </p:grpSpPr>
        <p:sp>
          <p:nvSpPr>
            <p:cNvPr id="11" name="Google Shape;551;p38">
              <a:extLst>
                <a:ext uri="{FF2B5EF4-FFF2-40B4-BE49-F238E27FC236}">
                  <a16:creationId xmlns:a16="http://schemas.microsoft.com/office/drawing/2014/main" id="{E950BE80-BAF9-46C4-A6DC-0848204FC543}"/>
                </a:ext>
              </a:extLst>
            </p:cNvPr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l" t="t" r="r" b="b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52;p38">
              <a:extLst>
                <a:ext uri="{FF2B5EF4-FFF2-40B4-BE49-F238E27FC236}">
                  <a16:creationId xmlns:a16="http://schemas.microsoft.com/office/drawing/2014/main" id="{B17B7009-7389-4724-A716-7B5C13415C1F}"/>
                </a:ext>
              </a:extLst>
            </p:cNvPr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l" t="t" r="r" b="b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3BDDEB8-091C-4B1E-A06C-9BC4A0A1BF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39" l="0" r="100000">
                        <a14:foregroundMark x1="47452" y1="12771" x2="47452" y2="12771"/>
                        <a14:foregroundMark x1="3185" y1="92771" x2="3185" y2="92771"/>
                        <a14:foregroundMark x1="2611" y1="93253" x2="47197" y2="12289"/>
                        <a14:foregroundMark x1="12420" y1="7229" x2="12420" y2="7229"/>
                        <a14:foregroundMark x1="12420" y1="7229" x2="58790" y2="95904"/>
                        <a14:foregroundMark x1="58790" y1="95904" x2="58790" y2="95904"/>
                        <a14:foregroundMark x1="54013" y1="65904" x2="54013" y2="65904"/>
                        <a14:foregroundMark x1="59045" y1="71446" x2="59045" y2="71446"/>
                        <a14:foregroundMark x1="64713" y1="83253" x2="64713" y2="83253"/>
                        <a14:foregroundMark x1="54586" y1="66867" x2="65287" y2="86386"/>
                        <a14:foregroundMark x1="31720" y1="42771" x2="31720" y2="42771"/>
                        <a14:foregroundMark x1="32038" y1="44096" x2="19554" y2="96386"/>
                        <a14:foregroundMark x1="19554" y1="96386" x2="19554" y2="96386"/>
                        <a14:foregroundMark x1="32930" y1="72289" x2="32930" y2="72289"/>
                        <a14:foregroundMark x1="43312" y1="95542" x2="43312" y2="95542"/>
                        <a14:foregroundMark x1="32038" y1="71807" x2="44522" y2="96867"/>
                        <a14:foregroundMark x1="53439" y1="96867" x2="53439" y2="96867"/>
                        <a14:foregroundMark x1="58471" y1="96867" x2="58471" y2="96867"/>
                        <a14:foregroundMark x1="58471" y1="96867" x2="52803" y2="95904"/>
                        <a14:foregroundMark x1="45414" y1="27229" x2="45414" y2="27229"/>
                        <a14:foregroundMark x1="47197" y1="13614" x2="32038" y2="10964"/>
                        <a14:foregroundMark x1="13312" y1="9518" x2="13312" y2="9518"/>
                        <a14:foregroundMark x1="3758" y1="93253" x2="3758" y2="93253"/>
                        <a14:foregroundMark x1="13885" y1="10482" x2="3503" y2="92289"/>
                        <a14:foregroundMark x1="17771" y1="26867" x2="17771" y2="26867"/>
                        <a14:foregroundMark x1="24013" y1="43614" x2="24013" y2="43614"/>
                        <a14:foregroundMark x1="24904" y1="53253" x2="23694" y2="44578"/>
                        <a14:foregroundMark x1="23694" y1="44578" x2="16242" y2="25060"/>
                        <a14:foregroundMark x1="24904" y1="43614" x2="8854" y2="42771"/>
                        <a14:foregroundMark x1="13567" y1="12289" x2="1720" y2="48675"/>
                        <a14:backgroundMark x1="88790" y1="1325" x2="88790" y2="1325"/>
                        <a14:backgroundMark x1="97134" y1="32771" x2="97134" y2="32771"/>
                        <a14:backgroundMark x1="98917" y1="10964" x2="98917" y2="109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753" y="3920308"/>
            <a:ext cx="2024372" cy="13228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982990-9609-4E37-8FCF-E431228B4A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75" b="89796" l="0" r="989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91347" y="4094904"/>
            <a:ext cx="2895304" cy="290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83382"/>
      </p:ext>
    </p:extLst>
  </p:cSld>
  <p:clrMapOvr>
    <a:masterClrMapping/>
  </p:clrMapOvr>
  <p:transition spd="slow">
    <p:push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8F6726D-6984-4C45-8C2A-CBD0598CD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785" y="3429000"/>
            <a:ext cx="4384289" cy="308809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ACB696-9D25-4B2C-88CF-0A337478F0D0}"/>
              </a:ext>
            </a:extLst>
          </p:cNvPr>
          <p:cNvSpPr txBox="1">
            <a:spLocks/>
          </p:cNvSpPr>
          <p:nvPr/>
        </p:nvSpPr>
        <p:spPr>
          <a:xfrm>
            <a:off x="389059" y="928819"/>
            <a:ext cx="10338435" cy="32766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Hình</a:t>
            </a:r>
            <a:r>
              <a:rPr lang="en-US" sz="3200" b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thức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HS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làm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việc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nhân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	</a:t>
            </a:r>
            <a:r>
              <a:rPr lang="en-US" sz="3200" dirty="0" err="1">
                <a:highlight>
                  <a:srgbClr val="FFFFFF"/>
                </a:highlight>
                <a:latin typeface="Times New Roman" panose="02020603050405020304" pitchFamily="18" charset="0"/>
                <a:ea typeface="A3.NotoSans-San" panose="020B0502040504020204" pitchFamily="34" charset="0"/>
                <a:cs typeface="A3.NotoSans-San" panose="020B0502040504020204" pitchFamily="34" charset="0"/>
              </a:rPr>
              <a:t>T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ại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dùng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đông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thịt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mà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tương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SG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96E05D9-1CDA-402F-8080-36D3D88EE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4506" y="3725643"/>
            <a:ext cx="2042310" cy="2042310"/>
          </a:xfrm>
          <a:prstGeom prst="rect">
            <a:avLst/>
          </a:prstGeom>
        </p:spPr>
      </p:pic>
      <p:grpSp>
        <p:nvGrpSpPr>
          <p:cNvPr id="6" name="Google Shape;557;p38">
            <a:extLst>
              <a:ext uri="{FF2B5EF4-FFF2-40B4-BE49-F238E27FC236}">
                <a16:creationId xmlns:a16="http://schemas.microsoft.com/office/drawing/2014/main" id="{2A0A1ACD-02BE-426D-A0DC-907161841FEE}"/>
              </a:ext>
            </a:extLst>
          </p:cNvPr>
          <p:cNvGrpSpPr/>
          <p:nvPr/>
        </p:nvGrpSpPr>
        <p:grpSpPr>
          <a:xfrm>
            <a:off x="10727593" y="255372"/>
            <a:ext cx="1626332" cy="2042310"/>
            <a:chOff x="3955900" y="2984500"/>
            <a:chExt cx="414000" cy="422525"/>
          </a:xfrm>
        </p:grpSpPr>
        <p:sp>
          <p:nvSpPr>
            <p:cNvPr id="7" name="Google Shape;558;p38">
              <a:extLst>
                <a:ext uri="{FF2B5EF4-FFF2-40B4-BE49-F238E27FC236}">
                  <a16:creationId xmlns:a16="http://schemas.microsoft.com/office/drawing/2014/main" id="{5967CD89-71E7-467B-A620-4F909B3F91EB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59;p38">
              <a:extLst>
                <a:ext uri="{FF2B5EF4-FFF2-40B4-BE49-F238E27FC236}">
                  <a16:creationId xmlns:a16="http://schemas.microsoft.com/office/drawing/2014/main" id="{1B48AEF7-E9A8-49A7-9721-D2F4C49DFD4E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60;p38">
              <a:extLst>
                <a:ext uri="{FF2B5EF4-FFF2-40B4-BE49-F238E27FC236}">
                  <a16:creationId xmlns:a16="http://schemas.microsoft.com/office/drawing/2014/main" id="{B3816283-1A6B-4230-BB7F-18FBEFD4D54B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3A298C7-7F6E-4471-BF46-6F137ED68869}"/>
              </a:ext>
            </a:extLst>
          </p:cNvPr>
          <p:cNvSpPr txBox="1"/>
          <p:nvPr/>
        </p:nvSpPr>
        <p:spPr>
          <a:xfrm>
            <a:off x="0" y="13414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VỀ NHÀ</a:t>
            </a:r>
          </a:p>
        </p:txBody>
      </p:sp>
    </p:spTree>
    <p:extLst>
      <p:ext uri="{BB962C8B-B14F-4D97-AF65-F5344CB8AC3E}">
        <p14:creationId xmlns:p14="http://schemas.microsoft.com/office/powerpoint/2010/main" val="3141196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C7B16617-F61D-427B-8F4A-4B7035D370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6287965"/>
              </p:ext>
            </p:extLst>
          </p:nvPr>
        </p:nvGraphicFramePr>
        <p:xfrm>
          <a:off x="2603500" y="910166"/>
          <a:ext cx="90360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Graphic 1">
            <a:extLst>
              <a:ext uri="{FF2B5EF4-FFF2-40B4-BE49-F238E27FC236}">
                <a16:creationId xmlns:a16="http://schemas.microsoft.com/office/drawing/2014/main" id="{D767E7C5-BA55-472B-A043-B4EEB64431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0825" y="2943733"/>
            <a:ext cx="1952117" cy="1952117"/>
          </a:xfrm>
          <a:prstGeom prst="rect">
            <a:avLst/>
          </a:prstGeom>
        </p:spPr>
      </p:pic>
      <p:pic>
        <p:nvPicPr>
          <p:cNvPr id="3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4A2599E5-AA30-41DA-9C7C-57D4FB2C97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4266" y="4895850"/>
            <a:ext cx="2596204" cy="150062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5C37D78-E819-433A-A3F8-428F869F0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2376" y="1029814"/>
            <a:ext cx="8248650" cy="1656236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Hình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thức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Hoạt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động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nhóm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3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phút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D3FBF8-A29E-475D-BBE5-254994B30925}"/>
              </a:ext>
            </a:extLst>
          </p:cNvPr>
          <p:cNvSpPr txBox="1"/>
          <p:nvPr/>
        </p:nvSpPr>
        <p:spPr>
          <a:xfrm>
            <a:off x="0" y="30059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MỤC TIÊU, DỤNG CỤ, MẪU VẬT VÀ CÁCH TIẾN HÀNH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96D74D-C77B-4E39-871D-8492F2A0A42F}"/>
              </a:ext>
            </a:extLst>
          </p:cNvPr>
          <p:cNvSpPr txBox="1"/>
          <p:nvPr/>
        </p:nvSpPr>
        <p:spPr>
          <a:xfrm>
            <a:off x="3924300" y="4272261"/>
            <a:ext cx="186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b="1" dirty="0" err="1">
                <a:solidFill>
                  <a:srgbClr val="FF0000"/>
                </a:solidFill>
              </a:rPr>
              <a:t>Mục</a:t>
            </a:r>
            <a:r>
              <a:rPr lang="en-SG" sz="2400" b="1" dirty="0">
                <a:solidFill>
                  <a:srgbClr val="FF0000"/>
                </a:solidFill>
              </a:rPr>
              <a:t> (I)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3C9B96-FF20-452C-82A3-22ACCE7E4781}"/>
              </a:ext>
            </a:extLst>
          </p:cNvPr>
          <p:cNvSpPr txBox="1"/>
          <p:nvPr/>
        </p:nvSpPr>
        <p:spPr>
          <a:xfrm>
            <a:off x="6572250" y="4357986"/>
            <a:ext cx="186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b="1" dirty="0" err="1">
                <a:solidFill>
                  <a:srgbClr val="FF0000"/>
                </a:solidFill>
              </a:rPr>
              <a:t>Mục</a:t>
            </a:r>
            <a:r>
              <a:rPr lang="en-SG" sz="2400" b="1" dirty="0">
                <a:solidFill>
                  <a:srgbClr val="FF0000"/>
                </a:solidFill>
              </a:rPr>
              <a:t> (II)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85799A-D4DF-4767-9797-406B913DA6E8}"/>
              </a:ext>
            </a:extLst>
          </p:cNvPr>
          <p:cNvSpPr txBox="1"/>
          <p:nvPr/>
        </p:nvSpPr>
        <p:spPr>
          <a:xfrm>
            <a:off x="9429750" y="4367511"/>
            <a:ext cx="186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400" b="1" dirty="0" err="1">
                <a:solidFill>
                  <a:srgbClr val="FF0000"/>
                </a:solidFill>
              </a:rPr>
              <a:t>Mục</a:t>
            </a:r>
            <a:r>
              <a:rPr lang="en-SG" sz="2400" b="1" dirty="0">
                <a:solidFill>
                  <a:srgbClr val="FF0000"/>
                </a:solidFill>
              </a:rPr>
              <a:t> (III)</a:t>
            </a:r>
          </a:p>
        </p:txBody>
      </p:sp>
    </p:spTree>
    <p:extLst>
      <p:ext uri="{BB962C8B-B14F-4D97-AF65-F5344CB8AC3E}">
        <p14:creationId xmlns:p14="http://schemas.microsoft.com/office/powerpoint/2010/main" val="157342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53A102-C6ED-4478-B05C-6A82DE21E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295400"/>
            <a:ext cx="2619375" cy="1828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677579-ECEC-43D2-936F-652FCF2D4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762" y="1433512"/>
            <a:ext cx="2295525" cy="14763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15384D-C142-4ACA-A7D1-D1A0A8A38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399" y="1476374"/>
            <a:ext cx="2033588" cy="15478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9DCDF82-21BF-4F72-80D3-433FF54A10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3099" y="1200150"/>
            <a:ext cx="1828800" cy="2019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34AC96-EF9A-4DF6-AE52-A7D688FDEC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2312" y="3929064"/>
            <a:ext cx="1085850" cy="1628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9CF6296-BE55-4EAD-A64A-0F59A75AFB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6102" y="4000501"/>
            <a:ext cx="2343150" cy="16002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58BCB8D-4187-42AD-857D-ABA082A474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7193" y="3962401"/>
            <a:ext cx="1895475" cy="16383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5B03A2A-7ED4-434B-A0FA-FE0D8A7115A4}"/>
              </a:ext>
            </a:extLst>
          </p:cNvPr>
          <p:cNvSpPr txBox="1"/>
          <p:nvPr/>
        </p:nvSpPr>
        <p:spPr>
          <a:xfrm>
            <a:off x="2947987" y="446305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SG" sz="3200" b="1" dirty="0" err="1"/>
              <a:t>dụng</a:t>
            </a:r>
            <a:r>
              <a:rPr lang="en-SG" sz="3200" b="1" dirty="0"/>
              <a:t> </a:t>
            </a:r>
            <a:r>
              <a:rPr lang="en-SG" sz="3200" b="1" dirty="0" err="1"/>
              <a:t>cụ</a:t>
            </a:r>
            <a:endParaRPr lang="en-SG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7DCAEC-1199-4290-ADAB-842C5BE63284}"/>
              </a:ext>
            </a:extLst>
          </p:cNvPr>
          <p:cNvSpPr txBox="1"/>
          <p:nvPr/>
        </p:nvSpPr>
        <p:spPr>
          <a:xfrm>
            <a:off x="4552950" y="3024187"/>
            <a:ext cx="1628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 err="1">
                <a:solidFill>
                  <a:srgbClr val="FF0000"/>
                </a:solidFill>
              </a:rPr>
              <a:t>lamen</a:t>
            </a:r>
            <a:endParaRPr lang="en-SG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F472DB-FAAA-4202-B348-BD677CDEFD31}"/>
              </a:ext>
            </a:extLst>
          </p:cNvPr>
          <p:cNvSpPr txBox="1"/>
          <p:nvPr/>
        </p:nvSpPr>
        <p:spPr>
          <a:xfrm>
            <a:off x="7134224" y="3100149"/>
            <a:ext cx="1628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olidFill>
                  <a:srgbClr val="FF0000"/>
                </a:solidFill>
              </a:rPr>
              <a:t>Lam </a:t>
            </a:r>
            <a:r>
              <a:rPr lang="en-SG" dirty="0" err="1">
                <a:solidFill>
                  <a:srgbClr val="FF0000"/>
                </a:solidFill>
              </a:rPr>
              <a:t>kính</a:t>
            </a:r>
            <a:endParaRPr lang="en-S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04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152993-A4E7-4C05-8207-A87F007E0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496" y="1038225"/>
            <a:ext cx="9631154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94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4" name="Text Box 16">
            <a:extLst>
              <a:ext uri="{FF2B5EF4-FFF2-40B4-BE49-F238E27FC236}">
                <a16:creationId xmlns:a16="http://schemas.microsoft.com/office/drawing/2014/main" id="{C8A388F4-D1F5-41B4-8C2A-DC236AED0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59</a:t>
            </a:r>
          </a:p>
        </p:txBody>
      </p:sp>
      <p:sp>
        <p:nvSpPr>
          <p:cNvPr id="7243" name="Text Box 75">
            <a:extLst>
              <a:ext uri="{FF2B5EF4-FFF2-40B4-BE49-F238E27FC236}">
                <a16:creationId xmlns:a16="http://schemas.microsoft.com/office/drawing/2014/main" id="{3D1EF6D1-5A53-4750-B3EF-0E7CD8ED3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58</a:t>
            </a:r>
          </a:p>
        </p:txBody>
      </p:sp>
      <p:sp>
        <p:nvSpPr>
          <p:cNvPr id="7244" name="Text Box 76">
            <a:extLst>
              <a:ext uri="{FF2B5EF4-FFF2-40B4-BE49-F238E27FC236}">
                <a16:creationId xmlns:a16="http://schemas.microsoft.com/office/drawing/2014/main" id="{8ADABE58-6594-4DD0-AA63-2653312E6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57</a:t>
            </a:r>
          </a:p>
        </p:txBody>
      </p:sp>
      <p:sp>
        <p:nvSpPr>
          <p:cNvPr id="7245" name="Text Box 77">
            <a:extLst>
              <a:ext uri="{FF2B5EF4-FFF2-40B4-BE49-F238E27FC236}">
                <a16:creationId xmlns:a16="http://schemas.microsoft.com/office/drawing/2014/main" id="{80C95E56-EA1F-443F-9EB1-E163BBD26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56</a:t>
            </a:r>
          </a:p>
        </p:txBody>
      </p:sp>
      <p:sp>
        <p:nvSpPr>
          <p:cNvPr id="7246" name="Text Box 78">
            <a:extLst>
              <a:ext uri="{FF2B5EF4-FFF2-40B4-BE49-F238E27FC236}">
                <a16:creationId xmlns:a16="http://schemas.microsoft.com/office/drawing/2014/main" id="{9A481647-973C-4F70-9EAF-993E4D8C4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55</a:t>
            </a:r>
          </a:p>
        </p:txBody>
      </p:sp>
      <p:sp>
        <p:nvSpPr>
          <p:cNvPr id="7247" name="Text Box 79">
            <a:extLst>
              <a:ext uri="{FF2B5EF4-FFF2-40B4-BE49-F238E27FC236}">
                <a16:creationId xmlns:a16="http://schemas.microsoft.com/office/drawing/2014/main" id="{7DE3D0BA-E9AA-43C9-80EF-C5D49EDC6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54</a:t>
            </a:r>
          </a:p>
        </p:txBody>
      </p:sp>
      <p:sp>
        <p:nvSpPr>
          <p:cNvPr id="7248" name="Text Box 80">
            <a:extLst>
              <a:ext uri="{FF2B5EF4-FFF2-40B4-BE49-F238E27FC236}">
                <a16:creationId xmlns:a16="http://schemas.microsoft.com/office/drawing/2014/main" id="{84D54360-70D5-417D-A10B-2BCDD6261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53</a:t>
            </a:r>
          </a:p>
        </p:txBody>
      </p:sp>
      <p:sp>
        <p:nvSpPr>
          <p:cNvPr id="7249" name="Text Box 81">
            <a:extLst>
              <a:ext uri="{FF2B5EF4-FFF2-40B4-BE49-F238E27FC236}">
                <a16:creationId xmlns:a16="http://schemas.microsoft.com/office/drawing/2014/main" id="{744450D7-4AF6-40B8-8393-BC09C7A47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52</a:t>
            </a:r>
          </a:p>
        </p:txBody>
      </p:sp>
      <p:sp>
        <p:nvSpPr>
          <p:cNvPr id="7250" name="Text Box 82">
            <a:extLst>
              <a:ext uri="{FF2B5EF4-FFF2-40B4-BE49-F238E27FC236}">
                <a16:creationId xmlns:a16="http://schemas.microsoft.com/office/drawing/2014/main" id="{6DF5979B-0706-45A7-B37E-772E26A1E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51</a:t>
            </a:r>
          </a:p>
        </p:txBody>
      </p:sp>
      <p:sp>
        <p:nvSpPr>
          <p:cNvPr id="7251" name="Text Box 83">
            <a:extLst>
              <a:ext uri="{FF2B5EF4-FFF2-40B4-BE49-F238E27FC236}">
                <a16:creationId xmlns:a16="http://schemas.microsoft.com/office/drawing/2014/main" id="{2EC47E24-D4F9-46D8-9444-860E94E98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50</a:t>
            </a:r>
          </a:p>
        </p:txBody>
      </p:sp>
      <p:sp>
        <p:nvSpPr>
          <p:cNvPr id="7252" name="Text Box 84">
            <a:extLst>
              <a:ext uri="{FF2B5EF4-FFF2-40B4-BE49-F238E27FC236}">
                <a16:creationId xmlns:a16="http://schemas.microsoft.com/office/drawing/2014/main" id="{D290FFBD-9991-4BAD-B6CA-1467E43DE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49</a:t>
            </a:r>
          </a:p>
        </p:txBody>
      </p:sp>
      <p:sp>
        <p:nvSpPr>
          <p:cNvPr id="7253" name="Text Box 85">
            <a:extLst>
              <a:ext uri="{FF2B5EF4-FFF2-40B4-BE49-F238E27FC236}">
                <a16:creationId xmlns:a16="http://schemas.microsoft.com/office/drawing/2014/main" id="{83F72981-D915-4C60-8B01-4EA506AE7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48</a:t>
            </a:r>
          </a:p>
        </p:txBody>
      </p:sp>
      <p:sp>
        <p:nvSpPr>
          <p:cNvPr id="7254" name="Text Box 86">
            <a:extLst>
              <a:ext uri="{FF2B5EF4-FFF2-40B4-BE49-F238E27FC236}">
                <a16:creationId xmlns:a16="http://schemas.microsoft.com/office/drawing/2014/main" id="{4956251A-74E8-4D09-B1BC-360058249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47</a:t>
            </a:r>
          </a:p>
        </p:txBody>
      </p:sp>
      <p:sp>
        <p:nvSpPr>
          <p:cNvPr id="7255" name="Text Box 87">
            <a:extLst>
              <a:ext uri="{FF2B5EF4-FFF2-40B4-BE49-F238E27FC236}">
                <a16:creationId xmlns:a16="http://schemas.microsoft.com/office/drawing/2014/main" id="{79A3C7FC-4AFA-490E-960B-9E75BA8D6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46</a:t>
            </a:r>
          </a:p>
        </p:txBody>
      </p:sp>
      <p:sp>
        <p:nvSpPr>
          <p:cNvPr id="7256" name="Text Box 88">
            <a:extLst>
              <a:ext uri="{FF2B5EF4-FFF2-40B4-BE49-F238E27FC236}">
                <a16:creationId xmlns:a16="http://schemas.microsoft.com/office/drawing/2014/main" id="{AE9C4094-D52E-4880-9FAC-98D177A6E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45</a:t>
            </a:r>
          </a:p>
        </p:txBody>
      </p:sp>
      <p:sp>
        <p:nvSpPr>
          <p:cNvPr id="7257" name="Text Box 89">
            <a:extLst>
              <a:ext uri="{FF2B5EF4-FFF2-40B4-BE49-F238E27FC236}">
                <a16:creationId xmlns:a16="http://schemas.microsoft.com/office/drawing/2014/main" id="{B38BAF7A-ADCB-411D-ACE8-CC6D09339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44</a:t>
            </a:r>
          </a:p>
        </p:txBody>
      </p:sp>
      <p:sp>
        <p:nvSpPr>
          <p:cNvPr id="7258" name="Text Box 90">
            <a:extLst>
              <a:ext uri="{FF2B5EF4-FFF2-40B4-BE49-F238E27FC236}">
                <a16:creationId xmlns:a16="http://schemas.microsoft.com/office/drawing/2014/main" id="{DB4BB528-C2E7-462F-BD67-D500EC9BE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43</a:t>
            </a:r>
          </a:p>
        </p:txBody>
      </p:sp>
      <p:sp>
        <p:nvSpPr>
          <p:cNvPr id="7259" name="Text Box 91">
            <a:extLst>
              <a:ext uri="{FF2B5EF4-FFF2-40B4-BE49-F238E27FC236}">
                <a16:creationId xmlns:a16="http://schemas.microsoft.com/office/drawing/2014/main" id="{7751237C-0DA3-4FC3-9BC2-2A658D33F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42</a:t>
            </a:r>
          </a:p>
        </p:txBody>
      </p:sp>
      <p:sp>
        <p:nvSpPr>
          <p:cNvPr id="7260" name="Text Box 92">
            <a:extLst>
              <a:ext uri="{FF2B5EF4-FFF2-40B4-BE49-F238E27FC236}">
                <a16:creationId xmlns:a16="http://schemas.microsoft.com/office/drawing/2014/main" id="{4BF41197-2D9A-478A-9510-BAB4BEE90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41</a:t>
            </a:r>
          </a:p>
        </p:txBody>
      </p:sp>
      <p:sp>
        <p:nvSpPr>
          <p:cNvPr id="7261" name="Text Box 93">
            <a:extLst>
              <a:ext uri="{FF2B5EF4-FFF2-40B4-BE49-F238E27FC236}">
                <a16:creationId xmlns:a16="http://schemas.microsoft.com/office/drawing/2014/main" id="{805150F3-D4A6-4586-8F1E-042E1F6E6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40</a:t>
            </a:r>
          </a:p>
        </p:txBody>
      </p:sp>
      <p:sp>
        <p:nvSpPr>
          <p:cNvPr id="7262" name="Text Box 94">
            <a:extLst>
              <a:ext uri="{FF2B5EF4-FFF2-40B4-BE49-F238E27FC236}">
                <a16:creationId xmlns:a16="http://schemas.microsoft.com/office/drawing/2014/main" id="{0CBC7D39-F6FC-4C30-AD71-DF100F59D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39</a:t>
            </a:r>
          </a:p>
        </p:txBody>
      </p:sp>
      <p:sp>
        <p:nvSpPr>
          <p:cNvPr id="7263" name="Text Box 95">
            <a:extLst>
              <a:ext uri="{FF2B5EF4-FFF2-40B4-BE49-F238E27FC236}">
                <a16:creationId xmlns:a16="http://schemas.microsoft.com/office/drawing/2014/main" id="{C4D91FBA-16FB-4B8D-8FC3-F92AE3E3F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38</a:t>
            </a:r>
          </a:p>
        </p:txBody>
      </p:sp>
      <p:sp>
        <p:nvSpPr>
          <p:cNvPr id="7264" name="Text Box 96">
            <a:extLst>
              <a:ext uri="{FF2B5EF4-FFF2-40B4-BE49-F238E27FC236}">
                <a16:creationId xmlns:a16="http://schemas.microsoft.com/office/drawing/2014/main" id="{F8094FD4-9B92-456F-87DA-FE011A87F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37</a:t>
            </a:r>
          </a:p>
        </p:txBody>
      </p:sp>
      <p:sp>
        <p:nvSpPr>
          <p:cNvPr id="7265" name="Text Box 97">
            <a:extLst>
              <a:ext uri="{FF2B5EF4-FFF2-40B4-BE49-F238E27FC236}">
                <a16:creationId xmlns:a16="http://schemas.microsoft.com/office/drawing/2014/main" id="{39242C8A-B83D-4EB1-8C53-2DB7F2907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36</a:t>
            </a:r>
          </a:p>
        </p:txBody>
      </p:sp>
      <p:sp>
        <p:nvSpPr>
          <p:cNvPr id="7266" name="Text Box 98">
            <a:extLst>
              <a:ext uri="{FF2B5EF4-FFF2-40B4-BE49-F238E27FC236}">
                <a16:creationId xmlns:a16="http://schemas.microsoft.com/office/drawing/2014/main" id="{B9448E2B-902C-4792-834D-B1264F929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35</a:t>
            </a:r>
          </a:p>
        </p:txBody>
      </p:sp>
      <p:sp>
        <p:nvSpPr>
          <p:cNvPr id="7267" name="Text Box 99">
            <a:extLst>
              <a:ext uri="{FF2B5EF4-FFF2-40B4-BE49-F238E27FC236}">
                <a16:creationId xmlns:a16="http://schemas.microsoft.com/office/drawing/2014/main" id="{8942862E-914E-4408-9441-5AFBEA26A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34</a:t>
            </a:r>
          </a:p>
        </p:txBody>
      </p:sp>
      <p:sp>
        <p:nvSpPr>
          <p:cNvPr id="7268" name="Text Box 100">
            <a:extLst>
              <a:ext uri="{FF2B5EF4-FFF2-40B4-BE49-F238E27FC236}">
                <a16:creationId xmlns:a16="http://schemas.microsoft.com/office/drawing/2014/main" id="{40B9D7EF-4B47-4EEC-90CC-175361729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33</a:t>
            </a:r>
          </a:p>
        </p:txBody>
      </p:sp>
      <p:sp>
        <p:nvSpPr>
          <p:cNvPr id="7270" name="Text Box 102">
            <a:extLst>
              <a:ext uri="{FF2B5EF4-FFF2-40B4-BE49-F238E27FC236}">
                <a16:creationId xmlns:a16="http://schemas.microsoft.com/office/drawing/2014/main" id="{E8707E83-D877-4D1C-A263-1F2853B08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32</a:t>
            </a:r>
          </a:p>
        </p:txBody>
      </p:sp>
      <p:sp>
        <p:nvSpPr>
          <p:cNvPr id="7271" name="Text Box 103">
            <a:extLst>
              <a:ext uri="{FF2B5EF4-FFF2-40B4-BE49-F238E27FC236}">
                <a16:creationId xmlns:a16="http://schemas.microsoft.com/office/drawing/2014/main" id="{A26B57E8-02CA-4F70-A9A8-48A462671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31</a:t>
            </a:r>
          </a:p>
        </p:txBody>
      </p:sp>
      <p:sp>
        <p:nvSpPr>
          <p:cNvPr id="7272" name="Text Box 104">
            <a:extLst>
              <a:ext uri="{FF2B5EF4-FFF2-40B4-BE49-F238E27FC236}">
                <a16:creationId xmlns:a16="http://schemas.microsoft.com/office/drawing/2014/main" id="{CF7A81E9-D3D0-42CC-B5EF-C635715D6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30</a:t>
            </a:r>
          </a:p>
        </p:txBody>
      </p:sp>
      <p:sp>
        <p:nvSpPr>
          <p:cNvPr id="7273" name="Text Box 105">
            <a:extLst>
              <a:ext uri="{FF2B5EF4-FFF2-40B4-BE49-F238E27FC236}">
                <a16:creationId xmlns:a16="http://schemas.microsoft.com/office/drawing/2014/main" id="{D578E366-F946-4876-AF0C-39BDFD003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29</a:t>
            </a:r>
          </a:p>
        </p:txBody>
      </p:sp>
      <p:sp>
        <p:nvSpPr>
          <p:cNvPr id="7274" name="Text Box 106">
            <a:extLst>
              <a:ext uri="{FF2B5EF4-FFF2-40B4-BE49-F238E27FC236}">
                <a16:creationId xmlns:a16="http://schemas.microsoft.com/office/drawing/2014/main" id="{C14263B7-93BE-49A9-9E63-41E4982F4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28</a:t>
            </a:r>
          </a:p>
        </p:txBody>
      </p:sp>
      <p:sp>
        <p:nvSpPr>
          <p:cNvPr id="7275" name="Text Box 107">
            <a:extLst>
              <a:ext uri="{FF2B5EF4-FFF2-40B4-BE49-F238E27FC236}">
                <a16:creationId xmlns:a16="http://schemas.microsoft.com/office/drawing/2014/main" id="{7E5F9C1C-2887-4F61-A1D2-79CAF4BEC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27</a:t>
            </a:r>
          </a:p>
        </p:txBody>
      </p:sp>
      <p:sp>
        <p:nvSpPr>
          <p:cNvPr id="7276" name="Text Box 108">
            <a:extLst>
              <a:ext uri="{FF2B5EF4-FFF2-40B4-BE49-F238E27FC236}">
                <a16:creationId xmlns:a16="http://schemas.microsoft.com/office/drawing/2014/main" id="{A75C2757-A74D-4E45-8800-80868F96D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26</a:t>
            </a:r>
          </a:p>
        </p:txBody>
      </p:sp>
      <p:sp>
        <p:nvSpPr>
          <p:cNvPr id="7277" name="Text Box 109">
            <a:extLst>
              <a:ext uri="{FF2B5EF4-FFF2-40B4-BE49-F238E27FC236}">
                <a16:creationId xmlns:a16="http://schemas.microsoft.com/office/drawing/2014/main" id="{FD9A6FA9-D7DD-41C4-BB98-BA9D6A880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25</a:t>
            </a:r>
          </a:p>
        </p:txBody>
      </p:sp>
      <p:sp>
        <p:nvSpPr>
          <p:cNvPr id="7278" name="Text Box 110">
            <a:extLst>
              <a:ext uri="{FF2B5EF4-FFF2-40B4-BE49-F238E27FC236}">
                <a16:creationId xmlns:a16="http://schemas.microsoft.com/office/drawing/2014/main" id="{198DDC8E-A41A-435A-A4CA-C86B85FE8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24</a:t>
            </a:r>
          </a:p>
        </p:txBody>
      </p:sp>
      <p:sp>
        <p:nvSpPr>
          <p:cNvPr id="7279" name="Text Box 111">
            <a:extLst>
              <a:ext uri="{FF2B5EF4-FFF2-40B4-BE49-F238E27FC236}">
                <a16:creationId xmlns:a16="http://schemas.microsoft.com/office/drawing/2014/main" id="{AEBD2DD3-BD78-473E-B2EC-D137F3870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23</a:t>
            </a:r>
          </a:p>
        </p:txBody>
      </p:sp>
      <p:sp>
        <p:nvSpPr>
          <p:cNvPr id="7280" name="Text Box 112">
            <a:extLst>
              <a:ext uri="{FF2B5EF4-FFF2-40B4-BE49-F238E27FC236}">
                <a16:creationId xmlns:a16="http://schemas.microsoft.com/office/drawing/2014/main" id="{3D979A0D-05CD-4472-8215-A34E51539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22</a:t>
            </a:r>
          </a:p>
        </p:txBody>
      </p:sp>
      <p:sp>
        <p:nvSpPr>
          <p:cNvPr id="7281" name="Text Box 113">
            <a:extLst>
              <a:ext uri="{FF2B5EF4-FFF2-40B4-BE49-F238E27FC236}">
                <a16:creationId xmlns:a16="http://schemas.microsoft.com/office/drawing/2014/main" id="{E0B902E6-302F-4334-A162-BD6948EE7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21</a:t>
            </a:r>
          </a:p>
        </p:txBody>
      </p:sp>
      <p:sp>
        <p:nvSpPr>
          <p:cNvPr id="7282" name="Text Box 114">
            <a:extLst>
              <a:ext uri="{FF2B5EF4-FFF2-40B4-BE49-F238E27FC236}">
                <a16:creationId xmlns:a16="http://schemas.microsoft.com/office/drawing/2014/main" id="{ACA7E224-E002-4651-95DC-F7F5E27EB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20</a:t>
            </a:r>
          </a:p>
        </p:txBody>
      </p:sp>
      <p:sp>
        <p:nvSpPr>
          <p:cNvPr id="7283" name="Text Box 115">
            <a:extLst>
              <a:ext uri="{FF2B5EF4-FFF2-40B4-BE49-F238E27FC236}">
                <a16:creationId xmlns:a16="http://schemas.microsoft.com/office/drawing/2014/main" id="{E63E938F-B75B-48BE-A91D-119249AFE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19</a:t>
            </a:r>
          </a:p>
        </p:txBody>
      </p:sp>
      <p:sp>
        <p:nvSpPr>
          <p:cNvPr id="7284" name="Text Box 116">
            <a:extLst>
              <a:ext uri="{FF2B5EF4-FFF2-40B4-BE49-F238E27FC236}">
                <a16:creationId xmlns:a16="http://schemas.microsoft.com/office/drawing/2014/main" id="{66A1B400-A313-47E1-9267-199E1BF28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18</a:t>
            </a:r>
          </a:p>
        </p:txBody>
      </p:sp>
      <p:sp>
        <p:nvSpPr>
          <p:cNvPr id="7285" name="Text Box 117">
            <a:extLst>
              <a:ext uri="{FF2B5EF4-FFF2-40B4-BE49-F238E27FC236}">
                <a16:creationId xmlns:a16="http://schemas.microsoft.com/office/drawing/2014/main" id="{79FFCEE8-4FD4-4236-BF93-0BF96D8A8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17</a:t>
            </a:r>
          </a:p>
        </p:txBody>
      </p:sp>
      <p:sp>
        <p:nvSpPr>
          <p:cNvPr id="7286" name="Text Box 118">
            <a:extLst>
              <a:ext uri="{FF2B5EF4-FFF2-40B4-BE49-F238E27FC236}">
                <a16:creationId xmlns:a16="http://schemas.microsoft.com/office/drawing/2014/main" id="{66C44F42-5B5A-4607-B48E-03EC32CA2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16</a:t>
            </a:r>
          </a:p>
        </p:txBody>
      </p:sp>
      <p:sp>
        <p:nvSpPr>
          <p:cNvPr id="7287" name="Text Box 119">
            <a:extLst>
              <a:ext uri="{FF2B5EF4-FFF2-40B4-BE49-F238E27FC236}">
                <a16:creationId xmlns:a16="http://schemas.microsoft.com/office/drawing/2014/main" id="{C9853DC8-0F1C-4FD5-A557-7E4A463EE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15</a:t>
            </a:r>
          </a:p>
        </p:txBody>
      </p:sp>
      <p:sp>
        <p:nvSpPr>
          <p:cNvPr id="7288" name="Text Box 120">
            <a:extLst>
              <a:ext uri="{FF2B5EF4-FFF2-40B4-BE49-F238E27FC236}">
                <a16:creationId xmlns:a16="http://schemas.microsoft.com/office/drawing/2014/main" id="{FF10CC85-0994-4283-A1F4-E59B25F60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14</a:t>
            </a:r>
          </a:p>
        </p:txBody>
      </p:sp>
      <p:sp>
        <p:nvSpPr>
          <p:cNvPr id="7289" name="Text Box 121">
            <a:extLst>
              <a:ext uri="{FF2B5EF4-FFF2-40B4-BE49-F238E27FC236}">
                <a16:creationId xmlns:a16="http://schemas.microsoft.com/office/drawing/2014/main" id="{E37FEDE3-0BA6-4685-9729-2446BC8E5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13</a:t>
            </a:r>
          </a:p>
        </p:txBody>
      </p:sp>
      <p:sp>
        <p:nvSpPr>
          <p:cNvPr id="7290" name="Text Box 122">
            <a:extLst>
              <a:ext uri="{FF2B5EF4-FFF2-40B4-BE49-F238E27FC236}">
                <a16:creationId xmlns:a16="http://schemas.microsoft.com/office/drawing/2014/main" id="{1BEF6D5B-57C6-4212-AA85-C143B640F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12</a:t>
            </a:r>
          </a:p>
        </p:txBody>
      </p:sp>
      <p:sp>
        <p:nvSpPr>
          <p:cNvPr id="7291" name="Text Box 123">
            <a:extLst>
              <a:ext uri="{FF2B5EF4-FFF2-40B4-BE49-F238E27FC236}">
                <a16:creationId xmlns:a16="http://schemas.microsoft.com/office/drawing/2014/main" id="{CE2F662A-7B57-4D7F-893D-666F03982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11</a:t>
            </a:r>
          </a:p>
        </p:txBody>
      </p:sp>
      <p:sp>
        <p:nvSpPr>
          <p:cNvPr id="7292" name="Text Box 124">
            <a:extLst>
              <a:ext uri="{FF2B5EF4-FFF2-40B4-BE49-F238E27FC236}">
                <a16:creationId xmlns:a16="http://schemas.microsoft.com/office/drawing/2014/main" id="{2BF240C3-3FB6-4F89-94BA-BD65C0990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10</a:t>
            </a:r>
          </a:p>
        </p:txBody>
      </p:sp>
      <p:sp>
        <p:nvSpPr>
          <p:cNvPr id="7293" name="Text Box 125">
            <a:extLst>
              <a:ext uri="{FF2B5EF4-FFF2-40B4-BE49-F238E27FC236}">
                <a16:creationId xmlns:a16="http://schemas.microsoft.com/office/drawing/2014/main" id="{4AE8A7FF-196D-4B34-A99A-C7BE0DC40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09</a:t>
            </a:r>
          </a:p>
        </p:txBody>
      </p:sp>
      <p:sp>
        <p:nvSpPr>
          <p:cNvPr id="7294" name="Text Box 126">
            <a:extLst>
              <a:ext uri="{FF2B5EF4-FFF2-40B4-BE49-F238E27FC236}">
                <a16:creationId xmlns:a16="http://schemas.microsoft.com/office/drawing/2014/main" id="{CB7E4E55-29AD-4B9F-9712-3E22D8869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08</a:t>
            </a:r>
          </a:p>
        </p:txBody>
      </p:sp>
      <p:sp>
        <p:nvSpPr>
          <p:cNvPr id="7295" name="Text Box 127">
            <a:extLst>
              <a:ext uri="{FF2B5EF4-FFF2-40B4-BE49-F238E27FC236}">
                <a16:creationId xmlns:a16="http://schemas.microsoft.com/office/drawing/2014/main" id="{75B8920D-31BB-42E9-A746-54A6D96BF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07</a:t>
            </a:r>
          </a:p>
        </p:txBody>
      </p:sp>
      <p:sp>
        <p:nvSpPr>
          <p:cNvPr id="7296" name="Text Box 128">
            <a:extLst>
              <a:ext uri="{FF2B5EF4-FFF2-40B4-BE49-F238E27FC236}">
                <a16:creationId xmlns:a16="http://schemas.microsoft.com/office/drawing/2014/main" id="{10ADC852-7845-4B3A-AB3D-ECAD1767E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06</a:t>
            </a:r>
          </a:p>
        </p:txBody>
      </p:sp>
      <p:sp>
        <p:nvSpPr>
          <p:cNvPr id="7297" name="Text Box 129">
            <a:extLst>
              <a:ext uri="{FF2B5EF4-FFF2-40B4-BE49-F238E27FC236}">
                <a16:creationId xmlns:a16="http://schemas.microsoft.com/office/drawing/2014/main" id="{AF23EBE8-71BB-4751-A1D3-565849DE9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05</a:t>
            </a:r>
          </a:p>
        </p:txBody>
      </p:sp>
      <p:sp>
        <p:nvSpPr>
          <p:cNvPr id="7298" name="Text Box 130">
            <a:extLst>
              <a:ext uri="{FF2B5EF4-FFF2-40B4-BE49-F238E27FC236}">
                <a16:creationId xmlns:a16="http://schemas.microsoft.com/office/drawing/2014/main" id="{CFB142A6-C566-4B9A-8848-48C1687F6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04</a:t>
            </a:r>
          </a:p>
        </p:txBody>
      </p:sp>
      <p:sp>
        <p:nvSpPr>
          <p:cNvPr id="7299" name="Text Box 131">
            <a:extLst>
              <a:ext uri="{FF2B5EF4-FFF2-40B4-BE49-F238E27FC236}">
                <a16:creationId xmlns:a16="http://schemas.microsoft.com/office/drawing/2014/main" id="{5B54A960-1F48-45DB-A075-DC39BC3F3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03</a:t>
            </a:r>
          </a:p>
        </p:txBody>
      </p:sp>
      <p:sp>
        <p:nvSpPr>
          <p:cNvPr id="7300" name="Text Box 132">
            <a:extLst>
              <a:ext uri="{FF2B5EF4-FFF2-40B4-BE49-F238E27FC236}">
                <a16:creationId xmlns:a16="http://schemas.microsoft.com/office/drawing/2014/main" id="{DF87A335-B03E-48EB-B67E-CC2FBD95D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02</a:t>
            </a:r>
          </a:p>
        </p:txBody>
      </p:sp>
      <p:sp>
        <p:nvSpPr>
          <p:cNvPr id="7301" name="Text Box 133">
            <a:extLst>
              <a:ext uri="{FF2B5EF4-FFF2-40B4-BE49-F238E27FC236}">
                <a16:creationId xmlns:a16="http://schemas.microsoft.com/office/drawing/2014/main" id="{6640247E-0957-43AF-BA38-5F8EF759D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>
                <a:solidFill>
                  <a:schemeClr val="bg1"/>
                </a:solidFill>
                <a:latin typeface="Verdana" panose="020B0604030504040204" pitchFamily="34" charset="0"/>
              </a:rPr>
              <a:t>01</a:t>
            </a:r>
          </a:p>
        </p:txBody>
      </p:sp>
      <p:sp>
        <p:nvSpPr>
          <p:cNvPr id="7305" name="Text Box 137">
            <a:extLst>
              <a:ext uri="{FF2B5EF4-FFF2-40B4-BE49-F238E27FC236}">
                <a16:creationId xmlns:a16="http://schemas.microsoft.com/office/drawing/2014/main" id="{C5D62199-AD99-463B-BAAE-EB6074DAC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1905000"/>
            <a:ext cx="3124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800" b="1" dirty="0">
                <a:solidFill>
                  <a:schemeClr val="bg1"/>
                </a:solidFill>
                <a:latin typeface="Verdana" panose="020B0604030504040204" pitchFamily="34" charset="0"/>
              </a:rPr>
              <a:t>00</a:t>
            </a:r>
          </a:p>
        </p:txBody>
      </p:sp>
      <p:sp>
        <p:nvSpPr>
          <p:cNvPr id="44097" name="Text Box 135">
            <a:hlinkClick r:id="" action="ppaction://noaction"/>
            <a:extLst>
              <a:ext uri="{FF2B5EF4-FFF2-40B4-BE49-F238E27FC236}">
                <a16:creationId xmlns:a16="http://schemas.microsoft.com/office/drawing/2014/main" id="{4F1B2068-8FC6-419C-9B01-F1A330DA8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800" y="6477000"/>
            <a:ext cx="1676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000" i="1">
                <a:latin typeface="Verdana" panose="020B0604030504040204" pitchFamily="34" charset="0"/>
              </a:rPr>
              <a:t>Countdown Clock</a:t>
            </a:r>
            <a:br>
              <a:rPr lang="en-US" altLang="en-US" sz="1000" i="1">
                <a:latin typeface="Verdana" panose="020B0604030504040204" pitchFamily="34" charset="0"/>
              </a:rPr>
            </a:br>
            <a:r>
              <a:rPr lang="en-US" altLang="en-US" sz="1000" i="1">
                <a:latin typeface="Verdana" panose="020B0604030504040204" pitchFamily="34" charset="0"/>
              </a:rPr>
              <a:t>By Dr. Jeff Ertzberger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278ACAB-FFC9-461E-A41D-99EAA184556C}"/>
              </a:ext>
            </a:extLst>
          </p:cNvPr>
          <p:cNvSpPr txBox="1"/>
          <p:nvPr/>
        </p:nvSpPr>
        <p:spPr>
          <a:xfrm>
            <a:off x="2971800" y="35349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THỰC HÀNH</a:t>
            </a:r>
            <a:endParaRPr lang="en-SG" sz="2800" dirty="0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30BC84FF-2DF7-46BF-B697-4EB7E7EE63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46" b="100000" l="3000" r="100000">
                        <a14:backgroundMark x1="36111" y1="40769" x2="36111" y2="40769"/>
                        <a14:backgroundMark x1="36000" y1="40962" x2="39222" y2="51154"/>
                        <a14:backgroundMark x1="39222" y1="51154" x2="39222" y2="51154"/>
                        <a14:backgroundMark x1="29556" y1="40192" x2="42333" y2="40577"/>
                        <a14:backgroundMark x1="32667" y1="35000" x2="38000" y2="56346"/>
                        <a14:backgroundMark x1="39222" y1="42885" x2="42000" y2="50769"/>
                        <a14:backgroundMark x1="40889" y1="46731" x2="35889" y2="39808"/>
                        <a14:backgroundMark x1="35778" y1="40000" x2="35778" y2="40000"/>
                        <a14:backgroundMark x1="35333" y1="45769" x2="35333" y2="45769"/>
                        <a14:backgroundMark x1="35667" y1="40192" x2="35667" y2="40192"/>
                        <a14:backgroundMark x1="35667" y1="40192" x2="35444" y2="45769"/>
                        <a14:backgroundMark x1="35444" y1="45769" x2="39000" y2="51538"/>
                        <a14:backgroundMark x1="39111" y1="51346" x2="37222" y2="47885"/>
                        <a14:backgroundMark x1="41778" y1="51731" x2="41778" y2="51731"/>
                        <a14:backgroundMark x1="41778" y1="51731" x2="41778" y2="51731"/>
                        <a14:backgroundMark x1="41778" y1="51731" x2="41778" y2="51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7595" y="1844251"/>
            <a:ext cx="5485668" cy="3169498"/>
          </a:xfrm>
          <a:prstGeom prst="rect">
            <a:avLst/>
          </a:prstGeom>
        </p:spPr>
      </p:pic>
      <p:pic>
        <p:nvPicPr>
          <p:cNvPr id="5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41C20C0F-C6F2-461B-8920-9164970871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67225" y="1636761"/>
            <a:ext cx="6235702" cy="3507582"/>
          </a:xfrm>
          <a:prstGeom prst="rect">
            <a:avLst/>
          </a:prstGeom>
        </p:spPr>
      </p:pic>
    </p:spTree>
  </p:cSld>
  <p:clrMapOvr>
    <a:masterClrMapping/>
  </p:clrMapOvr>
  <p:transition advClick="0" advTm="5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"/>
                                            </p:cond>
                                          </p:stCondLst>
                                        </p:cTn>
                                        <p:tgtEl>
                                          <p:spTgt spid="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7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7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7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7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"/>
                                            </p:cond>
                                          </p:stCondLst>
                                        </p:cTn>
                                        <p:tgtEl>
                                          <p:spTgt spid="7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7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pTgt spid="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7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7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7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7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2"/>
                                            </p:cond>
                                          </p:stCondLst>
                                        </p:cTn>
                                        <p:tgtEl>
                                          <p:spTgt spid="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7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7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1"/>
                                            </p:cond>
                                          </p:stCondLst>
                                        </p:cTn>
                                        <p:tgtEl>
                                          <p:spTgt spid="7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7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7"/>
                                            </p:cond>
                                          </p:stCondLst>
                                        </p:cTn>
                                        <p:tgtEl>
                                          <p:spTgt spid="7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6"/>
                                            </p:cond>
                                          </p:stCondLst>
                                        </p:cTn>
                                        <p:tgtEl>
                                          <p:spTgt spid="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9"/>
                                            </p:cond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2"/>
                                            </p:cond>
                                          </p:stCondLst>
                                        </p:cTn>
                                        <p:tgtEl>
                                          <p:spTgt spid="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8"/>
                                            </p:cond>
                                          </p:stCondLst>
                                        </p:cTn>
                                        <p:tgtEl>
                                          <p:spTgt spid="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1"/>
                                            </p:cond>
                                          </p:stCondLst>
                                        </p:cTn>
                                        <p:tgtEl>
                                          <p:spTgt spid="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4"/>
                                            </p:cond>
                                          </p:stCondLst>
                                        </p:cTn>
                                        <p:tgtEl>
                                          <p:spTgt spid="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7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0"/>
                                            </p:cond>
                                          </p:stCondLst>
                                        </p:cTn>
                                        <p:tgtEl>
                                          <p:spTgt spid="7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3"/>
                                            </p:cond>
                                          </p:stCondLst>
                                        </p:cTn>
                                        <p:tgtEl>
                                          <p:spTgt spid="7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6"/>
                                            </p:cond>
                                          </p:stCondLst>
                                        </p:cTn>
                                        <p:tgtEl>
                                          <p:spTgt spid="7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2"/>
                                            </p:cond>
                                          </p:stCondLst>
                                        </p:cTn>
                                        <p:tgtEl>
                                          <p:spTgt spid="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5"/>
                                            </p:cond>
                                          </p:stCondLst>
                                        </p:cTn>
                                        <p:tgtEl>
                                          <p:spTgt spid="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8"/>
                                            </p:cond>
                                          </p:stCondLst>
                                        </p:cTn>
                                        <p:tgtEl>
                                          <p:spTgt spid="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1"/>
                                            </p:cond>
                                          </p:stCondLst>
                                        </p:cTn>
                                        <p:tgtEl>
                                          <p:spTgt spid="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7"/>
                                            </p:cond>
                                          </p:stCondLst>
                                        </p:cTn>
                                        <p:tgtEl>
                                          <p:spTgt spid="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0"/>
                                            </p:cond>
                                          </p:stCondLst>
                                        </p:cTn>
                                        <p:tgtEl>
                                          <p:spTgt spid="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3"/>
                                            </p:cond>
                                          </p:stCondLst>
                                        </p:cTn>
                                        <p:tgtEl>
                                          <p:spTgt spid="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6"/>
                                            </p:cond>
                                          </p:stCondLst>
                                        </p:cTn>
                                        <p:tgtEl>
                                          <p:spTgt spid="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9"/>
                                            </p:cond>
                                          </p:stCondLst>
                                        </p:cTn>
                                        <p:tgtEl>
                                          <p:spTgt spid="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2"/>
                                            </p:cond>
                                          </p:stCondLst>
                                        </p:cTn>
                                        <p:tgtEl>
                                          <p:spTgt spid="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5"/>
                                            </p:cond>
                                          </p:stCondLst>
                                        </p:cTn>
                                        <p:tgtEl>
                                          <p:spTgt spid="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8"/>
                                            </p:cond>
                                          </p:stCondLst>
                                        </p:cTn>
                                        <p:tgtEl>
                                          <p:spTgt spid="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1"/>
                                            </p:cond>
                                          </p:stCondLst>
                                        </p:cTn>
                                        <p:tgtEl>
                                          <p:spTgt spid="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4"/>
                                            </p:cond>
                                          </p:stCondLst>
                                        </p:cTn>
                                        <p:tgtEl>
                                          <p:spTgt spid="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7"/>
                                            </p:cond>
                                          </p:stCondLst>
                                        </p:cTn>
                                        <p:tgtEl>
                                          <p:spTgt spid="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0"/>
                                            </p:cond>
                                          </p:stCondLst>
                                        </p:cTn>
                                        <p:tgtEl>
                                          <p:spTgt spid="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3"/>
                                            </p:cond>
                                          </p:stCondLst>
                                        </p:cTn>
                                        <p:tgtEl>
                                          <p:spTgt spid="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6"/>
                                            </p:cond>
                                          </p:stCondLst>
                                        </p:cTn>
                                        <p:tgtEl>
                                          <p:spTgt spid="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9"/>
                                            </p:cond>
                                          </p:stCondLst>
                                        </p:cTn>
                                        <p:tgtEl>
                                          <p:spTgt spid="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4" dur="500"/>
                                        <p:tgtEl>
                                          <p:spTgt spid="7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8" dur="12000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184" grpId="0"/>
      <p:bldP spid="7243" grpId="0"/>
      <p:bldP spid="7244" grpId="0"/>
      <p:bldP spid="7245" grpId="0"/>
      <p:bldP spid="7246" grpId="0"/>
      <p:bldP spid="7247" grpId="0"/>
      <p:bldP spid="7248" grpId="0"/>
      <p:bldP spid="7249" grpId="0"/>
      <p:bldP spid="7250" grpId="0"/>
      <p:bldP spid="7251" grpId="0"/>
      <p:bldP spid="7252" grpId="0"/>
      <p:bldP spid="7253" grpId="0"/>
      <p:bldP spid="7254" grpId="0"/>
      <p:bldP spid="7255" grpId="0"/>
      <p:bldP spid="7256" grpId="0"/>
      <p:bldP spid="7257" grpId="0"/>
      <p:bldP spid="7258" grpId="0"/>
      <p:bldP spid="7259" grpId="0"/>
      <p:bldP spid="7260" grpId="0"/>
      <p:bldP spid="7261" grpId="0"/>
      <p:bldP spid="7262" grpId="0"/>
      <p:bldP spid="7263" grpId="0"/>
      <p:bldP spid="7264" grpId="0"/>
      <p:bldP spid="7265" grpId="0"/>
      <p:bldP spid="7266" grpId="0"/>
      <p:bldP spid="7267" grpId="0"/>
      <p:bldP spid="7268" grpId="0"/>
      <p:bldP spid="7270" grpId="0"/>
      <p:bldP spid="7271" grpId="0"/>
      <p:bldP spid="7272" grpId="0"/>
      <p:bldP spid="7273" grpId="0"/>
      <p:bldP spid="7274" grpId="0"/>
      <p:bldP spid="7275" grpId="0"/>
      <p:bldP spid="7276" grpId="0"/>
      <p:bldP spid="7277" grpId="0"/>
      <p:bldP spid="7278" grpId="0"/>
      <p:bldP spid="7279" grpId="0"/>
      <p:bldP spid="7280" grpId="0"/>
      <p:bldP spid="7281" grpId="0"/>
      <p:bldP spid="7282" grpId="0"/>
      <p:bldP spid="7283" grpId="0"/>
      <p:bldP spid="7284" grpId="0"/>
      <p:bldP spid="7285" grpId="0"/>
      <p:bldP spid="7286" grpId="0"/>
      <p:bldP spid="7287" grpId="0"/>
      <p:bldP spid="7288" grpId="0"/>
      <p:bldP spid="7289" grpId="0"/>
      <p:bldP spid="7290" grpId="0"/>
      <p:bldP spid="7291" grpId="0"/>
      <p:bldP spid="7292" grpId="0"/>
      <p:bldP spid="7293" grpId="0"/>
      <p:bldP spid="7294" grpId="0"/>
      <p:bldP spid="7295" grpId="0"/>
      <p:bldP spid="7296" grpId="0"/>
      <p:bldP spid="7297" grpId="0"/>
      <p:bldP spid="7298" grpId="0"/>
      <p:bldP spid="7299" grpId="0"/>
      <p:bldP spid="7300" grpId="0"/>
      <p:bldP spid="7301" grpId="0"/>
      <p:bldP spid="73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F68B8CD-D6A2-4574-A6F2-EF9E0429B852}"/>
              </a:ext>
            </a:extLst>
          </p:cNvPr>
          <p:cNvSpPr txBox="1"/>
          <p:nvPr/>
        </p:nvSpPr>
        <p:spPr>
          <a:xfrm>
            <a:off x="2971800" y="35349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KẾT QUẢ</a:t>
            </a:r>
            <a:endParaRPr lang="en-SG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6F1FE5-8A09-4573-A0F0-8FEF6DD93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" y="1587532"/>
            <a:ext cx="5384800" cy="49169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9195B2-EB6E-440C-904E-9C27A7F103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800" y="1658652"/>
            <a:ext cx="5181598" cy="49169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5147BB-2F51-431A-9CEE-05A4B3528C8D}"/>
              </a:ext>
            </a:extLst>
          </p:cNvPr>
          <p:cNvSpPr txBox="1"/>
          <p:nvPr/>
        </p:nvSpPr>
        <p:spPr>
          <a:xfrm>
            <a:off x="7132320" y="97536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b="1" dirty="0"/>
              <a:t>TẾ BÀO BIỂU BÌ VẢY HÀNH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55DDC-6EFD-4A29-9FB9-A9ADF9E816EF}"/>
              </a:ext>
            </a:extLst>
          </p:cNvPr>
          <p:cNvSpPr txBox="1"/>
          <p:nvPr/>
        </p:nvSpPr>
        <p:spPr>
          <a:xfrm>
            <a:off x="294640" y="8767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b="1" dirty="0"/>
              <a:t>TẾ BÀO NIÊM MẠC MIỆNG</a:t>
            </a:r>
          </a:p>
        </p:txBody>
      </p:sp>
    </p:spTree>
    <p:extLst>
      <p:ext uri="{BB962C8B-B14F-4D97-AF65-F5344CB8AC3E}">
        <p14:creationId xmlns:p14="http://schemas.microsoft.com/office/powerpoint/2010/main" val="240339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 BAO BIEU BI VAY HANH">
            <a:hlinkClick r:id="" action="ppaction://media"/>
            <a:extLst>
              <a:ext uri="{FF2B5EF4-FFF2-40B4-BE49-F238E27FC236}">
                <a16:creationId xmlns:a16="http://schemas.microsoft.com/office/drawing/2014/main" id="{F6DC8CE4-D0D8-4127-8E1B-323FF0279B5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0697" y="544286"/>
            <a:ext cx="9630605" cy="5412649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42FCE8-2CAC-4A57-B0C3-42928D193EE5}"/>
              </a:ext>
            </a:extLst>
          </p:cNvPr>
          <p:cNvSpPr txBox="1"/>
          <p:nvPr/>
        </p:nvSpPr>
        <p:spPr>
          <a:xfrm>
            <a:off x="3543299" y="6052104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2800" b="1" dirty="0"/>
              <a:t>TẾ BÀO BIỂU BÌ VẢY HÀNH</a:t>
            </a:r>
          </a:p>
        </p:txBody>
      </p:sp>
    </p:spTree>
    <p:extLst>
      <p:ext uri="{BB962C8B-B14F-4D97-AF65-F5344CB8AC3E}">
        <p14:creationId xmlns:p14="http://schemas.microsoft.com/office/powerpoint/2010/main" val="104529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 BAO NIÊM MẠC MIỆNG">
            <a:hlinkClick r:id="" action="ppaction://media"/>
            <a:extLst>
              <a:ext uri="{FF2B5EF4-FFF2-40B4-BE49-F238E27FC236}">
                <a16:creationId xmlns:a16="http://schemas.microsoft.com/office/drawing/2014/main" id="{84F4480F-3741-4DF2-8D62-B296375DF84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2056" y="342220"/>
            <a:ext cx="10373112" cy="583474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58A1B4-9CFF-4D21-BC1F-202465D31CED}"/>
              </a:ext>
            </a:extLst>
          </p:cNvPr>
          <p:cNvSpPr txBox="1"/>
          <p:nvPr/>
        </p:nvSpPr>
        <p:spPr>
          <a:xfrm>
            <a:off x="2780677" y="617696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2800" b="1" dirty="0"/>
              <a:t>TẾ BÀO NIÊM MẠC MIỆNG</a:t>
            </a:r>
          </a:p>
        </p:txBody>
      </p:sp>
    </p:spTree>
    <p:extLst>
      <p:ext uri="{BB962C8B-B14F-4D97-AF65-F5344CB8AC3E}">
        <p14:creationId xmlns:p14="http://schemas.microsoft.com/office/powerpoint/2010/main" val="366259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5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703479-763B-4212-8F93-D2A86A6291A8}"/>
              </a:ext>
            </a:extLst>
          </p:cNvPr>
          <p:cNvSpPr txBox="1"/>
          <p:nvPr/>
        </p:nvSpPr>
        <p:spPr>
          <a:xfrm>
            <a:off x="2971800" y="35349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THẢO LUẬN</a:t>
            </a:r>
            <a:endParaRPr lang="en-SG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80C2C9-1815-471A-AA96-13DA3E7AF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014" r="994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14" y="353496"/>
            <a:ext cx="3442471" cy="31433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842CD9-0A6D-4DD3-B1A6-C8EEE31E98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2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407" y="539852"/>
            <a:ext cx="3116179" cy="29570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97E0BB-73B1-42D9-97B6-79A5D7257705}"/>
              </a:ext>
            </a:extLst>
          </p:cNvPr>
          <p:cNvSpPr txBox="1"/>
          <p:nvPr/>
        </p:nvSpPr>
        <p:spPr>
          <a:xfrm>
            <a:off x="660014" y="3257161"/>
            <a:ext cx="6096000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SG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:………………………….</a:t>
            </a:r>
            <a:endParaRPr lang="en-SG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:…………………..</a:t>
            </a:r>
            <a:endParaRPr lang="en-SG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99EFF5-DA48-4D77-895D-1FD0695D9A50}"/>
              </a:ext>
            </a:extLst>
          </p:cNvPr>
          <p:cNvSpPr txBox="1"/>
          <p:nvPr/>
        </p:nvSpPr>
        <p:spPr>
          <a:xfrm>
            <a:off x="6581775" y="3333361"/>
            <a:ext cx="6096000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SG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:………………………….</a:t>
            </a:r>
            <a:endParaRPr lang="en-SG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:…………………..</a:t>
            </a:r>
            <a:endParaRPr lang="en-SG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313F2B-B269-4763-930E-EAAC2CD7B0AF}"/>
              </a:ext>
            </a:extLst>
          </p:cNvPr>
          <p:cNvSpPr txBox="1"/>
          <p:nvPr/>
        </p:nvSpPr>
        <p:spPr>
          <a:xfrm>
            <a:off x="557212" y="4974971"/>
            <a:ext cx="11077575" cy="13154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niêm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miệng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SG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586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258</Words>
  <Application>Microsoft Office PowerPoint</Application>
  <PresentationFormat>Widescreen</PresentationFormat>
  <Paragraphs>95</Paragraphs>
  <Slides>10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A3.BoosterNextFYBlackRegular-Sa</vt:lpstr>
      <vt:lpstr>A3.NotoSans-San</vt:lpstr>
      <vt:lpstr>Arial</vt:lpstr>
      <vt:lpstr>Calibri</vt:lpstr>
      <vt:lpstr>Calibri Light</vt:lpstr>
      <vt:lpstr>Cambria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</dc:creator>
  <cp:lastModifiedBy>Nguyễn Phượng</cp:lastModifiedBy>
  <cp:revision>109</cp:revision>
  <dcterms:created xsi:type="dcterms:W3CDTF">2020-12-29T17:49:09Z</dcterms:created>
  <dcterms:modified xsi:type="dcterms:W3CDTF">2021-05-18T02:31:11Z</dcterms:modified>
</cp:coreProperties>
</file>