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5" r:id="rId3"/>
  </p:sldMasterIdLst>
  <p:notesMasterIdLst>
    <p:notesMasterId r:id="rId26"/>
  </p:notesMasterIdLst>
  <p:sldIdLst>
    <p:sldId id="260" r:id="rId4"/>
    <p:sldId id="261" r:id="rId5"/>
    <p:sldId id="335" r:id="rId6"/>
    <p:sldId id="342" r:id="rId7"/>
    <p:sldId id="337" r:id="rId8"/>
    <p:sldId id="338" r:id="rId9"/>
    <p:sldId id="339" r:id="rId10"/>
    <p:sldId id="340" r:id="rId11"/>
    <p:sldId id="341" r:id="rId12"/>
    <p:sldId id="316" r:id="rId13"/>
    <p:sldId id="343" r:id="rId14"/>
    <p:sldId id="262" r:id="rId15"/>
    <p:sldId id="291" r:id="rId16"/>
    <p:sldId id="310" r:id="rId17"/>
    <p:sldId id="306" r:id="rId18"/>
    <p:sldId id="311" r:id="rId19"/>
    <p:sldId id="344" r:id="rId20"/>
    <p:sldId id="345" r:id="rId21"/>
    <p:sldId id="346" r:id="rId22"/>
    <p:sldId id="347" r:id="rId23"/>
    <p:sldId id="318" r:id="rId24"/>
    <p:sldId id="327" r:id="rId25"/>
  </p:sldIdLst>
  <p:sldSz cx="9144000" cy="5145088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E6558"/>
    <a:srgbClr val="314537"/>
    <a:srgbClr val="38A969"/>
    <a:srgbClr val="3BAB71"/>
    <a:srgbClr val="6085D6"/>
    <a:srgbClr val="56E0C4"/>
    <a:srgbClr val="EEA772"/>
    <a:srgbClr val="E3B5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8" y="1188"/>
      </p:cViewPr>
      <p:guideLst>
        <p:guide orient="horz" pos="16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6" d="100"/>
        <a:sy n="3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EF54F-DC5C-4BA2-A7A1-20B7B5972834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3C315-B4C4-4539-A935-F9FF488AA37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255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092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570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7754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72263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38E41-6C6D-4B56-860F-2B48E1273617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9575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8097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283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7272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0270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073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8254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94B9-1F08-48DF-B7B6-E879767F1CA5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461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8594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Dẫn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dắt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bão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vùng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biển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Nó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những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gió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rất</a:t>
            </a:r>
            <a:r>
              <a:rPr lang="en-US" baseline="0" dirty="0" smtClean="0"/>
              <a:t> to, </a:t>
            </a:r>
            <a:r>
              <a:rPr lang="en-US" baseline="0" dirty="0" err="1" smtClean="0"/>
              <a:t>Những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chiếc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thuyền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gặp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nguy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hiểm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dễ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lật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những</a:t>
            </a:r>
            <a:r>
              <a:rPr lang="en-US" baseline="0" dirty="0" smtClean="0"/>
              <a:t> ng </a:t>
            </a:r>
            <a:r>
              <a:rPr lang="en-US" baseline="0" dirty="0" err="1" smtClean="0"/>
              <a:t>trên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thuyền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gặp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nguy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hiểm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Chúng</a:t>
            </a:r>
            <a:r>
              <a:rPr lang="en-US" baseline="0" dirty="0" smtClean="0"/>
              <a:t> ta hay </a:t>
            </a:r>
            <a:r>
              <a:rPr lang="en-US" baseline="0" dirty="0" err="1" smtClean="0"/>
              <a:t>cùng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giúp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những</a:t>
            </a:r>
            <a:r>
              <a:rPr lang="en-US" baseline="0" dirty="0" smtClean="0"/>
              <a:t> con </a:t>
            </a:r>
            <a:r>
              <a:rPr lang="en-US" baseline="0" dirty="0" err="1" smtClean="0"/>
              <a:t>thuyền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bờ</a:t>
            </a:r>
            <a:r>
              <a:rPr lang="en-US" baseline="0" dirty="0" smtClean="0"/>
              <a:t> an </a:t>
            </a:r>
            <a:r>
              <a:rPr lang="en-US" baseline="0" dirty="0" err="1" smtClean="0"/>
              <a:t>toàn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nhé</a:t>
            </a:r>
            <a:r>
              <a:rPr lang="en-US" baseline="0" dirty="0" smtClean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63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Click vào</a:t>
            </a:r>
            <a:r>
              <a:rPr lang="en-US" baseline="0" smtClean="0"/>
              <a:t> thuyền để tới câu hỏi</a:t>
            </a:r>
          </a:p>
          <a:p>
            <a:r>
              <a:rPr lang="en-US" baseline="0" smtClean="0"/>
              <a:t>Tại slide câu hỏi, click vào thuyển để quay về</a:t>
            </a:r>
          </a:p>
          <a:p>
            <a:r>
              <a:rPr lang="en-US" baseline="0" smtClean="0"/>
              <a:t>Khi chơi xong, click vào mũi tên để tới câu hỏi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42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396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156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406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56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6387AE-AB37-47EF-B868-11125CF1B1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846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313"/>
            <a:ext cx="7772400" cy="110285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550"/>
            <a:ext cx="6400800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CF36186-DEC9-4703-B7D0-8383BB8A1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2021/10/1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教学过程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CB9D0AB-77BA-4FA4-AEE0-7F8F1AA924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2021/10/1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板书设计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851"/>
            <a:ext cx="3008313" cy="8718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51"/>
            <a:ext cx="5111750" cy="439119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658"/>
            <a:ext cx="3008313" cy="35193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561"/>
            <a:ext cx="5486400" cy="4251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723"/>
            <a:ext cx="5486400" cy="30870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746"/>
            <a:ext cx="5486400" cy="6038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42"/>
            <a:ext cx="2057400" cy="438999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42"/>
            <a:ext cx="6019800" cy="438999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第一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121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92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6560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5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2011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253" y="196280"/>
            <a:ext cx="144024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2" tIns="34286" rIns="68572" bIns="34286" rtlCol="0" anchor="ctr"/>
          <a:lstStyle/>
          <a:p>
            <a:pPr algn="ctr" defTabSz="685658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3" name="文本框 37"/>
          <p:cNvSpPr txBox="1"/>
          <p:nvPr userDrawn="1"/>
        </p:nvSpPr>
        <p:spPr>
          <a:xfrm>
            <a:off x="216273" y="196280"/>
            <a:ext cx="2189971" cy="315475"/>
          </a:xfrm>
          <a:prstGeom prst="rect">
            <a:avLst/>
          </a:prstGeom>
          <a:noFill/>
        </p:spPr>
        <p:txBody>
          <a:bodyPr wrap="none" lIns="68572" tIns="34286" rIns="68572" bIns="34286" rtlCol="0">
            <a:spAutoFit/>
          </a:bodyPr>
          <a:lstStyle/>
          <a:p>
            <a:pPr defTabSz="685658"/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</a:t>
            </a:r>
          </a:p>
        </p:txBody>
      </p:sp>
      <p:sp>
        <p:nvSpPr>
          <p:cNvPr id="4" name="文本框 38"/>
          <p:cNvSpPr txBox="1"/>
          <p:nvPr userDrawn="1"/>
        </p:nvSpPr>
        <p:spPr>
          <a:xfrm>
            <a:off x="265225" y="520317"/>
            <a:ext cx="2038917" cy="207753"/>
          </a:xfrm>
          <a:prstGeom prst="rect">
            <a:avLst/>
          </a:prstGeom>
          <a:noFill/>
        </p:spPr>
        <p:txBody>
          <a:bodyPr wrap="square" lIns="68572" tIns="34286" rIns="68572" bIns="34286" rtlCol="0">
            <a:spAutoFit/>
          </a:bodyPr>
          <a:lstStyle/>
          <a:p>
            <a:pPr algn="dist" defTabSz="685658"/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2661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3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/>
          <p:cNvSpPr/>
          <p:nvPr userDrawn="1"/>
        </p:nvSpPr>
        <p:spPr>
          <a:xfrm>
            <a:off x="8711160" y="4723360"/>
            <a:ext cx="432841" cy="432974"/>
          </a:xfrm>
          <a:custGeom>
            <a:avLst/>
            <a:gdLst>
              <a:gd name="connsiteX0" fmla="*/ 689548 w 1064301"/>
              <a:gd name="connsiteY0" fmla="*/ 0 h 1064301"/>
              <a:gd name="connsiteX1" fmla="*/ 957951 w 1064301"/>
              <a:gd name="connsiteY1" fmla="*/ 54188 h 1064301"/>
              <a:gd name="connsiteX2" fmla="*/ 1064301 w 1064301"/>
              <a:gd name="connsiteY2" fmla="*/ 111913 h 1064301"/>
              <a:gd name="connsiteX3" fmla="*/ 1064301 w 1064301"/>
              <a:gd name="connsiteY3" fmla="*/ 1064301 h 1064301"/>
              <a:gd name="connsiteX4" fmla="*/ 111913 w 1064301"/>
              <a:gd name="connsiteY4" fmla="*/ 1064301 h 1064301"/>
              <a:gd name="connsiteX5" fmla="*/ 54188 w 1064301"/>
              <a:gd name="connsiteY5" fmla="*/ 957951 h 1064301"/>
              <a:gd name="connsiteX6" fmla="*/ 0 w 1064301"/>
              <a:gd name="connsiteY6" fmla="*/ 689548 h 1064301"/>
              <a:gd name="connsiteX7" fmla="*/ 689548 w 1064301"/>
              <a:gd name="connsiteY7" fmla="*/ 0 h 106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4301" h="1064301">
                <a:moveTo>
                  <a:pt x="689548" y="0"/>
                </a:moveTo>
                <a:cubicBezTo>
                  <a:pt x="784755" y="0"/>
                  <a:pt x="875455" y="19295"/>
                  <a:pt x="957951" y="54188"/>
                </a:cubicBezTo>
                <a:lnTo>
                  <a:pt x="1064301" y="111913"/>
                </a:lnTo>
                <a:lnTo>
                  <a:pt x="1064301" y="1064301"/>
                </a:lnTo>
                <a:lnTo>
                  <a:pt x="111913" y="1064301"/>
                </a:lnTo>
                <a:lnTo>
                  <a:pt x="54188" y="957951"/>
                </a:lnTo>
                <a:cubicBezTo>
                  <a:pt x="19295" y="875455"/>
                  <a:pt x="0" y="784755"/>
                  <a:pt x="0" y="689548"/>
                </a:cubicBezTo>
                <a:cubicBezTo>
                  <a:pt x="0" y="308721"/>
                  <a:pt x="308721" y="0"/>
                  <a:pt x="689548" y="0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" name="TextBox 15"/>
          <p:cNvSpPr txBox="1"/>
          <p:nvPr userDrawn="1"/>
        </p:nvSpPr>
        <p:spPr>
          <a:xfrm>
            <a:off x="8785275" y="4860172"/>
            <a:ext cx="340825" cy="221197"/>
          </a:xfrm>
          <a:prstGeom prst="rect">
            <a:avLst/>
          </a:prstGeom>
          <a:noFill/>
        </p:spPr>
        <p:txBody>
          <a:bodyPr wrap="square" lIns="51419" tIns="25709" rIns="51419" bIns="25709" rtlCol="0">
            <a:spAutoFit/>
          </a:bodyPr>
          <a:lstStyle/>
          <a:p>
            <a:pPr algn="ctr"/>
            <a:fld id="{2EEF1883-7A0E-4F66-9932-E581691AD397}" type="slidenum">
              <a:rPr lang="zh-CN" altLang="en-US" sz="1100" smtClean="0">
                <a:solidFill>
                  <a:schemeClr val="bg1">
                    <a:lumMod val="8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pPr algn="ctr"/>
              <a:t>‹#›</a:t>
            </a:fld>
            <a:r>
              <a:rPr lang="zh-CN" altLang="en-US" sz="1100" dirty="0">
                <a:solidFill>
                  <a:schemeClr val="bg1">
                    <a:lumMod val="8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endParaRPr lang="zh-CN" altLang="en-US" sz="1100" b="0" dirty="0">
              <a:solidFill>
                <a:schemeClr val="bg1">
                  <a:lumMod val="8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3207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313"/>
            <a:ext cx="7772400" cy="11028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2915550"/>
            <a:ext cx="6400800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419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8762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6196"/>
            <a:ext cx="7772400" cy="1021872"/>
          </a:xfrm>
        </p:spPr>
        <p:txBody>
          <a:bodyPr anchor="t"/>
          <a:lstStyle>
            <a:lvl1pPr algn="l">
              <a:defRPr sz="3001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708"/>
            <a:ext cx="7772400" cy="11254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779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13" y="1200522"/>
            <a:ext cx="5395912" cy="3395520"/>
          </a:xfrm>
        </p:spPr>
        <p:txBody>
          <a:bodyPr/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325" y="1200522"/>
            <a:ext cx="5397500" cy="3395520"/>
          </a:xfrm>
        </p:spPr>
        <p:txBody>
          <a:bodyPr/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9545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690"/>
            <a:ext cx="4040188" cy="47997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660"/>
            <a:ext cx="4040188" cy="296438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690"/>
            <a:ext cx="4041775" cy="47997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660"/>
            <a:ext cx="4041775" cy="296438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0832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8666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2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6196"/>
            <a:ext cx="7772400" cy="102187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708"/>
            <a:ext cx="7772400" cy="11254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851"/>
            <a:ext cx="3008313" cy="871807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52"/>
            <a:ext cx="5111750" cy="4391190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659"/>
            <a:ext cx="3008313" cy="3519383"/>
          </a:xfrm>
        </p:spPr>
        <p:txBody>
          <a:bodyPr/>
          <a:lstStyle>
            <a:lvl1pPr marL="0" indent="0">
              <a:buNone/>
              <a:defRPr sz="10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9929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1561"/>
            <a:ext cx="5486400" cy="42518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723"/>
            <a:ext cx="5486400" cy="3087053"/>
          </a:xfrm>
        </p:spPr>
        <p:txBody>
          <a:bodyPr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6746"/>
            <a:ext cx="5486400" cy="603833"/>
          </a:xfrm>
        </p:spPr>
        <p:txBody>
          <a:bodyPr/>
          <a:lstStyle>
            <a:lvl1pPr marL="0" indent="0">
              <a:buNone/>
              <a:defRPr sz="10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6473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7412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8563" y="206043"/>
            <a:ext cx="2735262" cy="43899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206043"/>
            <a:ext cx="8058150" cy="43899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3723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313"/>
            <a:ext cx="7772400" cy="11028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1" y="2915550"/>
            <a:ext cx="6400800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3407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6585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6196"/>
            <a:ext cx="7772400" cy="1021872"/>
          </a:xfrm>
        </p:spPr>
        <p:txBody>
          <a:bodyPr anchor="t"/>
          <a:lstStyle>
            <a:lvl1pPr algn="l">
              <a:defRPr sz="3001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708"/>
            <a:ext cx="7772400" cy="11254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341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13" y="1200522"/>
            <a:ext cx="5395912" cy="3395520"/>
          </a:xfrm>
        </p:spPr>
        <p:txBody>
          <a:bodyPr/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325" y="1200522"/>
            <a:ext cx="5397500" cy="3395520"/>
          </a:xfrm>
        </p:spPr>
        <p:txBody>
          <a:bodyPr/>
          <a:lstStyle>
            <a:lvl1pPr>
              <a:defRPr sz="2101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8257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690"/>
            <a:ext cx="4040188" cy="47997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660"/>
            <a:ext cx="4040188" cy="296438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690"/>
            <a:ext cx="4041775" cy="47997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660"/>
            <a:ext cx="4041775" cy="2964381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451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70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521"/>
            <a:ext cx="4038600" cy="3395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521"/>
            <a:ext cx="4038600" cy="3395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5549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851"/>
            <a:ext cx="3008313" cy="871807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52"/>
            <a:ext cx="5111750" cy="4391190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659"/>
            <a:ext cx="3008313" cy="3519383"/>
          </a:xfrm>
        </p:spPr>
        <p:txBody>
          <a:bodyPr/>
          <a:lstStyle>
            <a:lvl1pPr marL="0" indent="0">
              <a:buNone/>
              <a:defRPr sz="10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2104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1561"/>
            <a:ext cx="5486400" cy="42518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723"/>
            <a:ext cx="5486400" cy="3087053"/>
          </a:xfrm>
        </p:spPr>
        <p:txBody>
          <a:bodyPr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6746"/>
            <a:ext cx="5486400" cy="603833"/>
          </a:xfrm>
        </p:spPr>
        <p:txBody>
          <a:bodyPr/>
          <a:lstStyle>
            <a:lvl1pPr marL="0" indent="0">
              <a:buNone/>
              <a:defRPr sz="1050"/>
            </a:lvl1pPr>
            <a:lvl2pPr marL="342991" indent="0">
              <a:buNone/>
              <a:defRPr sz="900"/>
            </a:lvl2pPr>
            <a:lvl3pPr marL="685983" indent="0">
              <a:buNone/>
              <a:defRPr sz="750"/>
            </a:lvl3pPr>
            <a:lvl4pPr marL="1028974" indent="0">
              <a:buNone/>
              <a:defRPr sz="675"/>
            </a:lvl4pPr>
            <a:lvl5pPr marL="1371966" indent="0">
              <a:buNone/>
              <a:defRPr sz="675"/>
            </a:lvl5pPr>
            <a:lvl6pPr marL="1714957" indent="0">
              <a:buNone/>
              <a:defRPr sz="675"/>
            </a:lvl6pPr>
            <a:lvl7pPr marL="2057949" indent="0">
              <a:buNone/>
              <a:defRPr sz="675"/>
            </a:lvl7pPr>
            <a:lvl8pPr marL="2400940" indent="0">
              <a:buNone/>
              <a:defRPr sz="675"/>
            </a:lvl8pPr>
            <a:lvl9pPr marL="2743932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833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0016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8563" y="206043"/>
            <a:ext cx="2735262" cy="43899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206043"/>
            <a:ext cx="8058150" cy="43899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872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690"/>
            <a:ext cx="4040188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660"/>
            <a:ext cx="4040188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690"/>
            <a:ext cx="4041775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660"/>
            <a:ext cx="4041775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267FF2B-30A9-47CC-8F33-308E7BC319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2021/10/1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教学背景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CFA6FF-1EBC-4B22-A00B-DD4EA277F3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2021/10/1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教学分析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9BB02-92C8-4E37-B89F-494BE97D3142}" type="datetimeFigureOut">
              <a:rPr lang="zh-CN" altLang="en-US" smtClean="0"/>
              <a:t>2021/10/1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4" r:id="rId8"/>
    <p:sldLayoutId id="2147483665" r:id="rId9"/>
    <p:sldLayoutId id="2147483666" r:id="rId10"/>
    <p:sldLayoutId id="2147483667" r:id="rId11"/>
    <p:sldLayoutId id="2147483656" r:id="rId12"/>
    <p:sldLayoutId id="2147483657" r:id="rId13"/>
    <p:sldLayoutId id="2147483658" r:id="rId14"/>
    <p:sldLayoutId id="2147483659" r:id="rId15"/>
    <p:sldLayoutId id="2147483661" r:id="rId16"/>
    <p:sldLayoutId id="2147483662" r:id="rId17"/>
    <p:sldLayoutId id="2147483668" r:id="rId18"/>
    <p:sldLayoutId id="2147483669" r:id="rId19"/>
    <p:sldLayoutId id="2147483670" r:id="rId20"/>
    <p:sldLayoutId id="2147483671" r:id="rId21"/>
    <p:sldLayoutId id="2147483672" r:id="rId2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522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4768736"/>
            <a:ext cx="2895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28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685983" rtl="0" eaLnBrk="1" latinLnBrk="0" hangingPunct="1"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244" indent="-257244" algn="l" defTabSz="685983" rtl="0" eaLnBrk="1" latinLnBrk="0" hangingPunct="1">
        <a:spcBef>
          <a:spcPct val="20000"/>
        </a:spcBef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1pPr>
      <a:lvl2pPr marL="557361" indent="-214370" algn="l" defTabSz="685983" rtl="0" eaLnBrk="1" latinLnBrk="0" hangingPunct="1">
        <a:spcBef>
          <a:spcPct val="20000"/>
        </a:spcBef>
        <a:buFont typeface="Arial" pitchFamily="34" charset="0"/>
        <a:buChar char="–"/>
        <a:defRPr sz="2101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522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983"/>
            <a:fld id="{623C3EED-3624-4FC9-8F19-5B8570DD8B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10/1/2021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4768736"/>
            <a:ext cx="2895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9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8736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983"/>
            <a:fld id="{520C1DEC-A061-4A04-A135-6473A83582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9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1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685983" rtl="0" eaLnBrk="1" latinLnBrk="0" hangingPunct="1"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244" indent="-257244" algn="l" defTabSz="685983" rtl="0" eaLnBrk="1" latinLnBrk="0" hangingPunct="1">
        <a:spcBef>
          <a:spcPct val="20000"/>
        </a:spcBef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1pPr>
      <a:lvl2pPr marL="557361" indent="-214370" algn="l" defTabSz="685983" rtl="0" eaLnBrk="1" latinLnBrk="0" hangingPunct="1">
        <a:spcBef>
          <a:spcPct val="20000"/>
        </a:spcBef>
        <a:buFont typeface="Arial" pitchFamily="34" charset="0"/>
        <a:buChar char="–"/>
        <a:defRPr sz="2101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3" Type="http://schemas.microsoft.com/office/2007/relationships/media" Target="../media/media2.mp3"/><Relationship Id="rId21" Type="http://schemas.openxmlformats.org/officeDocument/2006/relationships/image" Target="../media/image13.png"/><Relationship Id="rId7" Type="http://schemas.openxmlformats.org/officeDocument/2006/relationships/image" Target="../media/image5.gif"/><Relationship Id="rId12" Type="http://schemas.openxmlformats.org/officeDocument/2006/relationships/slide" Target="slide8.xml"/><Relationship Id="rId17" Type="http://schemas.openxmlformats.org/officeDocument/2006/relationships/slide" Target="slide5.xml"/><Relationship Id="rId2" Type="http://schemas.openxmlformats.org/officeDocument/2006/relationships/audio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9.xml"/><Relationship Id="rId15" Type="http://schemas.openxmlformats.org/officeDocument/2006/relationships/slide" Target="slide6.xml"/><Relationship Id="rId23" Type="http://schemas.openxmlformats.org/officeDocument/2006/relationships/image" Target="../media/image14.png"/><Relationship Id="rId10" Type="http://schemas.openxmlformats.org/officeDocument/2006/relationships/slide" Target="slide7.xml"/><Relationship Id="rId19" Type="http://schemas.openxmlformats.org/officeDocument/2006/relationships/slide" Target="slide9.xml"/><Relationship Id="rId4" Type="http://schemas.openxmlformats.org/officeDocument/2006/relationships/audio" Target="../media/media2.mp3"/><Relationship Id="rId9" Type="http://schemas.openxmlformats.org/officeDocument/2006/relationships/image" Target="../media/image7.gif"/><Relationship Id="rId14" Type="http://schemas.microsoft.com/office/2007/relationships/hdphoto" Target="../media/hdphoto1.wdp"/><Relationship Id="rId22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microsoft.com/office/2007/relationships/hdphoto" Target="../media/hdphoto1.wdp"/><Relationship Id="rId18" Type="http://schemas.openxmlformats.org/officeDocument/2006/relationships/slide" Target="slide9.xml"/><Relationship Id="rId3" Type="http://schemas.microsoft.com/office/2007/relationships/media" Target="../media/media2.mp3"/><Relationship Id="rId21" Type="http://schemas.openxmlformats.org/officeDocument/2006/relationships/slide" Target="slide12.xml"/><Relationship Id="rId7" Type="http://schemas.openxmlformats.org/officeDocument/2006/relationships/image" Target="../media/image5.gif"/><Relationship Id="rId12" Type="http://schemas.openxmlformats.org/officeDocument/2006/relationships/image" Target="../media/image9.png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openxmlformats.org/officeDocument/2006/relationships/slide" Target="slide5.xml"/><Relationship Id="rId20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11" Type="http://schemas.openxmlformats.org/officeDocument/2006/relationships/slide" Target="slide8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0.png"/><Relationship Id="rId23" Type="http://schemas.openxmlformats.org/officeDocument/2006/relationships/image" Target="../media/image6.gif"/><Relationship Id="rId10" Type="http://schemas.openxmlformats.org/officeDocument/2006/relationships/image" Target="../media/image8.png"/><Relationship Id="rId19" Type="http://schemas.openxmlformats.org/officeDocument/2006/relationships/image" Target="../media/image12.png"/><Relationship Id="rId4" Type="http://schemas.openxmlformats.org/officeDocument/2006/relationships/audio" Target="../media/media2.mp3"/><Relationship Id="rId9" Type="http://schemas.openxmlformats.org/officeDocument/2006/relationships/slide" Target="slide7.xml"/><Relationship Id="rId14" Type="http://schemas.openxmlformats.org/officeDocument/2006/relationships/slide" Target="slide6.xml"/><Relationship Id="rId22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9.xml"/><Relationship Id="rId7" Type="http://schemas.openxmlformats.org/officeDocument/2006/relationships/audio" Target="../media/audio3.wav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slide" Target="slide4.xml"/><Relationship Id="rId5" Type="http://schemas.openxmlformats.org/officeDocument/2006/relationships/audio" Target="../media/audio1.wav"/><Relationship Id="rId15" Type="http://schemas.openxmlformats.org/officeDocument/2006/relationships/image" Target="../media/image20.png"/><Relationship Id="rId10" Type="http://schemas.openxmlformats.org/officeDocument/2006/relationships/image" Target="../media/image7.gi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7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4.xml"/><Relationship Id="rId3" Type="http://schemas.openxmlformats.org/officeDocument/2006/relationships/slideLayout" Target="../slideLayouts/slideLayout29.xml"/><Relationship Id="rId7" Type="http://schemas.openxmlformats.org/officeDocument/2006/relationships/audio" Target="../media/audio3.wav"/><Relationship Id="rId12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openxmlformats.org/officeDocument/2006/relationships/image" Target="../media/image20.png"/><Relationship Id="rId10" Type="http://schemas.openxmlformats.org/officeDocument/2006/relationships/image" Target="../media/image7.gif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7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4.xml"/><Relationship Id="rId3" Type="http://schemas.openxmlformats.org/officeDocument/2006/relationships/slideLayout" Target="../slideLayouts/slideLayout29.xml"/><Relationship Id="rId7" Type="http://schemas.openxmlformats.org/officeDocument/2006/relationships/audio" Target="../media/audio3.wav"/><Relationship Id="rId12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openxmlformats.org/officeDocument/2006/relationships/image" Target="../media/image20.png"/><Relationship Id="rId10" Type="http://schemas.openxmlformats.org/officeDocument/2006/relationships/image" Target="../media/image7.gif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7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4.xml"/><Relationship Id="rId3" Type="http://schemas.openxmlformats.org/officeDocument/2006/relationships/slideLayout" Target="../slideLayouts/slideLayout29.xml"/><Relationship Id="rId7" Type="http://schemas.openxmlformats.org/officeDocument/2006/relationships/audio" Target="../media/audio3.wav"/><Relationship Id="rId12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openxmlformats.org/officeDocument/2006/relationships/image" Target="../media/image20.png"/><Relationship Id="rId10" Type="http://schemas.openxmlformats.org/officeDocument/2006/relationships/image" Target="../media/image7.gif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7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4.xml"/><Relationship Id="rId3" Type="http://schemas.openxmlformats.org/officeDocument/2006/relationships/slideLayout" Target="../slideLayouts/slideLayout29.xml"/><Relationship Id="rId7" Type="http://schemas.openxmlformats.org/officeDocument/2006/relationships/audio" Target="../media/audio3.wav"/><Relationship Id="rId12" Type="http://schemas.openxmlformats.org/officeDocument/2006/relationships/image" Target="../media/image19.png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7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E0795B4-0539-4B9F-A6A6-9C3E1E5C2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" y="2325"/>
            <a:ext cx="9145761" cy="5144491"/>
          </a:xfrm>
          <a:prstGeom prst="rect">
            <a:avLst/>
          </a:prstGeom>
        </p:spPr>
      </p:pic>
      <p:cxnSp>
        <p:nvCxnSpPr>
          <p:cNvPr id="11" name="直接连接符 10"/>
          <p:cNvCxnSpPr>
            <a:cxnSpLocks/>
          </p:cNvCxnSpPr>
          <p:nvPr/>
        </p:nvCxnSpPr>
        <p:spPr>
          <a:xfrm>
            <a:off x="1305274" y="2473032"/>
            <a:ext cx="492291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43508" y="998575"/>
            <a:ext cx="6917024" cy="156966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9525">
                  <a:solidFill>
                    <a:schemeClr val="bg1"/>
                  </a:solidFill>
                  <a:prstDash val="solid"/>
                </a:ln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TIẾT HỌC!!</a:t>
            </a:r>
            <a:endParaRPr lang="en-US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516" y="1960476"/>
            <a:ext cx="1620180" cy="242389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619672" y="340296"/>
            <a:ext cx="6084676" cy="1440160"/>
          </a:xfrm>
          <a:prstGeom prst="wedgeRoundRectCallout">
            <a:avLst>
              <a:gd name="adj1" fmla="val -46819"/>
              <a:gd name="adj2" fmla="val 84987"/>
              <a:gd name="adj3" fmla="val 16667"/>
            </a:avLst>
          </a:prstGeom>
          <a:solidFill>
            <a:srgbClr val="EEA7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95836" y="3004592"/>
            <a:ext cx="5832648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chồng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khít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258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516" y="1960476"/>
            <a:ext cx="1620180" cy="2423891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619672" y="340296"/>
            <a:ext cx="6084676" cy="1440160"/>
          </a:xfrm>
          <a:prstGeom prst="wedgeRoundRectCallout">
            <a:avLst>
              <a:gd name="adj1" fmla="val -46819"/>
              <a:gd name="adj2" fmla="val 84987"/>
              <a:gd name="adj3" fmla="val 16667"/>
            </a:avLst>
          </a:prstGeom>
          <a:solidFill>
            <a:srgbClr val="EEA7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Thế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tâm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đối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xứng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4" y="3004592"/>
            <a:ext cx="594066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quay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nửa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chồng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khít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446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47194A8-21B2-4F60-B5A0-966447FA4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" y="1910"/>
            <a:ext cx="9145761" cy="5144491"/>
          </a:xfrm>
          <a:prstGeom prst="rect">
            <a:avLst/>
          </a:prstGeom>
        </p:spPr>
      </p:pic>
      <p:cxnSp>
        <p:nvCxnSpPr>
          <p:cNvPr id="10" name="直接连接符 9"/>
          <p:cNvCxnSpPr/>
          <p:nvPr/>
        </p:nvCxnSpPr>
        <p:spPr>
          <a:xfrm>
            <a:off x="1727684" y="2896580"/>
            <a:ext cx="43891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85840" y="1865239"/>
            <a:ext cx="72728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36090" y="3112604"/>
            <a:ext cx="277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5" name="Rounded Rectangle 24"/>
          <p:cNvSpPr/>
          <p:nvPr/>
        </p:nvSpPr>
        <p:spPr>
          <a:xfrm>
            <a:off x="2682703" y="73359"/>
            <a:ext cx="4071292" cy="785902"/>
          </a:xfrm>
          <a:prstGeom prst="roundRect">
            <a:avLst/>
          </a:prstGeom>
          <a:gradFill flip="none" rotWithShape="1">
            <a:gsLst>
              <a:gs pos="0">
                <a:srgbClr val="6085D6">
                  <a:tint val="66000"/>
                  <a:satMod val="160000"/>
                </a:srgbClr>
              </a:gs>
              <a:gs pos="50000">
                <a:srgbClr val="6085D6">
                  <a:tint val="44500"/>
                  <a:satMod val="160000"/>
                </a:srgbClr>
              </a:gs>
              <a:gs pos="100000">
                <a:srgbClr val="6085D6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HOẠT ĐỘNG NHÓM 4 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1540" y="3372295"/>
            <a:ext cx="8573621" cy="1772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Tx/>
              <a:buChar char="-"/>
            </a:pPr>
            <a:r>
              <a:rPr lang="en-US" sz="2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GV.</a:t>
            </a:r>
          </a:p>
          <a:p>
            <a:pPr marL="457200" indent="-457200">
              <a:lnSpc>
                <a:spcPct val="130000"/>
              </a:lnSpc>
              <a:buFontTx/>
              <a:buChar char="-"/>
            </a:pPr>
            <a:r>
              <a:rPr lang="en-US" sz="2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vi-V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Giáo Dục, Học Tập, Học Sinh, Kiến Thức, Học Nhóm, Tải hình PNG 187 -  Free.Vector6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703" y="304292"/>
            <a:ext cx="3971291" cy="29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928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TextBox 32"/>
          <p:cNvSpPr txBox="1"/>
          <p:nvPr/>
        </p:nvSpPr>
        <p:spPr>
          <a:xfrm>
            <a:off x="611560" y="1317050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0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0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2000" b="1" i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1580" y="1872925"/>
            <a:ext cx="7141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(H.5.11a).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Tưởng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5.11d.</a:t>
            </a:r>
            <a:endParaRPr lang="vi-V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11660" y="3149618"/>
            <a:ext cx="6538093" cy="1872679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511660" y="0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endParaRPr lang="vi-VN" sz="2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71600" y="412304"/>
            <a:ext cx="84189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(H.5.10)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nhát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vi-V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10437" y="858580"/>
            <a:ext cx="17049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833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6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ounded Rectangle 58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0" name="TextBox 59"/>
          <p:cNvSpPr txBox="1"/>
          <p:nvPr/>
        </p:nvSpPr>
        <p:spPr>
          <a:xfrm>
            <a:off x="438320" y="880356"/>
            <a:ext cx="8272714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(H.5.12):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302" y="2572544"/>
            <a:ext cx="752475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27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54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6" name="Rounded Rectangle 55"/>
          <p:cNvSpPr/>
          <p:nvPr/>
        </p:nvSpPr>
        <p:spPr>
          <a:xfrm>
            <a:off x="3059832" y="68765"/>
            <a:ext cx="3132348" cy="659490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vi-V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97675" y="1694353"/>
            <a:ext cx="647390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5.11.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lnSpc>
                <a:spcPct val="130000"/>
              </a:lnSpc>
              <a:buAutoNum type="alphaLcParenR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lnSpc>
                <a:spcPct val="130000"/>
              </a:lnSpc>
              <a:buAutoNum type="alphaLcParenR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4515" y="3306763"/>
            <a:ext cx="5762625" cy="1838325"/>
          </a:xfrm>
          <a:prstGeom prst="rect">
            <a:avLst/>
          </a:prstGeom>
        </p:spPr>
      </p:pic>
      <p:cxnSp>
        <p:nvCxnSpPr>
          <p:cNvPr id="58" name="Straight Connector 57"/>
          <p:cNvCxnSpPr/>
          <p:nvPr/>
        </p:nvCxnSpPr>
        <p:spPr>
          <a:xfrm>
            <a:off x="2208611" y="3183296"/>
            <a:ext cx="0" cy="147616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1344515" y="3795364"/>
            <a:ext cx="1512168" cy="86409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 flipV="1">
            <a:off x="1200499" y="3687352"/>
            <a:ext cx="1872208" cy="972108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3539615" y="3974240"/>
            <a:ext cx="73152" cy="731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73" name="Straight Connector 72"/>
          <p:cNvCxnSpPr/>
          <p:nvPr/>
        </p:nvCxnSpPr>
        <p:spPr>
          <a:xfrm>
            <a:off x="4908911" y="3306763"/>
            <a:ext cx="0" cy="147616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6169051" y="3306763"/>
            <a:ext cx="0" cy="147616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14607" y="976762"/>
            <a:ext cx="724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endParaRPr lang="vi-VN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563888" y="3350191"/>
            <a:ext cx="0" cy="147616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92115" y="4012704"/>
            <a:ext cx="1368152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128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2" grpId="0" uiExpand="1" build="allAtOnce"/>
      <p:bldP spid="72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54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/>
          <p:cNvSpPr txBox="1"/>
          <p:nvPr/>
        </p:nvSpPr>
        <p:spPr>
          <a:xfrm>
            <a:off x="1659085" y="202858"/>
            <a:ext cx="70533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5.12.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584" y="1564432"/>
            <a:ext cx="2160240" cy="17725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92" t="3530" r="10702" b="2852"/>
          <a:stretch/>
        </p:blipFill>
        <p:spPr>
          <a:xfrm>
            <a:off x="3743908" y="1743245"/>
            <a:ext cx="1512168" cy="15841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1297" y="1612712"/>
            <a:ext cx="1944216" cy="17267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1540" y="3458896"/>
            <a:ext cx="272396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Lương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(WFP).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33958" y="3538168"/>
            <a:ext cx="284431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Nam Á (SEA Games)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78274" y="3550230"/>
            <a:ext cx="284431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(UNESCO)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4519540" y="1620933"/>
            <a:ext cx="0" cy="18288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400432" y="1743245"/>
            <a:ext cx="0" cy="18288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719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  <p:bldP spid="7" grpId="0"/>
      <p:bldP spid="7" grpId="1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54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656420"/>
            <a:ext cx="759684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5.13.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giấy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kẻ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ô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rồi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thêm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xứng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11660" y="164922"/>
            <a:ext cx="7240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xứng</a:t>
            </a:r>
            <a:endParaRPr lang="vi-VN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2015064"/>
            <a:ext cx="1980220" cy="29076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0052" y="2001477"/>
            <a:ext cx="2232248" cy="2548029"/>
          </a:xfrm>
          <a:prstGeom prst="rect">
            <a:avLst/>
          </a:prstGeom>
        </p:spPr>
      </p:pic>
      <p:sp>
        <p:nvSpPr>
          <p:cNvPr id="22" name="Freeform 21"/>
          <p:cNvSpPr/>
          <p:nvPr/>
        </p:nvSpPr>
        <p:spPr>
          <a:xfrm>
            <a:off x="2195736" y="2392524"/>
            <a:ext cx="914400" cy="1836204"/>
          </a:xfrm>
          <a:custGeom>
            <a:avLst/>
            <a:gdLst>
              <a:gd name="connsiteX0" fmla="*/ 0 w 914400"/>
              <a:gd name="connsiteY0" fmla="*/ 0 h 1836204"/>
              <a:gd name="connsiteX1" fmla="*/ 594360 w 914400"/>
              <a:gd name="connsiteY1" fmla="*/ 900100 h 1836204"/>
              <a:gd name="connsiteX2" fmla="*/ 193964 w 914400"/>
              <a:gd name="connsiteY2" fmla="*/ 900100 h 1836204"/>
              <a:gd name="connsiteX3" fmla="*/ 914400 w 914400"/>
              <a:gd name="connsiteY3" fmla="*/ 1836204 h 1836204"/>
              <a:gd name="connsiteX4" fmla="*/ 0 w 914400"/>
              <a:gd name="connsiteY4" fmla="*/ 1836204 h 1836204"/>
              <a:gd name="connsiteX5" fmla="*/ 0 w 914400"/>
              <a:gd name="connsiteY5" fmla="*/ 900100 h 1836204"/>
              <a:gd name="connsiteX6" fmla="*/ 0 w 914400"/>
              <a:gd name="connsiteY6" fmla="*/ 648072 h 1836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" h="1836204">
                <a:moveTo>
                  <a:pt x="0" y="0"/>
                </a:moveTo>
                <a:lnTo>
                  <a:pt x="594360" y="900100"/>
                </a:lnTo>
                <a:lnTo>
                  <a:pt x="193964" y="900100"/>
                </a:lnTo>
                <a:lnTo>
                  <a:pt x="914400" y="1836204"/>
                </a:lnTo>
                <a:lnTo>
                  <a:pt x="0" y="1836204"/>
                </a:lnTo>
                <a:lnTo>
                  <a:pt x="0" y="900100"/>
                </a:lnTo>
                <a:lnTo>
                  <a:pt x="0" y="648072"/>
                </a:lnTo>
                <a:close/>
              </a:path>
            </a:pathLst>
          </a:custGeom>
          <a:solidFill>
            <a:srgbClr val="38A969"/>
          </a:solidFill>
          <a:ln w="38100">
            <a:solidFill>
              <a:srgbClr val="3E6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6" name="Group 35"/>
          <p:cNvGrpSpPr/>
          <p:nvPr/>
        </p:nvGrpSpPr>
        <p:grpSpPr>
          <a:xfrm>
            <a:off x="5327466" y="3112604"/>
            <a:ext cx="1620798" cy="806361"/>
            <a:chOff x="5327466" y="3112604"/>
            <a:chExt cx="1620798" cy="80636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6948264" y="3400636"/>
              <a:ext cx="0" cy="5040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328084" y="3400636"/>
              <a:ext cx="0" cy="50405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 flipV="1">
              <a:off x="6714492" y="3112604"/>
              <a:ext cx="233772" cy="28803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5327466" y="3112604"/>
              <a:ext cx="288650" cy="28803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5328703" y="3400636"/>
              <a:ext cx="827473" cy="51832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6156176" y="3419275"/>
              <a:ext cx="792088" cy="48541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0778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  <p:bldP spid="13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ounded Rectangle 54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55676" y="160276"/>
            <a:ext cx="66670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5.16.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gấp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khúc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dưới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đây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gồm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bốn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độ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dài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1cm.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thêm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đường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gấp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khúc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độ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dài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8cm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xứng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tâm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đối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xứng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663788" y="1952628"/>
            <a:ext cx="3384376" cy="53947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HOẠT ĐỘNG NHÓM 4</a:t>
            </a:r>
            <a:endParaRPr lang="vi-V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1580" y="2670054"/>
            <a:ext cx="62646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5.16.</a:t>
            </a:r>
          </a:p>
          <a:p>
            <a:pPr>
              <a:lnSpc>
                <a:spcPct val="150000"/>
              </a:lnSpc>
            </a:pP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1853047"/>
            <a:ext cx="1852572" cy="186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55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A62D055D-CAEC-4669-B6CA-126BF8046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7" name="Rectangle 5"/>
          <p:cNvSpPr/>
          <p:nvPr/>
        </p:nvSpPr>
        <p:spPr>
          <a:xfrm>
            <a:off x="0" y="2825341"/>
            <a:ext cx="9144000" cy="1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8" name="Oval 6"/>
          <p:cNvSpPr/>
          <p:nvPr/>
        </p:nvSpPr>
        <p:spPr>
          <a:xfrm>
            <a:off x="1121230" y="2732105"/>
            <a:ext cx="217712" cy="2177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9" name="Oval 7"/>
          <p:cNvSpPr/>
          <p:nvPr/>
        </p:nvSpPr>
        <p:spPr>
          <a:xfrm>
            <a:off x="3341917" y="2740272"/>
            <a:ext cx="217712" cy="2177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0" name="Oval 8"/>
          <p:cNvSpPr/>
          <p:nvPr/>
        </p:nvSpPr>
        <p:spPr>
          <a:xfrm>
            <a:off x="5562603" y="2748439"/>
            <a:ext cx="217712" cy="2177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1" name="Oval 9"/>
          <p:cNvSpPr/>
          <p:nvPr/>
        </p:nvSpPr>
        <p:spPr>
          <a:xfrm>
            <a:off x="7783288" y="2732105"/>
            <a:ext cx="217712" cy="2177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051720" y="1637246"/>
            <a:ext cx="5040560" cy="76944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vi-VN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40" y="156114"/>
            <a:ext cx="1609319" cy="1148082"/>
          </a:xfrm>
          <a:custGeom>
            <a:avLst/>
            <a:gdLst>
              <a:gd name="connsiteX0" fmla="*/ 0 w 4309350"/>
              <a:gd name="connsiteY0" fmla="*/ 0 h 3182886"/>
              <a:gd name="connsiteX1" fmla="*/ 4309350 w 4309350"/>
              <a:gd name="connsiteY1" fmla="*/ 0 h 3182886"/>
              <a:gd name="connsiteX2" fmla="*/ 4309350 w 4309350"/>
              <a:gd name="connsiteY2" fmla="*/ 3182886 h 3182886"/>
              <a:gd name="connsiteX3" fmla="*/ 0 w 4309350"/>
              <a:gd name="connsiteY3" fmla="*/ 3182886 h 3182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9350" h="3182886">
                <a:moveTo>
                  <a:pt x="0" y="0"/>
                </a:moveTo>
                <a:lnTo>
                  <a:pt x="4309350" y="0"/>
                </a:lnTo>
                <a:lnTo>
                  <a:pt x="4309350" y="3182886"/>
                </a:lnTo>
                <a:lnTo>
                  <a:pt x="0" y="3182886"/>
                </a:lnTo>
                <a:close/>
              </a:path>
            </a:pathLst>
          </a:custGeom>
        </p:spPr>
      </p:pic>
      <p:sp>
        <p:nvSpPr>
          <p:cNvPr id="21" name="Rectangle 20"/>
          <p:cNvSpPr/>
          <p:nvPr/>
        </p:nvSpPr>
        <p:spPr>
          <a:xfrm>
            <a:off x="833251" y="3646960"/>
            <a:ext cx="74774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983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TRÒ CHƠI: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“ĐƯA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THUYỀN VÀO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BỜ”.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peelOff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5636" y="868740"/>
            <a:ext cx="2772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endParaRPr lang="vi-V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80" y="2032484"/>
            <a:ext cx="7623387" cy="17641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9711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3" name="Picture 2" descr="C:\Users\Thinkpad\Desktop\e3e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5019" y="0"/>
            <a:ext cx="2997163" cy="2212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ounded Rectangle 22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615" y="69523"/>
            <a:ext cx="36364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vi-VN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11560" y="1240396"/>
            <a:ext cx="682853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 </a:t>
            </a:r>
            <a:r>
              <a:rPr lang="pt-BR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thuộc kĩ lại các khái niệm về hình có trục đối xứng, hình có tâm đối xứng.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Xem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trước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Ôn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chương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GV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HS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vẽ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trước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ảnh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5.17; 5.19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5.20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giấy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</a:t>
            </a:r>
            <a:r>
              <a:rPr lang="en-US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dòng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kẻ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ô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li.</a:t>
            </a:r>
          </a:p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kế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tạo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riêng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tổng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hợp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kiến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21 +  22 ( GV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dung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giấy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A0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A1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báo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buổi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20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8" grpId="0" uiExpand="1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E0795B4-0539-4B9F-A6A6-9C3E1E5C2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" y="2325"/>
            <a:ext cx="9145761" cy="5144491"/>
          </a:xfrm>
          <a:prstGeom prst="rect">
            <a:avLst/>
          </a:prstGeom>
        </p:spPr>
      </p:pic>
      <p:cxnSp>
        <p:nvCxnSpPr>
          <p:cNvPr id="11" name="直接连接符 10"/>
          <p:cNvCxnSpPr>
            <a:cxnSpLocks/>
          </p:cNvCxnSpPr>
          <p:nvPr/>
        </p:nvCxnSpPr>
        <p:spPr>
          <a:xfrm>
            <a:off x="1305274" y="2473032"/>
            <a:ext cx="492291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079612" y="922899"/>
            <a:ext cx="4896544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CẢM ƠN CÁC EM ĐÃ CHÚ Ý BÀI GIẢNG</a:t>
            </a:r>
            <a:endParaRPr lang="vi-VN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196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643" y="-347730"/>
            <a:ext cx="4416200" cy="4416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891" y="-179042"/>
            <a:ext cx="4416200" cy="44162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99" y="57168"/>
            <a:ext cx="4416200" cy="44162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695" y="-424313"/>
            <a:ext cx="1586402" cy="15864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" y="0"/>
            <a:ext cx="9124194" cy="5145088"/>
          </a:xfrm>
          <a:prstGeom prst="rect">
            <a:avLst/>
          </a:prstGeom>
        </p:spPr>
      </p:pic>
      <p:pic>
        <p:nvPicPr>
          <p:cNvPr id="6" name="Picture 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485" y="2572544"/>
            <a:ext cx="934496" cy="1247618"/>
          </a:xfrm>
          <a:prstGeom prst="rect">
            <a:avLst/>
          </a:prstGeom>
        </p:spPr>
      </p:pic>
      <p:pic>
        <p:nvPicPr>
          <p:cNvPr id="7" name="Picture 6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89516" l="0" r="100000">
                        <a14:backgroundMark x1="16256" y1="8871" x2="5911" y2="45161"/>
                        <a14:backgroundMark x1="83744" y1="4435" x2="90640" y2="28629"/>
                        <a14:backgroundMark x1="89163" y1="72581" x2="93103" y2="69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646" y="3075124"/>
            <a:ext cx="772907" cy="944241"/>
          </a:xfrm>
          <a:prstGeom prst="rect">
            <a:avLst/>
          </a:prstGeom>
        </p:spPr>
      </p:pic>
      <p:pic>
        <p:nvPicPr>
          <p:cNvPr id="8" name="Picture 7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8029" r="13438" b="24064"/>
          <a:stretch/>
        </p:blipFill>
        <p:spPr>
          <a:xfrm>
            <a:off x="1885121" y="3330636"/>
            <a:ext cx="2130794" cy="1572227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583255" y="2572544"/>
            <a:ext cx="1641000" cy="1474608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862" y="2078974"/>
            <a:ext cx="2590517" cy="2741345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697326" y="1486359"/>
            <a:ext cx="457341" cy="457341"/>
          </a:xfrm>
          <a:prstGeom prst="rect">
            <a:avLst/>
          </a:prstGeom>
        </p:spPr>
      </p:pic>
      <p:pic>
        <p:nvPicPr>
          <p:cNvPr id="12" name="Picture 11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716" y="-115210"/>
            <a:ext cx="992027" cy="9920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8" y="543093"/>
            <a:ext cx="2343873" cy="2343873"/>
          </a:xfrm>
          <a:prstGeom prst="rect">
            <a:avLst/>
          </a:prstGeom>
        </p:spPr>
      </p:pic>
      <p:pic>
        <p:nvPicPr>
          <p:cNvPr id="18" name="Tieng-mua-roi-ti-tach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849531" y="1472067"/>
            <a:ext cx="457341" cy="45734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052" y="1307710"/>
            <a:ext cx="1586402" cy="158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07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42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5094" numSld="999">
                <p:cTn id="4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643" y="-347730"/>
            <a:ext cx="4416200" cy="44162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891" y="-179042"/>
            <a:ext cx="4416200" cy="4416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99" y="57168"/>
            <a:ext cx="4416200" cy="4416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" y="0"/>
            <a:ext cx="9124194" cy="5145088"/>
          </a:xfrm>
          <a:prstGeom prst="rect">
            <a:avLst/>
          </a:prstGeom>
        </p:spPr>
      </p:pic>
      <p:pic>
        <p:nvPicPr>
          <p:cNvPr id="6" name="xanh xa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485" y="2572544"/>
            <a:ext cx="934496" cy="1247618"/>
          </a:xfrm>
          <a:prstGeom prst="rect">
            <a:avLst/>
          </a:prstGeom>
        </p:spPr>
      </p:pic>
      <p:pic>
        <p:nvPicPr>
          <p:cNvPr id="7" name="đỏ xa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9516" l="0" r="100000">
                        <a14:backgroundMark x1="16256" y1="8871" x2="5911" y2="45161"/>
                        <a14:backgroundMark x1="83744" y1="4435" x2="90640" y2="28629"/>
                        <a14:backgroundMark x1="89163" y1="72581" x2="93103" y2="69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646" y="3075124"/>
            <a:ext cx="772907" cy="944241"/>
          </a:xfrm>
          <a:prstGeom prst="rect">
            <a:avLst/>
          </a:prstGeom>
        </p:spPr>
      </p:pic>
      <p:pic>
        <p:nvPicPr>
          <p:cNvPr id="8" name="da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9" t="13169" r="17266" b="24064"/>
          <a:stretch/>
        </p:blipFill>
        <p:spPr>
          <a:xfrm>
            <a:off x="1915400" y="3547245"/>
            <a:ext cx="2012595" cy="1453217"/>
          </a:xfrm>
          <a:prstGeom prst="rect">
            <a:avLst/>
          </a:prstGeom>
        </p:spPr>
      </p:pic>
      <p:pic>
        <p:nvPicPr>
          <p:cNvPr id="9" name="xám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274401" y="2572544"/>
            <a:ext cx="1641000" cy="1474608"/>
          </a:xfrm>
          <a:prstGeom prst="rect">
            <a:avLst/>
          </a:prstGeom>
        </p:spPr>
      </p:pic>
      <p:pic>
        <p:nvPicPr>
          <p:cNvPr id="10" name="đỏ gần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483" y="1943700"/>
            <a:ext cx="2590517" cy="2741345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697326" y="1486359"/>
            <a:ext cx="457341" cy="457341"/>
          </a:xfrm>
          <a:prstGeom prst="rect">
            <a:avLst/>
          </a:prstGeom>
        </p:spPr>
      </p:pic>
      <p:pic>
        <p:nvPicPr>
          <p:cNvPr id="2" name="Picture 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032" y="4643939"/>
            <a:ext cx="890932" cy="5011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707" y="-510065"/>
            <a:ext cx="2343873" cy="2343873"/>
          </a:xfrm>
          <a:prstGeom prst="rect">
            <a:avLst/>
          </a:prstGeom>
        </p:spPr>
      </p:pic>
      <p:pic>
        <p:nvPicPr>
          <p:cNvPr id="17" name="Tieng-mua-roi-ti-tach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849531" y="1472067"/>
            <a:ext cx="457341" cy="45734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740" y="986142"/>
            <a:ext cx="1586402" cy="15864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695" y="-424313"/>
            <a:ext cx="1586402" cy="1586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3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42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1002E-6 4.44444E-6 L -0.85851 -0.0416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19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7486E-6 2.96296E-6 L -0.57082 -0.0099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34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9416E-6 3.7037E-6 L 1.00053 -0.0546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26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9979E-7 -2.96296E-6 L -1.42527 0.0002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2833E-6 -1.85185E-6 L 0.88967 -0.0671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84" y="-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6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8" y="380804"/>
            <a:ext cx="1366153" cy="75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33" y="57168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" y="0"/>
            <a:ext cx="9124194" cy="5145088"/>
          </a:xfrm>
          <a:prstGeom prst="rect">
            <a:avLst/>
          </a:prstGeom>
        </p:spPr>
      </p:pic>
      <p:pic>
        <p:nvPicPr>
          <p:cNvPr id="9" name="Picture 8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56"/>
          <a:stretch/>
        </p:blipFill>
        <p:spPr>
          <a:xfrm>
            <a:off x="3067" y="3902446"/>
            <a:ext cx="1232907" cy="1107895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97326" y="1486359"/>
            <a:ext cx="457341" cy="457341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28" y="57168"/>
            <a:ext cx="1026410" cy="5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099" y="264841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091110" y="4396610"/>
            <a:ext cx="6640593" cy="691377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>
              <a:defRPr/>
            </a:pPr>
            <a:r>
              <a:rPr lang="vi-VN" sz="24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2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3</a:t>
            </a:r>
            <a:endParaRPr lang="vi-VN" sz="24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96046" y="3507548"/>
            <a:ext cx="6640593" cy="70906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4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3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157" y="4441578"/>
            <a:ext cx="598757" cy="58723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138" y="3560289"/>
            <a:ext cx="605854" cy="58394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093667" y="2571288"/>
            <a:ext cx="6640593" cy="689178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4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2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031" y="2629021"/>
            <a:ext cx="605854" cy="58394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32322" y="0"/>
            <a:ext cx="7599711" cy="978610"/>
          </a:xfrm>
          <a:prstGeom prst="rect">
            <a:avLst/>
          </a:prstGeom>
          <a:solidFill>
            <a:schemeClr val="accent6"/>
          </a:solidFill>
        </p:spPr>
        <p:txBody>
          <a:bodyPr wrap="square" lIns="91322" tIns="45661" rIns="91322" bIns="45661">
            <a:spAutoFit/>
          </a:bodyPr>
          <a:lstStyle/>
          <a:p>
            <a:pPr algn="ctr" defTabSz="685983">
              <a:lnSpc>
                <a:spcPct val="120000"/>
              </a:lnSpc>
            </a:pP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sau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đây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vừa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trục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đối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xứng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vừa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tâm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đối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xứng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982" y="982079"/>
            <a:ext cx="5210175" cy="1543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039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8" y="380804"/>
            <a:ext cx="1366153" cy="75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33" y="57168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" y="0"/>
            <a:ext cx="9124194" cy="5145088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97326" y="1486359"/>
            <a:ext cx="457341" cy="457341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28" y="57168"/>
            <a:ext cx="1026410" cy="5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099" y="264841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8" t="8029" r="13438" b="24064"/>
          <a:stretch/>
        </p:blipFill>
        <p:spPr>
          <a:xfrm>
            <a:off x="25439" y="4168859"/>
            <a:ext cx="1323056" cy="97622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72249" y="3167439"/>
            <a:ext cx="6640593" cy="691377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>
              <a:defRPr/>
            </a:pPr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</a:t>
            </a:r>
            <a:r>
              <a:rPr lang="vi-VN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4</a:t>
            </a:r>
            <a:endParaRPr lang="vi-VN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66658" y="4093022"/>
            <a:ext cx="6640593" cy="70906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6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296" y="3212408"/>
            <a:ext cx="598757" cy="5872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50" y="4145763"/>
            <a:ext cx="605854" cy="58394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170386" y="2254956"/>
            <a:ext cx="6640593" cy="689178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2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50" y="2312689"/>
            <a:ext cx="605854" cy="58394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913976" y="37798"/>
            <a:ext cx="7145955" cy="523101"/>
          </a:xfrm>
          <a:prstGeom prst="rect">
            <a:avLst/>
          </a:prstGeom>
          <a:solidFill>
            <a:schemeClr val="accent6"/>
          </a:solidFill>
        </p:spPr>
        <p:txBody>
          <a:bodyPr wrap="square" lIns="91322" tIns="45661" rIns="91322" bIns="45661">
            <a:spAutoFit/>
          </a:bodyPr>
          <a:lstStyle/>
          <a:p>
            <a:pPr algn="ctr" defTabSz="685983"/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vuông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mấy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trục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xứng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81316" y="682580"/>
            <a:ext cx="1371600" cy="13716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449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 animBg="1"/>
      <p:bldP spid="21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8" y="380804"/>
            <a:ext cx="1366153" cy="75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33" y="57168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" y="0"/>
            <a:ext cx="9124194" cy="5145088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97326" y="1486359"/>
            <a:ext cx="457341" cy="457341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28" y="57168"/>
            <a:ext cx="1026410" cy="5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099" y="264841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21" y="4048603"/>
            <a:ext cx="702100" cy="93735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72249" y="2286706"/>
            <a:ext cx="6640593" cy="691377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>
              <a:defRPr/>
            </a:pPr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</a:t>
            </a:r>
            <a:r>
              <a:rPr lang="vi-VN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1</a:t>
            </a:r>
            <a:endParaRPr lang="vi-VN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66658" y="3178340"/>
            <a:ext cx="6640593" cy="70906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3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296" y="2331674"/>
            <a:ext cx="598757" cy="5872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50" y="3231081"/>
            <a:ext cx="605854" cy="58394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170386" y="4112904"/>
            <a:ext cx="6640593" cy="689178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6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50" y="4170638"/>
            <a:ext cx="605854" cy="58394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999022" y="74632"/>
            <a:ext cx="7145955" cy="523101"/>
          </a:xfrm>
          <a:prstGeom prst="rect">
            <a:avLst/>
          </a:prstGeom>
          <a:solidFill>
            <a:schemeClr val="accent6"/>
          </a:solidFill>
        </p:spPr>
        <p:txBody>
          <a:bodyPr wrap="square" lIns="91322" tIns="45661" rIns="91322" bIns="45661">
            <a:spAutoFit/>
          </a:bodyPr>
          <a:lstStyle/>
          <a:p>
            <a:pPr algn="ctr" defTabSz="685983"/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lục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giác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đều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mấy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tâm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xứng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2" name="Hexagon 1"/>
          <p:cNvSpPr/>
          <p:nvPr/>
        </p:nvSpPr>
        <p:spPr>
          <a:xfrm>
            <a:off x="3874520" y="672365"/>
            <a:ext cx="1764196" cy="1514583"/>
          </a:xfrm>
          <a:prstGeom prst="hexagon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8949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8" y="380804"/>
            <a:ext cx="1366153" cy="75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33" y="57168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" y="0"/>
            <a:ext cx="9124194" cy="5145088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97326" y="1486359"/>
            <a:ext cx="457341" cy="457341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28" y="57168"/>
            <a:ext cx="1026410" cy="5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099" y="264841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5" y="3944568"/>
            <a:ext cx="998757" cy="105690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72249" y="2286706"/>
            <a:ext cx="6640593" cy="691377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>
              <a:defRPr/>
            </a:pPr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</a:t>
            </a:r>
            <a:r>
              <a:rPr lang="vi-VN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Vô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số</a:t>
            </a:r>
            <a:endParaRPr lang="vi-VN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66658" y="3178340"/>
            <a:ext cx="6640593" cy="70906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1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296" y="2331674"/>
            <a:ext cx="598757" cy="58723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50" y="3231081"/>
            <a:ext cx="605854" cy="58394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170386" y="4112904"/>
            <a:ext cx="6640593" cy="689178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8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50" y="4170638"/>
            <a:ext cx="605854" cy="58394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913976" y="92436"/>
            <a:ext cx="7145955" cy="523101"/>
          </a:xfrm>
          <a:prstGeom prst="rect">
            <a:avLst/>
          </a:prstGeom>
          <a:solidFill>
            <a:schemeClr val="accent6"/>
          </a:solidFill>
        </p:spPr>
        <p:txBody>
          <a:bodyPr wrap="square" lIns="91322" tIns="45661" rIns="91322" bIns="45661">
            <a:spAutoFit/>
          </a:bodyPr>
          <a:lstStyle/>
          <a:p>
            <a:pPr algn="ctr" defTabSz="685983"/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tròn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bao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nhiêu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trục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xứng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672869" y="628328"/>
            <a:ext cx="1554480" cy="1554480"/>
            <a:chOff x="3672869" y="628328"/>
            <a:chExt cx="1554480" cy="1554480"/>
          </a:xfrm>
        </p:grpSpPr>
        <p:sp>
          <p:nvSpPr>
            <p:cNvPr id="2" name="Oval 1"/>
            <p:cNvSpPr/>
            <p:nvPr/>
          </p:nvSpPr>
          <p:spPr>
            <a:xfrm>
              <a:off x="3672869" y="628328"/>
              <a:ext cx="1554480" cy="155448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" name="Oval 2"/>
            <p:cNvSpPr/>
            <p:nvPr/>
          </p:nvSpPr>
          <p:spPr>
            <a:xfrm>
              <a:off x="4404389" y="1359848"/>
              <a:ext cx="91440" cy="9144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298842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9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8" y="380804"/>
            <a:ext cx="1366153" cy="755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33" y="57168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" y="0"/>
            <a:ext cx="9124194" cy="5145088"/>
          </a:xfrm>
          <a:prstGeom prst="rect">
            <a:avLst/>
          </a:prstGeom>
        </p:spPr>
      </p:pic>
      <p:pic>
        <p:nvPicPr>
          <p:cNvPr id="11" name="Tieng-song-bie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97326" y="1486359"/>
            <a:ext cx="457341" cy="457341"/>
          </a:xfrm>
          <a:prstGeom prst="rect">
            <a:avLst/>
          </a:prstGeom>
        </p:spPr>
      </p:pic>
      <p:pic>
        <p:nvPicPr>
          <p:cNvPr id="1026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28" y="57168"/>
            <a:ext cx="1026410" cy="56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loud Clip Art at Clker.com - vector clip art online, royalty free &amp;amp; public  domai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099" y="264841"/>
            <a:ext cx="1502768" cy="83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89516" l="0" r="100000">
                        <a14:backgroundMark x1="16256" y1="8871" x2="5911" y2="45161"/>
                        <a14:backgroundMark x1="83744" y1="4435" x2="90640" y2="28629"/>
                        <a14:backgroundMark x1="89163" y1="72581" x2="93103" y2="693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59" y="4017376"/>
            <a:ext cx="935218" cy="114253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172249" y="4110706"/>
            <a:ext cx="6640593" cy="691377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>
              <a:defRPr/>
            </a:pPr>
            <a:r>
              <a:rPr lang="vi-VN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H, N, O, I</a:t>
            </a:r>
            <a:endParaRPr lang="vi-VN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166658" y="3178340"/>
            <a:ext cx="6640593" cy="70906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H, O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296" y="4155674"/>
            <a:ext cx="598757" cy="58723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50" y="3231081"/>
            <a:ext cx="605854" cy="583944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170386" y="2254956"/>
            <a:ext cx="6640593" cy="689178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322" tIns="45661" rIns="91322" bIns="45661" rtlCol="0" anchor="ctr"/>
          <a:lstStyle/>
          <a:p>
            <a:pPr defTabSz="685983"/>
            <a:r>
              <a:rPr lang="en-US" sz="2800" dirty="0">
                <a:solidFill>
                  <a:srgbClr val="F79646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O, I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50" y="2312689"/>
            <a:ext cx="605854" cy="58394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999022" y="0"/>
            <a:ext cx="7145955" cy="953988"/>
          </a:xfrm>
          <a:prstGeom prst="rect">
            <a:avLst/>
          </a:prstGeom>
          <a:solidFill>
            <a:schemeClr val="accent6"/>
          </a:solidFill>
        </p:spPr>
        <p:txBody>
          <a:bodyPr wrap="square" lIns="91322" tIns="45661" rIns="91322" bIns="45661">
            <a:spAutoFit/>
          </a:bodyPr>
          <a:lstStyle/>
          <a:p>
            <a:pPr algn="ctr" defTabSz="685983"/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Chữ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cái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đây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vừa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tâm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xứng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vừa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trục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xứng</a:t>
            </a:r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prstClr val="white"/>
              </a:solidFill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60041" y="1188194"/>
            <a:ext cx="3332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 A N O I</a:t>
            </a:r>
            <a:endParaRPr lang="vi-VN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22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68" numSld="999">
                <p:cTn id="3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6" grpId="0" animBg="1"/>
      <p:bldP spid="28" grpId="0" animBg="1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447"/>
</p:tagLst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6E0C4"/>
      </a:accent1>
      <a:accent2>
        <a:srgbClr val="1A99A5"/>
      </a:accent2>
      <a:accent3>
        <a:srgbClr val="56E0C4"/>
      </a:accent3>
      <a:accent4>
        <a:srgbClr val="1A99A5"/>
      </a:accent4>
      <a:accent5>
        <a:srgbClr val="56E0C4"/>
      </a:accent5>
      <a:accent6>
        <a:srgbClr val="1A99A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783</Words>
  <Application>Microsoft Office PowerPoint</Application>
  <PresentationFormat>Custom</PresentationFormat>
  <Paragraphs>87</Paragraphs>
  <Slides>22</Slides>
  <Notes>21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微软雅黑</vt:lpstr>
      <vt:lpstr>宋体</vt:lpstr>
      <vt:lpstr>Arial</vt:lpstr>
      <vt:lpstr>Arial Unicode MS</vt:lpstr>
      <vt:lpstr>Arial-Rounded</vt:lpstr>
      <vt:lpstr>Calibri</vt:lpstr>
      <vt:lpstr>Wingdings</vt:lpstr>
      <vt:lpstr>Office 主题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447</dc:title>
  <dc:creator>Administrator</dc:creator>
  <cp:lastModifiedBy>ntd</cp:lastModifiedBy>
  <cp:revision>123</cp:revision>
  <dcterms:created xsi:type="dcterms:W3CDTF">2017-06-17T14:14:12Z</dcterms:created>
  <dcterms:modified xsi:type="dcterms:W3CDTF">2021-10-01T09:54:05Z</dcterms:modified>
</cp:coreProperties>
</file>