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3" r:id="rId2"/>
    <p:sldId id="282" r:id="rId3"/>
    <p:sldId id="264" r:id="rId4"/>
    <p:sldId id="277" r:id="rId5"/>
    <p:sldId id="276" r:id="rId6"/>
    <p:sldId id="275" r:id="rId7"/>
    <p:sldId id="278" r:id="rId8"/>
    <p:sldId id="279" r:id="rId9"/>
    <p:sldId id="271" r:id="rId10"/>
    <p:sldId id="270" r:id="rId11"/>
    <p:sldId id="283" r:id="rId12"/>
    <p:sldId id="284" r:id="rId13"/>
    <p:sldId id="285" r:id="rId14"/>
    <p:sldId id="267" r:id="rId15"/>
    <p:sldId id="268" r:id="rId16"/>
  </p:sldIdLst>
  <p:sldSz cx="18288000" cy="10287000"/>
  <p:notesSz cx="6858000" cy="9144000"/>
  <p:embeddedFontLst>
    <p:embeddedFont>
      <p:font typeface="Cambria Math" panose="02040503050406030204" pitchFamily="18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22" autoAdjust="0"/>
  </p:normalViewPr>
  <p:slideViewPr>
    <p:cSldViewPr>
      <p:cViewPr varScale="1">
        <p:scale>
          <a:sx n="51" d="100"/>
          <a:sy n="51" d="100"/>
        </p:scale>
        <p:origin x="256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NUL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39.svg"/><Relationship Id="rId10" Type="http://schemas.openxmlformats.org/officeDocument/2006/relationships/image" Target="../media/image25.png"/><Relationship Id="rId19" Type="http://schemas.openxmlformats.org/officeDocument/2006/relationships/image" Target="../media/image51.svg"/><Relationship Id="rId9" Type="http://schemas.openxmlformats.org/officeDocument/2006/relationships/image" Target="../media/image4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57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70.png"/><Relationship Id="rId9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71297" y="3020443"/>
            <a:ext cx="3660052" cy="737373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5074099" y="3521821"/>
            <a:ext cx="2801241" cy="706735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694381" y="2299571"/>
            <a:ext cx="12899238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400" b="1" spc="96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3: LŨY THỪA VỚI SỐ MŨ TỰ NHIÊN CỦA MỘT SỐ HỮU TỈ </a:t>
            </a:r>
          </a:p>
          <a:p>
            <a:pPr algn="ctr">
              <a:lnSpc>
                <a:spcPct val="150000"/>
              </a:lnSpc>
            </a:pPr>
            <a:r>
              <a:rPr lang="en-US" sz="6400" b="1" spc="96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400" b="1" spc="96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6400" b="1" spc="96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3)</a:t>
            </a:r>
            <a:endParaRPr lang="en-US" sz="6400" b="1" spc="96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1393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238932">
            <a:off x="1378731" y="7496721"/>
            <a:ext cx="1321517" cy="136111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392400" y="1066800"/>
            <a:ext cx="1708658" cy="172117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876958" y="503131"/>
            <a:ext cx="1046583" cy="1354401"/>
          </a:xfrm>
          <a:prstGeom prst="rect">
            <a:avLst/>
          </a:prstGeom>
        </p:spPr>
      </p:pic>
      <p:sp>
        <p:nvSpPr>
          <p:cNvPr id="22" name="TextBox 27"/>
          <p:cNvSpPr txBox="1"/>
          <p:nvPr/>
        </p:nvSpPr>
        <p:spPr>
          <a:xfrm>
            <a:off x="6011918" y="1610988"/>
            <a:ext cx="6264161" cy="721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  <a:spcBef>
                <a:spcPct val="0"/>
              </a:spcBef>
            </a:pPr>
            <a:r>
              <a:rPr lang="en-US" sz="6600" b="1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600" b="1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93241" y="2422637"/>
            <a:ext cx="556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1.24 (SGK - tr19)</a:t>
            </a:r>
            <a:endParaRPr lang="en-US" sz="4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34359" y="3039516"/>
            <a:ext cx="149674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1,5. 10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km.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7,78. 10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km.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306" y="4050070"/>
            <a:ext cx="7772400" cy="7772400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1" y="1157420"/>
            <a:ext cx="2971800" cy="1773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38400" y="1562100"/>
            <a:ext cx="243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21293" y="1167811"/>
                <a:ext cx="8839200" cy="18628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7,78. 10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(1,5 . 10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389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75</m:t>
                        </m:r>
                      </m:den>
                    </m:f>
                  </m:oMath>
                </a14:m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1293" y="1167811"/>
                <a:ext cx="8839200" cy="1862818"/>
              </a:xfrm>
              <a:prstGeom prst="rect">
                <a:avLst/>
              </a:prstGeom>
              <a:blipFill rotWithShape="0">
                <a:blip r:embed="rId3"/>
                <a:stretch>
                  <a:fillRect l="-2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19884">
            <a:off x="3508083" y="2403184"/>
            <a:ext cx="10517112" cy="105171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209801" y="2444633"/>
                <a:ext cx="14554199" cy="2786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Vậy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khoảng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Mộc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tinh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Mặt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Trời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gấp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khoảng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389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75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khoảng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Trái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Đất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Mặt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Trời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1" y="2444633"/>
                <a:ext cx="14554199" cy="2786147"/>
              </a:xfrm>
              <a:prstGeom prst="rect">
                <a:avLst/>
              </a:prstGeom>
              <a:blipFill rotWithShape="0">
                <a:blip r:embed="rId5"/>
                <a:stretch>
                  <a:fillRect l="-1508" r="-1466" b="-43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>
            <a:off x="5562600" y="6515100"/>
            <a:ext cx="2819400" cy="0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382000" y="6515100"/>
            <a:ext cx="0" cy="3048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562600" y="7962900"/>
            <a:ext cx="4953000" cy="0"/>
          </a:xfrm>
          <a:prstGeom prst="straightConnector1">
            <a:avLst/>
          </a:prstGeom>
          <a:ln w="571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05167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173"/>
            <a:ext cx="18288000" cy="1182767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6248400" y="1028700"/>
            <a:ext cx="11506200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59085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66900"/>
            <a:ext cx="18288000" cy="1289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3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2057400" y="1333500"/>
            <a:ext cx="5943600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>
              <a:lnSpc>
                <a:spcPts val="6281"/>
              </a:lnSpc>
              <a:spcBef>
                <a:spcPct val="0"/>
              </a:spcBef>
            </a:pPr>
            <a:r>
              <a:rPr lang="en-US" sz="4400" b="1" u="none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u="none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25 (SGK - tr19)</a:t>
            </a:r>
            <a:endParaRPr lang="en-US" sz="4400" b="1" u="none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891145" y="2225426"/>
            <a:ext cx="62761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2019.</a:t>
            </a:r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900083"/>
              </p:ext>
            </p:extLst>
          </p:nvPr>
        </p:nvGraphicFramePr>
        <p:xfrm>
          <a:off x="8402781" y="2441850"/>
          <a:ext cx="8620992" cy="33528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77492"/>
                <a:gridCol w="5143500"/>
              </a:tblGrid>
              <a:tr h="663192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Quốc</a:t>
                      </a:r>
                      <a:r>
                        <a:rPr lang="en-US" sz="3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lượt</a:t>
                      </a:r>
                      <a:r>
                        <a:rPr lang="en-US" sz="3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khách</a:t>
                      </a:r>
                      <a:r>
                        <a:rPr lang="en-US" sz="3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lang="en-US" sz="3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thăm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72403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</a:t>
                      </a:r>
                      <a:r>
                        <a:rPr lang="en-US" sz="3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Quốc</a:t>
                      </a:r>
                      <a:r>
                        <a:rPr lang="en-US" sz="3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4,3. 10</a:t>
                      </a:r>
                      <a:r>
                        <a:rPr lang="en-US" sz="36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72403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Hoa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Kỳ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7,4. 10</a:t>
                      </a:r>
                      <a:r>
                        <a:rPr lang="en-US" sz="36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72403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Pháp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2,9. 10</a:t>
                      </a:r>
                      <a:r>
                        <a:rPr lang="en-US" sz="36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72403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Ý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7. 10</a:t>
                      </a:r>
                      <a:r>
                        <a:rPr lang="en-US" sz="36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2064327" y="5809765"/>
            <a:ext cx="143256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Curved Right Arrow 32"/>
          <p:cNvSpPr/>
          <p:nvPr/>
        </p:nvSpPr>
        <p:spPr>
          <a:xfrm>
            <a:off x="4520044" y="7715004"/>
            <a:ext cx="588817" cy="1116606"/>
          </a:xfrm>
          <a:prstGeom prst="curvedRightArrow">
            <a:avLst>
              <a:gd name="adj1" fmla="val 25488"/>
              <a:gd name="adj2" fmla="val 50000"/>
              <a:gd name="adj3" fmla="val 25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787151" y="8092551"/>
            <a:ext cx="67136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Ý,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Kỳ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046" y="5537829"/>
            <a:ext cx="4940253" cy="494025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4578">
            <a:off x="10777949" y="591854"/>
            <a:ext cx="1501845" cy="150184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94" y="7071407"/>
            <a:ext cx="3657607" cy="3657607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  <p:bldP spid="32" grpId="0"/>
      <p:bldP spid="33" grpId="0" animBg="1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4586852" y="1958189"/>
            <a:ext cx="9152355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6281"/>
              </a:lnSpc>
              <a:spcBef>
                <a:spcPct val="0"/>
              </a:spcBef>
            </a:pPr>
            <a:r>
              <a:rPr lang="en-US" sz="6600" b="1" u="none" spc="94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600" b="1" u="none" spc="94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2240500" y="3695590"/>
            <a:ext cx="4335646" cy="4758555"/>
            <a:chOff x="0" y="0"/>
            <a:chExt cx="2376399" cy="26081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76399" cy="2608198"/>
            </a:xfrm>
            <a:custGeom>
              <a:avLst/>
              <a:gdLst/>
              <a:ahLst/>
              <a:cxnLst/>
              <a:rect l="l" t="t" r="r" b="b"/>
              <a:pathLst>
                <a:path w="2376399" h="2608198">
                  <a:moveTo>
                    <a:pt x="2251939" y="2608198"/>
                  </a:moveTo>
                  <a:lnTo>
                    <a:pt x="124460" y="2608198"/>
                  </a:lnTo>
                  <a:cubicBezTo>
                    <a:pt x="55880" y="2608198"/>
                    <a:pt x="0" y="2552318"/>
                    <a:pt x="0" y="24837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51939" y="0"/>
                  </a:lnTo>
                  <a:cubicBezTo>
                    <a:pt x="2320519" y="0"/>
                    <a:pt x="2376399" y="55880"/>
                    <a:pt x="2376399" y="124460"/>
                  </a:cubicBezTo>
                  <a:lnTo>
                    <a:pt x="2376399" y="2483738"/>
                  </a:lnTo>
                  <a:cubicBezTo>
                    <a:pt x="2376399" y="2552318"/>
                    <a:pt x="2320519" y="2608198"/>
                    <a:pt x="2251939" y="2608198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6995207" y="3695590"/>
            <a:ext cx="4335646" cy="4758555"/>
            <a:chOff x="0" y="0"/>
            <a:chExt cx="2376399" cy="26081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76399" cy="2608198"/>
            </a:xfrm>
            <a:custGeom>
              <a:avLst/>
              <a:gdLst/>
              <a:ahLst/>
              <a:cxnLst/>
              <a:rect l="l" t="t" r="r" b="b"/>
              <a:pathLst>
                <a:path w="2376399" h="2608198">
                  <a:moveTo>
                    <a:pt x="2251939" y="2608198"/>
                  </a:moveTo>
                  <a:lnTo>
                    <a:pt x="124460" y="2608198"/>
                  </a:lnTo>
                  <a:cubicBezTo>
                    <a:pt x="55880" y="2608198"/>
                    <a:pt x="0" y="2552318"/>
                    <a:pt x="0" y="24837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51939" y="0"/>
                  </a:lnTo>
                  <a:cubicBezTo>
                    <a:pt x="2320519" y="0"/>
                    <a:pt x="2376399" y="55880"/>
                    <a:pt x="2376399" y="124460"/>
                  </a:cubicBezTo>
                  <a:lnTo>
                    <a:pt x="2376399" y="2483738"/>
                  </a:lnTo>
                  <a:cubicBezTo>
                    <a:pt x="2376399" y="2552318"/>
                    <a:pt x="2320519" y="2608198"/>
                    <a:pt x="2251939" y="2608198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1711854" y="3695590"/>
            <a:ext cx="4335646" cy="4758555"/>
            <a:chOff x="0" y="0"/>
            <a:chExt cx="2376399" cy="260819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76399" cy="2608198"/>
            </a:xfrm>
            <a:custGeom>
              <a:avLst/>
              <a:gdLst/>
              <a:ahLst/>
              <a:cxnLst/>
              <a:rect l="l" t="t" r="r" b="b"/>
              <a:pathLst>
                <a:path w="2376399" h="2608198">
                  <a:moveTo>
                    <a:pt x="2251939" y="2608198"/>
                  </a:moveTo>
                  <a:lnTo>
                    <a:pt x="124460" y="2608198"/>
                  </a:lnTo>
                  <a:cubicBezTo>
                    <a:pt x="55880" y="2608198"/>
                    <a:pt x="0" y="2552318"/>
                    <a:pt x="0" y="24837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51939" y="0"/>
                  </a:lnTo>
                  <a:cubicBezTo>
                    <a:pt x="2320519" y="0"/>
                    <a:pt x="2376399" y="55880"/>
                    <a:pt x="2376399" y="124460"/>
                  </a:cubicBezTo>
                  <a:lnTo>
                    <a:pt x="2376399" y="2483738"/>
                  </a:lnTo>
                  <a:cubicBezTo>
                    <a:pt x="2376399" y="2552318"/>
                    <a:pt x="2320519" y="2608198"/>
                    <a:pt x="2251939" y="2608198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2240500" y="3695590"/>
            <a:ext cx="4335646" cy="1204874"/>
            <a:chOff x="0" y="0"/>
            <a:chExt cx="2376399" cy="660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76399" cy="660400"/>
            </a:xfrm>
            <a:custGeom>
              <a:avLst/>
              <a:gdLst/>
              <a:ahLst/>
              <a:cxnLst/>
              <a:rect l="l" t="t" r="r" b="b"/>
              <a:pathLst>
                <a:path w="2376399" h="660400">
                  <a:moveTo>
                    <a:pt x="225193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51939" y="0"/>
                  </a:lnTo>
                  <a:cubicBezTo>
                    <a:pt x="2320519" y="0"/>
                    <a:pt x="2376399" y="55880"/>
                    <a:pt x="2376399" y="124460"/>
                  </a:cubicBezTo>
                  <a:lnTo>
                    <a:pt x="2376399" y="535940"/>
                  </a:lnTo>
                  <a:cubicBezTo>
                    <a:pt x="2376399" y="604520"/>
                    <a:pt x="2320519" y="660400"/>
                    <a:pt x="2251939" y="66040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6995207" y="3695590"/>
            <a:ext cx="4335646" cy="1204874"/>
            <a:chOff x="0" y="0"/>
            <a:chExt cx="2376399" cy="660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76399" cy="660400"/>
            </a:xfrm>
            <a:custGeom>
              <a:avLst/>
              <a:gdLst/>
              <a:ahLst/>
              <a:cxnLst/>
              <a:rect l="l" t="t" r="r" b="b"/>
              <a:pathLst>
                <a:path w="2376399" h="660400">
                  <a:moveTo>
                    <a:pt x="225193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51939" y="0"/>
                  </a:lnTo>
                  <a:cubicBezTo>
                    <a:pt x="2320519" y="0"/>
                    <a:pt x="2376399" y="55880"/>
                    <a:pt x="2376399" y="124460"/>
                  </a:cubicBezTo>
                  <a:lnTo>
                    <a:pt x="2376399" y="535940"/>
                  </a:lnTo>
                  <a:cubicBezTo>
                    <a:pt x="2376399" y="604520"/>
                    <a:pt x="2320519" y="660400"/>
                    <a:pt x="2251939" y="66040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1711854" y="3695590"/>
            <a:ext cx="4335646" cy="1204874"/>
            <a:chOff x="0" y="0"/>
            <a:chExt cx="2376399" cy="660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376399" cy="660400"/>
            </a:xfrm>
            <a:custGeom>
              <a:avLst/>
              <a:gdLst/>
              <a:ahLst/>
              <a:cxnLst/>
              <a:rect l="l" t="t" r="r" b="b"/>
              <a:pathLst>
                <a:path w="2376399" h="660400">
                  <a:moveTo>
                    <a:pt x="225193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51939" y="0"/>
                  </a:lnTo>
                  <a:cubicBezTo>
                    <a:pt x="2320519" y="0"/>
                    <a:pt x="2376399" y="55880"/>
                    <a:pt x="2376399" y="124460"/>
                  </a:cubicBezTo>
                  <a:lnTo>
                    <a:pt x="2376399" y="535940"/>
                  </a:lnTo>
                  <a:cubicBezTo>
                    <a:pt x="2376399" y="604520"/>
                    <a:pt x="2320519" y="660400"/>
                    <a:pt x="2251939" y="66040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2767621" y="4063712"/>
            <a:ext cx="3281403" cy="518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00"/>
              </a:lnSpc>
              <a:spcBef>
                <a:spcPct val="0"/>
              </a:spcBef>
            </a:pPr>
            <a:r>
              <a:rPr lang="en-US" sz="4800" b="1" spc="58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4800" b="1" spc="58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522329" y="4063712"/>
            <a:ext cx="3281403" cy="518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00"/>
              </a:lnSpc>
              <a:spcBef>
                <a:spcPct val="0"/>
              </a:spcBef>
            </a:pPr>
            <a:r>
              <a:rPr lang="en-US" sz="4800" b="1" spc="58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4800" b="1" spc="58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2238975" y="4063712"/>
            <a:ext cx="3281403" cy="518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00"/>
              </a:lnSpc>
              <a:spcBef>
                <a:spcPct val="0"/>
              </a:spcBef>
            </a:pPr>
            <a:r>
              <a:rPr lang="en-US" sz="4800" b="1" spc="58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 </a:t>
            </a:r>
            <a:endParaRPr lang="en-US" sz="4800" b="1" spc="58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5573" y="2410005"/>
            <a:ext cx="3164950" cy="798496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093173" y="5143500"/>
            <a:ext cx="46302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Chép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95207" y="5143500"/>
            <a:ext cx="4358563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700394" y="5124113"/>
            <a:ext cx="435856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9: </a:t>
            </a:r>
            <a:r>
              <a:rPr lang="en-US" sz="32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32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32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endParaRPr lang="en-US" sz="3200" b="1" i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4" grpId="0"/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425499" y="3760421"/>
            <a:ext cx="4640120" cy="4603457"/>
            <a:chOff x="0" y="0"/>
            <a:chExt cx="2089743" cy="15572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89743" cy="1557219"/>
            </a:xfrm>
            <a:custGeom>
              <a:avLst/>
              <a:gdLst/>
              <a:ahLst/>
              <a:cxnLst/>
              <a:rect l="l" t="t" r="r" b="b"/>
              <a:pathLst>
                <a:path w="2089743" h="1557219">
                  <a:moveTo>
                    <a:pt x="1965283" y="1557219"/>
                  </a:moveTo>
                  <a:lnTo>
                    <a:pt x="124460" y="1557219"/>
                  </a:lnTo>
                  <a:cubicBezTo>
                    <a:pt x="55880" y="1557219"/>
                    <a:pt x="0" y="1501339"/>
                    <a:pt x="0" y="143275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65283" y="0"/>
                  </a:lnTo>
                  <a:cubicBezTo>
                    <a:pt x="2033863" y="0"/>
                    <a:pt x="2089743" y="55880"/>
                    <a:pt x="2089743" y="124460"/>
                  </a:cubicBezTo>
                  <a:lnTo>
                    <a:pt x="2089743" y="1432759"/>
                  </a:lnTo>
                  <a:cubicBezTo>
                    <a:pt x="2089743" y="1501339"/>
                    <a:pt x="2033863" y="1557219"/>
                    <a:pt x="1965283" y="1557219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6782119" y="3848882"/>
            <a:ext cx="4634740" cy="4603457"/>
            <a:chOff x="0" y="0"/>
            <a:chExt cx="2089743" cy="15572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89743" cy="1557219"/>
            </a:xfrm>
            <a:custGeom>
              <a:avLst/>
              <a:gdLst/>
              <a:ahLst/>
              <a:cxnLst/>
              <a:rect l="l" t="t" r="r" b="b"/>
              <a:pathLst>
                <a:path w="2089743" h="1557219">
                  <a:moveTo>
                    <a:pt x="1965283" y="1557219"/>
                  </a:moveTo>
                  <a:lnTo>
                    <a:pt x="124460" y="1557219"/>
                  </a:lnTo>
                  <a:cubicBezTo>
                    <a:pt x="55880" y="1557219"/>
                    <a:pt x="0" y="1501339"/>
                    <a:pt x="0" y="143275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65283" y="0"/>
                  </a:lnTo>
                  <a:cubicBezTo>
                    <a:pt x="2033863" y="0"/>
                    <a:pt x="2089743" y="55880"/>
                    <a:pt x="2089743" y="124460"/>
                  </a:cubicBezTo>
                  <a:lnTo>
                    <a:pt x="2089743" y="1432759"/>
                  </a:lnTo>
                  <a:cubicBezTo>
                    <a:pt x="2089743" y="1501339"/>
                    <a:pt x="2033863" y="1557219"/>
                    <a:pt x="1965283" y="1557219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425499" y="3752801"/>
            <a:ext cx="4640120" cy="4773898"/>
            <a:chOff x="0" y="0"/>
            <a:chExt cx="3262443" cy="25210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62443" cy="2521093"/>
            </a:xfrm>
            <a:custGeom>
              <a:avLst/>
              <a:gdLst/>
              <a:ahLst/>
              <a:cxnLst/>
              <a:rect l="l" t="t" r="r" b="b"/>
              <a:pathLst>
                <a:path w="3262443" h="2521093">
                  <a:moveTo>
                    <a:pt x="3137983" y="2521093"/>
                  </a:moveTo>
                  <a:lnTo>
                    <a:pt x="124460" y="2521093"/>
                  </a:lnTo>
                  <a:cubicBezTo>
                    <a:pt x="55880" y="2521093"/>
                    <a:pt x="0" y="2465213"/>
                    <a:pt x="0" y="239663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37983" y="0"/>
                  </a:lnTo>
                  <a:cubicBezTo>
                    <a:pt x="3206563" y="0"/>
                    <a:pt x="3262443" y="55880"/>
                    <a:pt x="3262443" y="124460"/>
                  </a:cubicBezTo>
                  <a:lnTo>
                    <a:pt x="3262443" y="2396633"/>
                  </a:lnTo>
                  <a:cubicBezTo>
                    <a:pt x="3262443" y="2465213"/>
                    <a:pt x="3206563" y="2521093"/>
                    <a:pt x="3137983" y="2521093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6782119" y="3760421"/>
            <a:ext cx="4634740" cy="4773898"/>
            <a:chOff x="0" y="0"/>
            <a:chExt cx="3262443" cy="252109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262443" cy="2521093"/>
            </a:xfrm>
            <a:custGeom>
              <a:avLst/>
              <a:gdLst/>
              <a:ahLst/>
              <a:cxnLst/>
              <a:rect l="l" t="t" r="r" b="b"/>
              <a:pathLst>
                <a:path w="3262443" h="2521093">
                  <a:moveTo>
                    <a:pt x="3137983" y="2521093"/>
                  </a:moveTo>
                  <a:lnTo>
                    <a:pt x="124460" y="2521093"/>
                  </a:lnTo>
                  <a:cubicBezTo>
                    <a:pt x="55880" y="2521093"/>
                    <a:pt x="0" y="2465213"/>
                    <a:pt x="0" y="239663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37983" y="0"/>
                  </a:lnTo>
                  <a:cubicBezTo>
                    <a:pt x="3206563" y="0"/>
                    <a:pt x="3262443" y="55880"/>
                    <a:pt x="3262443" y="124460"/>
                  </a:cubicBezTo>
                  <a:lnTo>
                    <a:pt x="3262443" y="2396633"/>
                  </a:lnTo>
                  <a:cubicBezTo>
                    <a:pt x="3262443" y="2465213"/>
                    <a:pt x="3206563" y="2521093"/>
                    <a:pt x="3137983" y="2521093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3210363" y="3318570"/>
            <a:ext cx="1165089" cy="1165089"/>
            <a:chOff x="0" y="0"/>
            <a:chExt cx="2311400" cy="2311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11400" cy="2311400"/>
            </a:xfrm>
            <a:custGeom>
              <a:avLst/>
              <a:gdLst/>
              <a:ahLst/>
              <a:cxnLst/>
              <a:rect l="l" t="t" r="r" b="b"/>
              <a:pathLst>
                <a:path w="2311400" h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8487488" y="3318570"/>
            <a:ext cx="1165089" cy="1165089"/>
            <a:chOff x="0" y="0"/>
            <a:chExt cx="2311400" cy="2311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11400" cy="2311400"/>
            </a:xfrm>
            <a:custGeom>
              <a:avLst/>
              <a:gdLst/>
              <a:ahLst/>
              <a:cxnLst/>
              <a:rect l="l" t="t" r="r" b="b"/>
              <a:pathLst>
                <a:path w="2311400" h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14969430" y="552450"/>
            <a:ext cx="2766120" cy="2766120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3870573" y="1882029"/>
            <a:ext cx="10546854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1"/>
              </a:lnSpc>
            </a:pPr>
            <a:r>
              <a:rPr lang="en-US" sz="6281" b="1" spc="94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281" b="1" spc="94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641252" y="3535593"/>
            <a:ext cx="303312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1"/>
              </a:lnSpc>
              <a:spcBef>
                <a:spcPct val="0"/>
              </a:spcBef>
            </a:pPr>
            <a:r>
              <a:rPr lang="en-US" sz="6000" b="1" spc="9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849618" y="3535593"/>
            <a:ext cx="440829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1"/>
              </a:lnSpc>
              <a:spcBef>
                <a:spcPct val="0"/>
              </a:spcBef>
            </a:pPr>
            <a:r>
              <a:rPr lang="en-US" sz="6000" b="1" spc="9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22" name="Group 6"/>
          <p:cNvGrpSpPr/>
          <p:nvPr/>
        </p:nvGrpSpPr>
        <p:grpSpPr>
          <a:xfrm>
            <a:off x="12100057" y="3760421"/>
            <a:ext cx="4634740" cy="4603457"/>
            <a:chOff x="0" y="0"/>
            <a:chExt cx="2089743" cy="1557219"/>
          </a:xfrm>
        </p:grpSpPr>
        <p:sp>
          <p:nvSpPr>
            <p:cNvPr id="23" name="Freeform 7"/>
            <p:cNvSpPr/>
            <p:nvPr/>
          </p:nvSpPr>
          <p:spPr>
            <a:xfrm>
              <a:off x="0" y="0"/>
              <a:ext cx="2089743" cy="1557219"/>
            </a:xfrm>
            <a:custGeom>
              <a:avLst/>
              <a:gdLst/>
              <a:ahLst/>
              <a:cxnLst/>
              <a:rect l="l" t="t" r="r" b="b"/>
              <a:pathLst>
                <a:path w="2089743" h="1557219">
                  <a:moveTo>
                    <a:pt x="1965283" y="1557219"/>
                  </a:moveTo>
                  <a:lnTo>
                    <a:pt x="124460" y="1557219"/>
                  </a:lnTo>
                  <a:cubicBezTo>
                    <a:pt x="55880" y="1557219"/>
                    <a:pt x="0" y="1501339"/>
                    <a:pt x="0" y="143275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65283" y="0"/>
                  </a:lnTo>
                  <a:cubicBezTo>
                    <a:pt x="2033863" y="0"/>
                    <a:pt x="2089743" y="55880"/>
                    <a:pt x="2089743" y="124460"/>
                  </a:cubicBezTo>
                  <a:lnTo>
                    <a:pt x="2089743" y="1432759"/>
                  </a:lnTo>
                  <a:cubicBezTo>
                    <a:pt x="2089743" y="1501339"/>
                    <a:pt x="2033863" y="1557219"/>
                    <a:pt x="1965283" y="1557219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id="24" name="Group 10"/>
          <p:cNvGrpSpPr/>
          <p:nvPr/>
        </p:nvGrpSpPr>
        <p:grpSpPr>
          <a:xfrm>
            <a:off x="12100057" y="3760421"/>
            <a:ext cx="4634740" cy="4773898"/>
            <a:chOff x="0" y="0"/>
            <a:chExt cx="3262443" cy="2521093"/>
          </a:xfrm>
        </p:grpSpPr>
        <p:sp>
          <p:nvSpPr>
            <p:cNvPr id="25" name="Freeform 11"/>
            <p:cNvSpPr/>
            <p:nvPr/>
          </p:nvSpPr>
          <p:spPr>
            <a:xfrm>
              <a:off x="0" y="0"/>
              <a:ext cx="3262443" cy="2521093"/>
            </a:xfrm>
            <a:custGeom>
              <a:avLst/>
              <a:gdLst/>
              <a:ahLst/>
              <a:cxnLst/>
              <a:rect l="l" t="t" r="r" b="b"/>
              <a:pathLst>
                <a:path w="3262443" h="2521093">
                  <a:moveTo>
                    <a:pt x="3137983" y="2521093"/>
                  </a:moveTo>
                  <a:lnTo>
                    <a:pt x="124460" y="2521093"/>
                  </a:lnTo>
                  <a:cubicBezTo>
                    <a:pt x="55880" y="2521093"/>
                    <a:pt x="0" y="2465213"/>
                    <a:pt x="0" y="239663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37983" y="0"/>
                  </a:lnTo>
                  <a:cubicBezTo>
                    <a:pt x="3206563" y="0"/>
                    <a:pt x="3262443" y="55880"/>
                    <a:pt x="3262443" y="124460"/>
                  </a:cubicBezTo>
                  <a:lnTo>
                    <a:pt x="3262443" y="2396633"/>
                  </a:lnTo>
                  <a:cubicBezTo>
                    <a:pt x="3262443" y="2465213"/>
                    <a:pt x="3206563" y="2521093"/>
                    <a:pt x="3137983" y="2521093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grpSp>
        <p:nvGrpSpPr>
          <p:cNvPr id="26" name="Group 14"/>
          <p:cNvGrpSpPr/>
          <p:nvPr/>
        </p:nvGrpSpPr>
        <p:grpSpPr>
          <a:xfrm>
            <a:off x="13851533" y="3315496"/>
            <a:ext cx="1165089" cy="1165089"/>
            <a:chOff x="0" y="0"/>
            <a:chExt cx="2311400" cy="2311400"/>
          </a:xfrm>
        </p:grpSpPr>
        <p:sp>
          <p:nvSpPr>
            <p:cNvPr id="27" name="Freeform 15"/>
            <p:cNvSpPr/>
            <p:nvPr/>
          </p:nvSpPr>
          <p:spPr>
            <a:xfrm>
              <a:off x="0" y="0"/>
              <a:ext cx="2311400" cy="2311400"/>
            </a:xfrm>
            <a:custGeom>
              <a:avLst/>
              <a:gdLst/>
              <a:ahLst/>
              <a:cxnLst/>
              <a:rect l="l" t="t" r="r" b="b"/>
              <a:pathLst>
                <a:path w="2311400" h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sp>
        <p:nvSpPr>
          <p:cNvPr id="28" name="TextBox 21"/>
          <p:cNvSpPr txBox="1"/>
          <p:nvPr/>
        </p:nvSpPr>
        <p:spPr>
          <a:xfrm>
            <a:off x="14213663" y="3532519"/>
            <a:ext cx="440829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1"/>
              </a:lnSpc>
              <a:spcBef>
                <a:spcPct val="0"/>
              </a:spcBef>
            </a:pPr>
            <a:r>
              <a:rPr lang="en-US" sz="6000" b="1" spc="9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12235" y="4979812"/>
            <a:ext cx="3961343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04954" y="4959910"/>
            <a:ext cx="4078092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75558" y="4956836"/>
            <a:ext cx="3917037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7712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8" grpId="0"/>
      <p:bldP spid="29" grpId="0"/>
      <p:bldP spid="30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A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1686560" y="1117943"/>
            <a:ext cx="8229600" cy="1318839"/>
            <a:chOff x="0" y="0"/>
            <a:chExt cx="4855500" cy="77812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55500" cy="778121"/>
            </a:xfrm>
            <a:custGeom>
              <a:avLst/>
              <a:gdLst/>
              <a:ahLst/>
              <a:cxnLst/>
              <a:rect l="l" t="t" r="r" b="b"/>
              <a:pathLst>
                <a:path w="4133791" h="778121">
                  <a:moveTo>
                    <a:pt x="4009332" y="778121"/>
                  </a:moveTo>
                  <a:lnTo>
                    <a:pt x="124460" y="778121"/>
                  </a:lnTo>
                  <a:cubicBezTo>
                    <a:pt x="55880" y="778121"/>
                    <a:pt x="0" y="722241"/>
                    <a:pt x="0" y="6536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09332" y="0"/>
                  </a:lnTo>
                  <a:cubicBezTo>
                    <a:pt x="4077912" y="0"/>
                    <a:pt x="4133791" y="55880"/>
                    <a:pt x="4133791" y="124460"/>
                  </a:cubicBezTo>
                  <a:lnTo>
                    <a:pt x="4133791" y="653661"/>
                  </a:lnTo>
                  <a:cubicBezTo>
                    <a:pt x="4133791" y="722241"/>
                    <a:pt x="4077912" y="778121"/>
                    <a:pt x="4009332" y="778121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66240" y="1117943"/>
            <a:ext cx="1239029" cy="1318839"/>
            <a:chOff x="0" y="0"/>
            <a:chExt cx="731033" cy="77812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31033" cy="778121"/>
            </a:xfrm>
            <a:custGeom>
              <a:avLst/>
              <a:gdLst/>
              <a:ahLst/>
              <a:cxnLst/>
              <a:rect l="l" t="t" r="r" b="b"/>
              <a:pathLst>
                <a:path w="731033" h="778121">
                  <a:moveTo>
                    <a:pt x="606572" y="778121"/>
                  </a:moveTo>
                  <a:lnTo>
                    <a:pt x="124460" y="778121"/>
                  </a:lnTo>
                  <a:cubicBezTo>
                    <a:pt x="55880" y="778121"/>
                    <a:pt x="0" y="722241"/>
                    <a:pt x="0" y="65366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06573" y="0"/>
                  </a:lnTo>
                  <a:cubicBezTo>
                    <a:pt x="675153" y="0"/>
                    <a:pt x="731033" y="55880"/>
                    <a:pt x="731033" y="124460"/>
                  </a:cubicBezTo>
                  <a:lnTo>
                    <a:pt x="731033" y="653661"/>
                  </a:lnTo>
                  <a:cubicBezTo>
                    <a:pt x="731033" y="722241"/>
                    <a:pt x="675153" y="778121"/>
                    <a:pt x="606573" y="778121"/>
                  </a:cubicBezTo>
                  <a:close/>
                </a:path>
              </a:pathLst>
            </a:custGeom>
            <a:solidFill>
              <a:srgbClr val="DD7736"/>
            </a:solidFill>
          </p:spPr>
        </p:sp>
      </p:grpSp>
      <p:sp>
        <p:nvSpPr>
          <p:cNvPr id="39" name="TextBox 39"/>
          <p:cNvSpPr txBox="1"/>
          <p:nvPr/>
        </p:nvSpPr>
        <p:spPr>
          <a:xfrm>
            <a:off x="3210088" y="1749615"/>
            <a:ext cx="678716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420"/>
              </a:lnSpc>
            </a:pPr>
            <a:r>
              <a:rPr lang="en-US" sz="4400" b="1" u="none" spc="4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400" b="1" u="none" spc="43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none" spc="4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400" b="1" u="none" spc="43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none" spc="4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u="none" spc="43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none" spc="4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400" b="1" u="none" spc="43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none" spc="4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endParaRPr lang="en-US" sz="4400" b="1" u="none" spc="4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871167" y="1515975"/>
            <a:ext cx="874038" cy="689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32"/>
              </a:lnSpc>
              <a:spcBef>
                <a:spcPct val="0"/>
              </a:spcBef>
            </a:pPr>
            <a:r>
              <a:rPr lang="en-US" sz="5232" b="1" spc="78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5232" b="1" spc="78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952153" y="2998722"/>
            <a:ext cx="88841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HĐ5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813371"/>
            <a:ext cx="1078588" cy="1078588"/>
          </a:xfrm>
          <a:prstGeom prst="rect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1666240" y="4275664"/>
            <a:ext cx="1468273" cy="1402132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HĐ5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591713" y="4031973"/>
            <a:ext cx="130302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[(-3)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-3.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4199" y="819859"/>
            <a:ext cx="2371145" cy="198985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0258">
            <a:off x="12344086" y="805730"/>
            <a:ext cx="2030144" cy="1420491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396191" y="6224592"/>
            <a:ext cx="9039937" cy="2363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2+2+2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[(-3)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(-3)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(-3)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(-3)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2+2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(-3)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val Callout 52"/>
          <p:cNvSpPr/>
          <p:nvPr/>
        </p:nvSpPr>
        <p:spPr>
          <a:xfrm>
            <a:off x="2486583" y="6200567"/>
            <a:ext cx="1925473" cy="1376005"/>
          </a:xfrm>
          <a:prstGeom prst="wedgeEllipseCallout">
            <a:avLst>
              <a:gd name="adj1" fmla="val 39167"/>
              <a:gd name="adj2" fmla="val 50233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4655795" y="5448300"/>
            <a:ext cx="3081117" cy="777346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724" y="6888569"/>
            <a:ext cx="1770871" cy="4168926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2" grpId="0"/>
      <p:bldP spid="43" grpId="0"/>
      <p:bldP spid="46" grpId="0" animBg="1"/>
      <p:bldP spid="47" grpId="0"/>
      <p:bldP spid="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6813410" y="1775191"/>
            <a:ext cx="4203979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  <a:spcBef>
                <a:spcPct val="0"/>
              </a:spcBef>
            </a:pPr>
            <a:r>
              <a:rPr lang="en-US" sz="5400" b="1" spc="82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5400" b="1" spc="82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4267200" y="5340199"/>
            <a:ext cx="9296400" cy="2470301"/>
            <a:chOff x="0" y="0"/>
            <a:chExt cx="6914615" cy="552480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914615" cy="5524804"/>
            </a:xfrm>
            <a:custGeom>
              <a:avLst/>
              <a:gdLst/>
              <a:ahLst/>
              <a:cxnLst/>
              <a:rect l="l" t="t" r="r" b="b"/>
              <a:pathLst>
                <a:path w="6914615" h="5524804">
                  <a:moveTo>
                    <a:pt x="6790155" y="5524804"/>
                  </a:moveTo>
                  <a:lnTo>
                    <a:pt x="124460" y="5524804"/>
                  </a:lnTo>
                  <a:cubicBezTo>
                    <a:pt x="55880" y="5524804"/>
                    <a:pt x="0" y="5468924"/>
                    <a:pt x="0" y="540034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790155" y="0"/>
                  </a:lnTo>
                  <a:cubicBezTo>
                    <a:pt x="6858735" y="0"/>
                    <a:pt x="6914615" y="55880"/>
                    <a:pt x="6914615" y="124460"/>
                  </a:cubicBezTo>
                  <a:lnTo>
                    <a:pt x="6914615" y="5400344"/>
                  </a:lnTo>
                  <a:cubicBezTo>
                    <a:pt x="6914615" y="5468924"/>
                    <a:pt x="6858735" y="5524804"/>
                    <a:pt x="6790155" y="5524804"/>
                  </a:cubicBezTo>
                  <a:close/>
                </a:path>
              </a:pathLst>
            </a:custGeom>
            <a:solidFill>
              <a:srgbClr val="FFF9B0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826847" y="5878187"/>
            <a:ext cx="2722895" cy="2874457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7339310" y="190351"/>
            <a:ext cx="758190" cy="758190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F96B4"/>
            </a:solidFill>
          </p:spPr>
        </p:sp>
      </p:grpSp>
      <p:sp>
        <p:nvSpPr>
          <p:cNvPr id="12" name="TextBox 11"/>
          <p:cNvSpPr txBox="1"/>
          <p:nvPr/>
        </p:nvSpPr>
        <p:spPr>
          <a:xfrm>
            <a:off x="3862910" y="2821554"/>
            <a:ext cx="10104978" cy="199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mũ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64641" y="6113684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5400" b="1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5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5400" b="1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5400" b="1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56105" y="2374951"/>
            <a:ext cx="3164950" cy="798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27711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1028700"/>
            <a:ext cx="10172700" cy="3048000"/>
            <a:chOff x="0" y="0"/>
            <a:chExt cx="6226393" cy="2311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26393" cy="2311400"/>
            </a:xfrm>
            <a:custGeom>
              <a:avLst/>
              <a:gdLst/>
              <a:ahLst/>
              <a:cxnLst/>
              <a:rect l="l" t="t" r="r" b="b"/>
              <a:pathLst>
                <a:path w="6226393" h="2311400">
                  <a:moveTo>
                    <a:pt x="5921593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5921593" y="2311400"/>
                  </a:lnTo>
                  <a:cubicBezTo>
                    <a:pt x="6090503" y="2311400"/>
                    <a:pt x="6226393" y="2175510"/>
                    <a:pt x="6226393" y="2006600"/>
                  </a:cubicBezTo>
                  <a:lnTo>
                    <a:pt x="6226393" y="304800"/>
                  </a:lnTo>
                  <a:cubicBezTo>
                    <a:pt x="6226393" y="135890"/>
                    <a:pt x="6090503" y="0"/>
                    <a:pt x="5921593" y="0"/>
                  </a:cubicBezTo>
                  <a:close/>
                </a:path>
              </a:pathLst>
            </a:custGeom>
            <a:solidFill>
              <a:srgbClr val="FFF9B0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676400" y="1480680"/>
            <a:ext cx="5467350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00"/>
              </a:lnSpc>
              <a:spcBef>
                <a:spcPct val="0"/>
              </a:spcBef>
            </a:pPr>
            <a:r>
              <a:rPr lang="en-US" sz="4400" b="1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4400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[(-5)</a:t>
            </a:r>
            <a:r>
              <a:rPr lang="en-US" sz="4400" baseline="30000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US" sz="4400" baseline="30000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400" b="1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31949" y="2643201"/>
            <a:ext cx="1752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62400" y="2618935"/>
            <a:ext cx="617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[(-5)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= (-5)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3.7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= (-5)</a:t>
            </a:r>
            <a:r>
              <a:rPr lang="en-US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550569">
            <a:off x="14431658" y="1372482"/>
            <a:ext cx="2720881" cy="163747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1147450"/>
            <a:ext cx="3206774" cy="2810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371600" y="4214538"/>
                <a:ext cx="16535400" cy="1343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Luyện </a:t>
                </a:r>
                <a:r>
                  <a:rPr lang="en-US" sz="4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tập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4: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Viết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8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8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dưới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dạng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lũy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thừa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cơ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214538"/>
                <a:ext cx="16535400" cy="1343638"/>
              </a:xfrm>
              <a:prstGeom prst="rect">
                <a:avLst/>
              </a:prstGeom>
              <a:blipFill rotWithShape="0">
                <a:blip r:embed="rId5"/>
                <a:stretch>
                  <a:fillRect l="-1474" b="-49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8267700" y="5898058"/>
            <a:ext cx="1752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2628" y="6878639"/>
            <a:ext cx="7096359" cy="165215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5651" y="6848981"/>
            <a:ext cx="6901270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7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1028700"/>
            <a:ext cx="9029700" cy="8229600"/>
            <a:chOff x="0" y="0"/>
            <a:chExt cx="6226393" cy="63140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26393" cy="6314089"/>
            </a:xfrm>
            <a:custGeom>
              <a:avLst/>
              <a:gdLst/>
              <a:ahLst/>
              <a:cxnLst/>
              <a:rect l="l" t="t" r="r" b="b"/>
              <a:pathLst>
                <a:path w="6226393" h="6314089">
                  <a:moveTo>
                    <a:pt x="5921593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5921593" y="6314089"/>
                  </a:lnTo>
                  <a:cubicBezTo>
                    <a:pt x="6090503" y="6314089"/>
                    <a:pt x="6226393" y="6178198"/>
                    <a:pt x="6226393" y="6009289"/>
                  </a:cubicBezTo>
                  <a:lnTo>
                    <a:pt x="6226393" y="304800"/>
                  </a:lnTo>
                  <a:cubicBezTo>
                    <a:pt x="6226393" y="135890"/>
                    <a:pt x="6090503" y="0"/>
                    <a:pt x="5921593" y="0"/>
                  </a:cubicBezTo>
                  <a:close/>
                </a:path>
              </a:pathLst>
            </a:custGeom>
            <a:solidFill>
              <a:srgbClr val="FFF9B0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171160" y="2685209"/>
            <a:ext cx="1157146" cy="1157146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3008417" y="2812511"/>
            <a:ext cx="184425" cy="184425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700000">
            <a:off x="3612832" y="2685209"/>
            <a:ext cx="1157146" cy="1157146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 rot="2700000">
            <a:off x="4601206" y="3165799"/>
            <a:ext cx="184425" cy="184425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13" name="Group 13"/>
          <p:cNvGrpSpPr/>
          <p:nvPr/>
        </p:nvGrpSpPr>
        <p:grpSpPr>
          <a:xfrm rot="2700000">
            <a:off x="3593133" y="3171569"/>
            <a:ext cx="184425" cy="184425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5053078" y="2679439"/>
            <a:ext cx="1157146" cy="1157146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 rot="5400000">
            <a:off x="5898496" y="3516696"/>
            <a:ext cx="184425" cy="184425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18" name="Group 18"/>
          <p:cNvGrpSpPr/>
          <p:nvPr/>
        </p:nvGrpSpPr>
        <p:grpSpPr>
          <a:xfrm rot="5400000">
            <a:off x="5181600" y="2807961"/>
            <a:ext cx="184425" cy="184425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grpSp>
        <p:nvGrpSpPr>
          <p:cNvPr id="20" name="Group 20"/>
          <p:cNvGrpSpPr/>
          <p:nvPr/>
        </p:nvGrpSpPr>
        <p:grpSpPr>
          <a:xfrm rot="5400000">
            <a:off x="5898496" y="2801977"/>
            <a:ext cx="184425" cy="184425"/>
            <a:chOff x="0" y="0"/>
            <a:chExt cx="6350000" cy="6350000"/>
          </a:xfrm>
        </p:grpSpPr>
        <p:sp>
          <p:nvSpPr>
            <p:cNvPr id="21" name="Freeform 2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B3679"/>
            </a:solidFill>
          </p:spPr>
        </p:sp>
      </p:grpSp>
      <p:sp>
        <p:nvSpPr>
          <p:cNvPr id="23" name="TextBox 23"/>
          <p:cNvSpPr txBox="1"/>
          <p:nvPr/>
        </p:nvSpPr>
        <p:spPr>
          <a:xfrm>
            <a:off x="2057377" y="1544810"/>
            <a:ext cx="6264161" cy="657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00"/>
              </a:lnSpc>
              <a:spcBef>
                <a:spcPct val="0"/>
              </a:spcBef>
            </a:pPr>
            <a:r>
              <a:rPr lang="en-US" sz="4400" b="1" spc="82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4400" b="1" spc="82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82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thách</a:t>
            </a:r>
            <a:r>
              <a:rPr lang="en-US" sz="4400" b="1" spc="82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pc="82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endParaRPr lang="en-US" sz="4400" b="1" spc="82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743022" y="2527039"/>
            <a:ext cx="508695" cy="124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4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7339310" y="190351"/>
            <a:ext cx="758190" cy="758190"/>
            <a:chOff x="0" y="0"/>
            <a:chExt cx="6350000" cy="6350000"/>
          </a:xfrm>
        </p:grpSpPr>
        <p:sp>
          <p:nvSpPr>
            <p:cNvPr id="27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F96B4"/>
            </a:solidFill>
          </p:spPr>
        </p:sp>
      </p:grpSp>
      <p:sp>
        <p:nvSpPr>
          <p:cNvPr id="28" name="TextBox 27"/>
          <p:cNvSpPr txBox="1"/>
          <p:nvPr/>
        </p:nvSpPr>
        <p:spPr>
          <a:xfrm>
            <a:off x="1802020" y="4136229"/>
            <a:ext cx="765926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1.12.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chéo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550081"/>
              </p:ext>
            </p:extLst>
          </p:nvPr>
        </p:nvGraphicFramePr>
        <p:xfrm>
          <a:off x="10929217" y="2904723"/>
          <a:ext cx="5185071" cy="46736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357"/>
                <a:gridCol w="1728357"/>
                <a:gridCol w="1728357"/>
              </a:tblGrid>
              <a:tr h="1557867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7867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7867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747501"/>
              </p:ext>
            </p:extLst>
          </p:nvPr>
        </p:nvGraphicFramePr>
        <p:xfrm>
          <a:off x="10896600" y="2883852"/>
          <a:ext cx="5257800" cy="46980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2600"/>
                <a:gridCol w="1752600"/>
                <a:gridCol w="1752600"/>
              </a:tblGrid>
              <a:tr h="1566016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66016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66016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4400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4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13030200" y="3315989"/>
            <a:ext cx="990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aseline="30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4782800" y="3312567"/>
            <a:ext cx="990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4782800" y="4914900"/>
            <a:ext cx="990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aseline="30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277600" y="4914900"/>
            <a:ext cx="990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277600" y="6459546"/>
            <a:ext cx="9906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aseline="30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79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8" grpId="0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</p:grpSp>
      <p:sp>
        <p:nvSpPr>
          <p:cNvPr id="27" name="TextBox 27"/>
          <p:cNvSpPr txBox="1"/>
          <p:nvPr/>
        </p:nvSpPr>
        <p:spPr>
          <a:xfrm>
            <a:off x="6011919" y="1790700"/>
            <a:ext cx="6264161" cy="721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  <a:spcBef>
                <a:spcPct val="0"/>
              </a:spcBef>
            </a:pPr>
            <a:r>
              <a:rPr lang="en-US" sz="6600" b="1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600" b="1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00200" y="2705100"/>
            <a:ext cx="525780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1.19 (SGK - tr18)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476499" y="3735169"/>
                <a:ext cx="1333500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Viết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8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9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8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27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dưới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dạng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lũy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thừa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cơ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6499" y="3735169"/>
                <a:ext cx="13335000" cy="1354217"/>
              </a:xfrm>
              <a:prstGeom prst="rect">
                <a:avLst/>
              </a:prstGeom>
              <a:blipFill rotWithShape="0">
                <a:blip r:embed="rId2"/>
                <a:stretch>
                  <a:fillRect l="-1600" b="-130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240162"/>
            <a:ext cx="3048000" cy="1758586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190750" y="5573979"/>
            <a:ext cx="1866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701" y="5518657"/>
            <a:ext cx="6950750" cy="158717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701" y="7406949"/>
            <a:ext cx="7310968" cy="154655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6080" y="890368"/>
            <a:ext cx="2844801" cy="284480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7787" y="4752177"/>
            <a:ext cx="1908213" cy="44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86487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981200" y="1638300"/>
            <a:ext cx="6264161" cy="657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00"/>
              </a:lnSpc>
              <a:spcBef>
                <a:spcPct val="0"/>
              </a:spcBef>
            </a:pPr>
            <a:r>
              <a:rPr lang="en-US" sz="4400" b="1" dirty="0" err="1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 smtClean="0">
                <a:solidFill>
                  <a:srgbClr val="1B36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1.21 (SGK - tr19) </a:t>
            </a:r>
            <a:endParaRPr lang="en-US" sz="4400" b="1" dirty="0">
              <a:solidFill>
                <a:srgbClr val="1B36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7339310" y="190351"/>
            <a:ext cx="758190" cy="758190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F96B4"/>
            </a:solidFill>
          </p:spPr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752600" y="2552700"/>
                <a:ext cx="15316200" cy="1959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Không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sử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dụng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máy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(-3)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(-3)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-2 187;        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48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48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−2 048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177 147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2552700"/>
                <a:ext cx="15316200" cy="1959191"/>
              </a:xfrm>
              <a:prstGeom prst="rect">
                <a:avLst/>
              </a:prstGeom>
              <a:blipFill rotWithShape="0">
                <a:blip r:embed="rId2"/>
                <a:stretch>
                  <a:fillRect l="-1433" t="-5607" b="-1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4511891"/>
            <a:ext cx="3124200" cy="167003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505700" y="4839702"/>
            <a:ext cx="251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21527" y="6340746"/>
            <a:ext cx="1013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(-3)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(-3)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(-3) = -2 187. (-3) = 6 561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1" y="7207454"/>
            <a:ext cx="13716000" cy="137781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882" y="5481655"/>
            <a:ext cx="2341067" cy="551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152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77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12452786" cy="63140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52786" cy="6314089"/>
            </a:xfrm>
            <a:custGeom>
              <a:avLst/>
              <a:gdLst/>
              <a:ahLst/>
              <a:cxnLst/>
              <a:rect l="l" t="t" r="r" b="b"/>
              <a:pathLst>
                <a:path w="12452786" h="6314089">
                  <a:moveTo>
                    <a:pt x="121479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6009289"/>
                  </a:lnTo>
                  <a:cubicBezTo>
                    <a:pt x="0" y="6178198"/>
                    <a:pt x="135890" y="6314089"/>
                    <a:pt x="304800" y="6314089"/>
                  </a:cubicBezTo>
                  <a:lnTo>
                    <a:pt x="12147986" y="6314089"/>
                  </a:lnTo>
                  <a:cubicBezTo>
                    <a:pt x="12316896" y="6314089"/>
                    <a:pt x="12452786" y="6178198"/>
                    <a:pt x="12452786" y="6009289"/>
                  </a:cubicBezTo>
                  <a:lnTo>
                    <a:pt x="12452786" y="304800"/>
                  </a:lnTo>
                  <a:cubicBezTo>
                    <a:pt x="12452786" y="135890"/>
                    <a:pt x="12316896" y="0"/>
                    <a:pt x="12147986" y="0"/>
                  </a:cubicBezTo>
                  <a:close/>
                </a:path>
              </a:pathLst>
            </a:custGeom>
            <a:solidFill>
              <a:srgbClr val="FACA5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401800" y="2171700"/>
            <a:ext cx="3517530" cy="7086600"/>
          </a:xfrm>
          <a:prstGeom prst="rect">
            <a:avLst/>
          </a:prstGeom>
        </p:spPr>
      </p:pic>
      <p:sp>
        <p:nvSpPr>
          <p:cNvPr id="15" name="Round Same Side Corner Rectangle 14"/>
          <p:cNvSpPr/>
          <p:nvPr/>
        </p:nvSpPr>
        <p:spPr>
          <a:xfrm flipV="1">
            <a:off x="1507914" y="1063098"/>
            <a:ext cx="5835174" cy="1337202"/>
          </a:xfrm>
          <a:prstGeom prst="round2SameRect">
            <a:avLst>
              <a:gd name="adj1" fmla="val 41720"/>
              <a:gd name="adj2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844066" y="1377756"/>
            <a:ext cx="5162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1.22 (SGK - tr19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73278" y="2628900"/>
            <a:ext cx="14097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a) 15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b) 27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32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01142" y="4831058"/>
            <a:ext cx="228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133600" y="6054023"/>
                <a:ext cx="10668000" cy="1969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 algn="just">
                  <a:buAutoNum type="alphaLcParenR"/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2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(15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2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(15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2)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450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  <a:p>
                <a:pPr marL="742950" indent="-742950" algn="just">
                  <a:buAutoNum type="alphaLcParenR"/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27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32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(3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(2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3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2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8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sz="4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sup>
                    </m:sSup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6054023"/>
                <a:ext cx="10668000" cy="1969770"/>
              </a:xfrm>
              <a:prstGeom prst="rect">
                <a:avLst/>
              </a:prstGeom>
              <a:blipFill rotWithShape="0">
                <a:blip r:embed="rId10"/>
                <a:stretch>
                  <a:fillRect l="-1829" t="-5573" b="-1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594</Words>
  <Application>Microsoft Office PowerPoint</Application>
  <PresentationFormat>Custom</PresentationFormat>
  <Paragraphs>94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Cambria Math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account</cp:lastModifiedBy>
  <cp:revision>48</cp:revision>
  <dcterms:created xsi:type="dcterms:W3CDTF">2006-08-16T00:00:00Z</dcterms:created>
  <dcterms:modified xsi:type="dcterms:W3CDTF">2022-09-21T01:55:36Z</dcterms:modified>
  <dc:identifier>DAFCm-7J2_Y</dc:identifier>
</cp:coreProperties>
</file>