
<file path=[Content_Types].xml><?xml version="1.0" encoding="utf-8"?>
<Types xmlns="http://schemas.openxmlformats.org/package/2006/content-types">
  <Default Extension="png" ContentType="image/png"/>
  <Default Extension="mp3" ContentType="audio/m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63" r:id="rId2"/>
    <p:sldId id="280" r:id="rId3"/>
    <p:sldId id="281" r:id="rId4"/>
    <p:sldId id="282" r:id="rId5"/>
    <p:sldId id="283" r:id="rId6"/>
    <p:sldId id="284" r:id="rId7"/>
    <p:sldId id="285" r:id="rId8"/>
    <p:sldId id="286" r:id="rId9"/>
    <p:sldId id="287" r:id="rId10"/>
    <p:sldId id="288" r:id="rId11"/>
    <p:sldId id="291" r:id="rId12"/>
    <p:sldId id="292" r:id="rId13"/>
    <p:sldId id="293" r:id="rId14"/>
    <p:sldId id="294" r:id="rId15"/>
    <p:sldId id="295" r:id="rId16"/>
    <p:sldId id="296" r:id="rId17"/>
    <p:sldId id="297" r:id="rId18"/>
    <p:sldId id="298" r:id="rId19"/>
    <p:sldId id="289" r:id="rId20"/>
  </p:sldIdLst>
  <p:sldSz cx="12192000" cy="6858000"/>
  <p:notesSz cx="6858000" cy="9144000"/>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6" d="100"/>
          <a:sy n="66" d="100"/>
        </p:scale>
        <p:origin x="12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61FDC5-F196-4087-8EDF-DD2A6456AB9E}" type="datetimeFigureOut">
              <a:rPr lang="en-US" smtClean="0"/>
              <a:t>2/21/2024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F3AC79-DC9E-4A3E-8A42-9E965C5B945A}" type="slidenum">
              <a:rPr lang="en-US" smtClean="0"/>
              <a:t>‹#›</a:t>
            </a:fld>
            <a:endParaRPr lang="en-US"/>
          </a:p>
        </p:txBody>
      </p:sp>
    </p:spTree>
    <p:extLst>
      <p:ext uri="{BB962C8B-B14F-4D97-AF65-F5344CB8AC3E}">
        <p14:creationId xmlns:p14="http://schemas.microsoft.com/office/powerpoint/2010/main" val="513226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Có thể đổi vị trí câu hỏi vào trung tâm hoặc làm nổi hơn các phần khác. Đồng hồ cát rất ấn tượng nhưng chiếm diện tích khá lớn, gây phân tán tập trung vào câu hỏi.</a:t>
            </a:r>
            <a:endParaRPr lang="vi-VN"/>
          </a:p>
        </p:txBody>
      </p:sp>
      <p:sp>
        <p:nvSpPr>
          <p:cNvPr id="4" name="Slide Number Placeholder 3"/>
          <p:cNvSpPr>
            <a:spLocks noGrp="1"/>
          </p:cNvSpPr>
          <p:nvPr>
            <p:ph type="sldNum" sz="quarter" idx="5"/>
          </p:nvPr>
        </p:nvSpPr>
        <p:spPr/>
        <p:txBody>
          <a:bodyPr/>
          <a:lstStyle/>
          <a:p>
            <a:fld id="{F20AC5E7-5CBF-2347-9CEF-FEA707C0D7D2}" type="slidenum">
              <a:rPr lang="en-VN" smtClean="0"/>
              <a:t>2</a:t>
            </a:fld>
            <a:endParaRPr lang="en-VN"/>
          </a:p>
        </p:txBody>
      </p:sp>
    </p:spTree>
    <p:extLst>
      <p:ext uri="{BB962C8B-B14F-4D97-AF65-F5344CB8AC3E}">
        <p14:creationId xmlns:p14="http://schemas.microsoft.com/office/powerpoint/2010/main" val="2046116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F20AC5E7-5CBF-2347-9CEF-FEA707C0D7D2}" type="slidenum">
              <a:rPr lang="en-VN" smtClean="0"/>
              <a:t>4</a:t>
            </a:fld>
            <a:endParaRPr lang="en-VN"/>
          </a:p>
        </p:txBody>
      </p:sp>
    </p:spTree>
    <p:extLst>
      <p:ext uri="{BB962C8B-B14F-4D97-AF65-F5344CB8AC3E}">
        <p14:creationId xmlns:p14="http://schemas.microsoft.com/office/powerpoint/2010/main" val="1736847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F20AC5E7-5CBF-2347-9CEF-FEA707C0D7D2}" type="slidenum">
              <a:rPr lang="en-VN" smtClean="0"/>
              <a:t>5</a:t>
            </a:fld>
            <a:endParaRPr lang="en-VN"/>
          </a:p>
        </p:txBody>
      </p:sp>
    </p:spTree>
    <p:extLst>
      <p:ext uri="{BB962C8B-B14F-4D97-AF65-F5344CB8AC3E}">
        <p14:creationId xmlns:p14="http://schemas.microsoft.com/office/powerpoint/2010/main" val="2424977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2FD1A-332B-74B3-CA75-13828F9414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2527F6-9F70-8F72-B7D7-A78CFC1D2D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7E64A4-6216-1798-5594-A1912ECF975B}"/>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5" name="Footer Placeholder 4">
            <a:extLst>
              <a:ext uri="{FF2B5EF4-FFF2-40B4-BE49-F238E27FC236}">
                <a16:creationId xmlns:a16="http://schemas.microsoft.com/office/drawing/2014/main" id="{771F32DA-988C-E87B-BEC6-4E9A558C2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D4FB9-3279-3FE2-20D5-30A8F775CC63}"/>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1691222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CE868D-BF8E-20F3-5F06-0A68F7EF79D8}"/>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3" name="Footer Placeholder 2">
            <a:extLst>
              <a:ext uri="{FF2B5EF4-FFF2-40B4-BE49-F238E27FC236}">
                <a16:creationId xmlns:a16="http://schemas.microsoft.com/office/drawing/2014/main" id="{64A63F22-4DD5-96AF-4ED1-60EA98E416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8F549C-2C81-7347-D51C-CCD426EF3A21}"/>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3213801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BA4E5-E559-75B1-6B3E-6C869977DA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A1D52D9-9436-E7DA-9053-1EBF3FFDB7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B11C9C7-A356-868F-D28D-554B035B8C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E27AA1-DD10-E834-86B6-6D0382E2A3CB}"/>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6" name="Footer Placeholder 5">
            <a:extLst>
              <a:ext uri="{FF2B5EF4-FFF2-40B4-BE49-F238E27FC236}">
                <a16:creationId xmlns:a16="http://schemas.microsoft.com/office/drawing/2014/main" id="{BB17CA85-7CFC-3C8D-38FB-56861229C9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18AA8E-FDA2-5738-1548-2EEDDDB04BFE}"/>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2180654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F6AD9-8FD3-BD20-1CC0-067AC2A019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760514-24BE-FFA1-DC07-B40F4CDFBA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4C5FA01-EBD4-F2BE-2AEB-9A9D00FE12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57B3BD-D527-1E35-4378-3D8333840D0B}"/>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6" name="Footer Placeholder 5">
            <a:extLst>
              <a:ext uri="{FF2B5EF4-FFF2-40B4-BE49-F238E27FC236}">
                <a16:creationId xmlns:a16="http://schemas.microsoft.com/office/drawing/2014/main" id="{57C1B14F-2EC2-04BF-0336-E879B81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557271-CD91-6861-310F-832F8C463163}"/>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1708711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69C90-7400-5FC6-5185-79D824F1CD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70EEC9-C639-185F-993E-C91BBB1F34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CE1C8F-967B-6305-5B64-D3AF55C820E8}"/>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5" name="Footer Placeholder 4">
            <a:extLst>
              <a:ext uri="{FF2B5EF4-FFF2-40B4-BE49-F238E27FC236}">
                <a16:creationId xmlns:a16="http://schemas.microsoft.com/office/drawing/2014/main" id="{BBE5CF8C-46FE-D3DA-8BAE-188036B3D2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8B02B0-8EFC-E05A-7485-9B19FA8E3F9B}"/>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2083057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38EF3C-5BCB-5737-B81B-FA2ACFBB84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AF318-74A5-6F2F-1CCE-D47CDAE066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7E3FFB-4664-5CDC-9A8C-D1AAB56D66C5}"/>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5" name="Footer Placeholder 4">
            <a:extLst>
              <a:ext uri="{FF2B5EF4-FFF2-40B4-BE49-F238E27FC236}">
                <a16:creationId xmlns:a16="http://schemas.microsoft.com/office/drawing/2014/main" id="{EA02FB3C-65A0-62E5-48C8-876025D2F8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D57674-7394-356E-B277-0EAF0F17DCCB}"/>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9834774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bg2">
            <a:lumMod val="25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r="36869"/>
          <a:stretch/>
        </p:blipFill>
        <p:spPr>
          <a:xfrm>
            <a:off x="5323658" y="1624993"/>
            <a:ext cx="6868342" cy="5092739"/>
          </a:xfrm>
          <a:prstGeom prst="rect">
            <a:avLst/>
          </a:prstGeom>
        </p:spPr>
      </p:pic>
    </p:spTree>
    <p:extLst>
      <p:ext uri="{BB962C8B-B14F-4D97-AF65-F5344CB8AC3E}">
        <p14:creationId xmlns:p14="http://schemas.microsoft.com/office/powerpoint/2010/main" val="405752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2FD1A-332B-74B3-CA75-13828F9414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2527F6-9F70-8F72-B7D7-A78CFC1D2D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17E64A4-6216-1798-5594-A1912ECF975B}"/>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5" name="Footer Placeholder 4">
            <a:extLst>
              <a:ext uri="{FF2B5EF4-FFF2-40B4-BE49-F238E27FC236}">
                <a16:creationId xmlns:a16="http://schemas.microsoft.com/office/drawing/2014/main" id="{771F32DA-988C-E87B-BEC6-4E9A558C2F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D4FB9-3279-3FE2-20D5-30A8F775CC63}"/>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4181763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390F6-E452-4413-AED5-E5CE3A391A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98EF7-EF01-DFD6-D3AB-8E7090A33E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D630C3-D96F-B44B-0251-0F7738F1D385}"/>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5" name="Footer Placeholder 4">
            <a:extLst>
              <a:ext uri="{FF2B5EF4-FFF2-40B4-BE49-F238E27FC236}">
                <a16:creationId xmlns:a16="http://schemas.microsoft.com/office/drawing/2014/main" id="{B271435D-C7D4-B0B3-EE34-A055AE7B0C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6C0DDD-702D-E3BC-E49C-968F282D03EC}"/>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672367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40C04-7115-46D8-02D1-E7AA948FDD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FE8673-346C-5EC0-103C-AE0764C83E8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38638B-D6C8-F53F-56C6-0BC256BB1106}"/>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5" name="Footer Placeholder 4">
            <a:extLst>
              <a:ext uri="{FF2B5EF4-FFF2-40B4-BE49-F238E27FC236}">
                <a16:creationId xmlns:a16="http://schemas.microsoft.com/office/drawing/2014/main" id="{9B2240F9-1B55-35DC-C852-CF4DC9EC6F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4D91F8-94F2-AC57-A254-1B1BC6B34D15}"/>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325566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BD7B2-CE95-2A6E-713F-B0AD6C2B0D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0B1142-6652-B4D4-A724-D0A71152D4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38A0A7-19CB-DEF1-98F4-E36B1533A4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728070-B6F5-D6AE-6CD1-738E22341204}"/>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6" name="Footer Placeholder 5">
            <a:extLst>
              <a:ext uri="{FF2B5EF4-FFF2-40B4-BE49-F238E27FC236}">
                <a16:creationId xmlns:a16="http://schemas.microsoft.com/office/drawing/2014/main" id="{46F4DFCB-4CBE-EEF4-E9A5-D5D513221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B55CC4-6256-AB10-5D3B-29B3C69F1208}"/>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1083412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66AAD-F3EE-A97B-5D7F-5BF00A7929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5AB6ECF-A3B1-5F5E-6859-BD5EBFF940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C5EAEA-D7ED-ABF9-B54C-9922EE823F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9E8392-BB0E-5DEF-79E7-AB25A05FDA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BE11B-4A95-320F-D552-A3BA7F0573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FDF5CAC-B2F8-ED65-7CEE-9976578A901A}"/>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8" name="Footer Placeholder 7">
            <a:extLst>
              <a:ext uri="{FF2B5EF4-FFF2-40B4-BE49-F238E27FC236}">
                <a16:creationId xmlns:a16="http://schemas.microsoft.com/office/drawing/2014/main" id="{75E00AB3-F8F9-EB9C-9D93-D89116C7AD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4EE4E-527E-8503-94F2-B1E831D99DC5}"/>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3012526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F0BAE-98A3-74F2-7550-4B013F9C3D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806DB6-87DC-9462-0C3F-9BCF2E318569}"/>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4" name="Footer Placeholder 3">
            <a:extLst>
              <a:ext uri="{FF2B5EF4-FFF2-40B4-BE49-F238E27FC236}">
                <a16:creationId xmlns:a16="http://schemas.microsoft.com/office/drawing/2014/main" id="{40DB46A2-380F-D5CE-2758-05DD2192091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38A4AB-B257-E0C2-C8CF-9AED4659765C}"/>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1329566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CE868D-BF8E-20F3-5F06-0A68F7EF79D8}"/>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3" name="Footer Placeholder 2">
            <a:extLst>
              <a:ext uri="{FF2B5EF4-FFF2-40B4-BE49-F238E27FC236}">
                <a16:creationId xmlns:a16="http://schemas.microsoft.com/office/drawing/2014/main" id="{64A63F22-4DD5-96AF-4ED1-60EA98E416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8F549C-2C81-7347-D51C-CCD426EF3A21}"/>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2920795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CE868D-BF8E-20F3-5F06-0A68F7EF79D8}"/>
              </a:ext>
            </a:extLst>
          </p:cNvPr>
          <p:cNvSpPr>
            <a:spLocks noGrp="1"/>
          </p:cNvSpPr>
          <p:nvPr>
            <p:ph type="dt" sz="half" idx="10"/>
          </p:nvPr>
        </p:nvSpPr>
        <p:spPr/>
        <p:txBody>
          <a:bodyPr/>
          <a:lstStyle/>
          <a:p>
            <a:fld id="{F87C8C7A-298A-4144-807C-E90F6D51523E}" type="datetimeFigureOut">
              <a:rPr lang="en-US" smtClean="0"/>
              <a:t>2/21/2024</a:t>
            </a:fld>
            <a:endParaRPr lang="en-US"/>
          </a:p>
        </p:txBody>
      </p:sp>
      <p:sp>
        <p:nvSpPr>
          <p:cNvPr id="3" name="Footer Placeholder 2">
            <a:extLst>
              <a:ext uri="{FF2B5EF4-FFF2-40B4-BE49-F238E27FC236}">
                <a16:creationId xmlns:a16="http://schemas.microsoft.com/office/drawing/2014/main" id="{64A63F22-4DD5-96AF-4ED1-60EA98E416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8F549C-2C81-7347-D51C-CCD426EF3A21}"/>
              </a:ext>
            </a:extLst>
          </p:cNvPr>
          <p:cNvSpPr>
            <a:spLocks noGrp="1"/>
          </p:cNvSpPr>
          <p:nvPr>
            <p:ph type="sldNum" sz="quarter" idx="12"/>
          </p:nvPr>
        </p:nvSpPr>
        <p:spPr/>
        <p:txBody>
          <a:bodyPr/>
          <a:lstStyle/>
          <a:p>
            <a:fld id="{1A99CBD0-CC82-40EB-81AE-BC348CCFE6D3}" type="slidenum">
              <a:rPr lang="en-US" smtClean="0"/>
              <a:t>‹#›</a:t>
            </a:fld>
            <a:endParaRPr lang="en-US"/>
          </a:p>
        </p:txBody>
      </p:sp>
    </p:spTree>
    <p:extLst>
      <p:ext uri="{BB962C8B-B14F-4D97-AF65-F5344CB8AC3E}">
        <p14:creationId xmlns:p14="http://schemas.microsoft.com/office/powerpoint/2010/main" val="3054206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180FFD-370E-1994-695B-85F523C750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3802E7-74C7-EC0B-13E9-0CAACB9ECC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0334C9-F679-ED89-57A9-94C3A479AC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7C8C7A-298A-4144-807C-E90F6D51523E}" type="datetimeFigureOut">
              <a:rPr lang="en-US" smtClean="0"/>
              <a:t>2/21/2024</a:t>
            </a:fld>
            <a:endParaRPr lang="en-US"/>
          </a:p>
        </p:txBody>
      </p:sp>
      <p:sp>
        <p:nvSpPr>
          <p:cNvPr id="5" name="Footer Placeholder 4">
            <a:extLst>
              <a:ext uri="{FF2B5EF4-FFF2-40B4-BE49-F238E27FC236}">
                <a16:creationId xmlns:a16="http://schemas.microsoft.com/office/drawing/2014/main" id="{3C1122C7-B688-1464-3733-A79B93FDC3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BFDB22-C16B-44F3-27E2-578379006E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9CBD0-CC82-40EB-81AE-BC348CCFE6D3}" type="slidenum">
              <a:rPr lang="en-US" smtClean="0"/>
              <a:t>‹#›</a:t>
            </a:fld>
            <a:endParaRPr lang="en-US"/>
          </a:p>
        </p:txBody>
      </p:sp>
    </p:spTree>
    <p:extLst>
      <p:ext uri="{BB962C8B-B14F-4D97-AF65-F5344CB8AC3E}">
        <p14:creationId xmlns:p14="http://schemas.microsoft.com/office/powerpoint/2010/main" val="3229240767"/>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1" r:id="rId4"/>
    <p:sldLayoutId id="2147483652" r:id="rId5"/>
    <p:sldLayoutId id="2147483653" r:id="rId6"/>
    <p:sldLayoutId id="2147483654" r:id="rId7"/>
    <p:sldLayoutId id="2147483655" r:id="rId8"/>
    <p:sldLayoutId id="2147483663" r:id="rId9"/>
    <p:sldLayoutId id="2147483662" r:id="rId10"/>
    <p:sldLayoutId id="2147483656" r:id="rId11"/>
    <p:sldLayoutId id="2147483657" r:id="rId12"/>
    <p:sldLayoutId id="2147483658" r:id="rId13"/>
    <p:sldLayoutId id="2147483659" r:id="rId14"/>
    <p:sldLayoutId id="2147483660"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microsoft.com/office/2007/relationships/hdphoto" Target="../media/hdphoto3.wdp"/><Relationship Id="rId12"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4.png"/><Relationship Id="rId11" Type="http://schemas.microsoft.com/office/2007/relationships/hdphoto" Target="../media/hdphoto4.wdp"/><Relationship Id="rId5" Type="http://schemas.microsoft.com/office/2007/relationships/hdphoto" Target="../media/hdphoto2.wdp"/><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0.png"/><Relationship Id="rId3" Type="http://schemas.openxmlformats.org/officeDocument/2006/relationships/slideLayout" Target="../slideLayouts/slideLayout1.xml"/><Relationship Id="rId7" Type="http://schemas.openxmlformats.org/officeDocument/2006/relationships/image" Target="../media/image14.png"/><Relationship Id="rId12" Type="http://schemas.microsoft.com/office/2007/relationships/hdphoto" Target="../media/hdphoto4.wdp"/><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11" Type="http://schemas.openxmlformats.org/officeDocument/2006/relationships/image" Target="../media/image17.png"/><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image" Target="../media/image19.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5.png"/><Relationship Id="rId18" Type="http://schemas.openxmlformats.org/officeDocument/2006/relationships/image" Target="../media/image27.png"/><Relationship Id="rId3" Type="http://schemas.openxmlformats.org/officeDocument/2006/relationships/image" Target="../media/image21.png"/><Relationship Id="rId21" Type="http://schemas.openxmlformats.org/officeDocument/2006/relationships/image" Target="../media/image30.png"/><Relationship Id="rId7" Type="http://schemas.openxmlformats.org/officeDocument/2006/relationships/slide" Target="slide17.xml"/><Relationship Id="rId12" Type="http://schemas.openxmlformats.org/officeDocument/2006/relationships/slide" Target="slide15.xml"/><Relationship Id="rId17" Type="http://schemas.microsoft.com/office/2007/relationships/hdphoto" Target="../media/hdphoto8.wdp"/><Relationship Id="rId2" Type="http://schemas.openxmlformats.org/officeDocument/2006/relationships/slide" Target="slide13.xml"/><Relationship Id="rId16" Type="http://schemas.openxmlformats.org/officeDocument/2006/relationships/image" Target="../media/image26.png"/><Relationship Id="rId20" Type="http://schemas.openxmlformats.org/officeDocument/2006/relationships/image" Target="../media/image29.png"/><Relationship Id="rId1" Type="http://schemas.openxmlformats.org/officeDocument/2006/relationships/slideLayout" Target="../slideLayouts/slideLayout8.xml"/><Relationship Id="rId6" Type="http://schemas.microsoft.com/office/2007/relationships/hdphoto" Target="../media/hdphoto5.wdp"/><Relationship Id="rId11" Type="http://schemas.microsoft.com/office/2007/relationships/hdphoto" Target="../media/hdphoto6.wdp"/><Relationship Id="rId24" Type="http://schemas.microsoft.com/office/2007/relationships/hdphoto" Target="../media/hdphoto4.wdp"/><Relationship Id="rId5" Type="http://schemas.openxmlformats.org/officeDocument/2006/relationships/image" Target="../media/image22.png"/><Relationship Id="rId15" Type="http://schemas.openxmlformats.org/officeDocument/2006/relationships/slide" Target="slide14.xml"/><Relationship Id="rId23" Type="http://schemas.openxmlformats.org/officeDocument/2006/relationships/image" Target="../media/image17.png"/><Relationship Id="rId10" Type="http://schemas.openxmlformats.org/officeDocument/2006/relationships/image" Target="../media/image24.png"/><Relationship Id="rId19" Type="http://schemas.openxmlformats.org/officeDocument/2006/relationships/image" Target="../media/image28.png"/><Relationship Id="rId4" Type="http://schemas.openxmlformats.org/officeDocument/2006/relationships/slide" Target="slide16.xml"/><Relationship Id="rId9" Type="http://schemas.openxmlformats.org/officeDocument/2006/relationships/slide" Target="slide18.xml"/><Relationship Id="rId14" Type="http://schemas.microsoft.com/office/2007/relationships/hdphoto" Target="../media/hdphoto7.wdp"/><Relationship Id="rId22" Type="http://schemas.openxmlformats.org/officeDocument/2006/relationships/slide" Target="slide19.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 Target="slide13.xml"/><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33.png"/><Relationship Id="rId4" Type="http://schemas.openxmlformats.org/officeDocument/2006/relationships/image" Target="../media/image13.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 Target="slide13.xml"/><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33.png"/><Relationship Id="rId4" Type="http://schemas.openxmlformats.org/officeDocument/2006/relationships/image" Target="../media/image13.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 Target="slide13.xml"/><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33.png"/><Relationship Id="rId4" Type="http://schemas.openxmlformats.org/officeDocument/2006/relationships/image" Target="../media/image13.png"/><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 Target="slide13.xml"/><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33.png"/><Relationship Id="rId4" Type="http://schemas.openxmlformats.org/officeDocument/2006/relationships/image" Target="../media/image13.pn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 Target="slide13.xml"/><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14.png"/><Relationship Id="rId5" Type="http://schemas.microsoft.com/office/2007/relationships/hdphoto" Target="../media/hdphoto2.wdp"/><Relationship Id="rId10" Type="http://schemas.openxmlformats.org/officeDocument/2006/relationships/image" Target="../media/image33.png"/><Relationship Id="rId4" Type="http://schemas.openxmlformats.org/officeDocument/2006/relationships/image" Target="../media/image13.png"/><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4.png"/><Relationship Id="rId1" Type="http://schemas.openxmlformats.org/officeDocument/2006/relationships/slideLayout" Target="../slideLayouts/slideLayout8.xml"/><Relationship Id="rId5" Type="http://schemas.openxmlformats.org/officeDocument/2006/relationships/image" Target="../media/image52.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3.jpeg"/><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2.wav"/><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1283ACE-CB29-0B4B-8D5E-CE3E03D9E516}"/>
              </a:ext>
            </a:extLst>
          </p:cNvPr>
          <p:cNvPicPr>
            <a:picLocks noChangeAspect="1"/>
          </p:cNvPicPr>
          <p:nvPr/>
        </p:nvPicPr>
        <p:blipFill>
          <a:blip r:embed="rId2"/>
          <a:stretch>
            <a:fillRect/>
          </a:stretch>
        </p:blipFill>
        <p:spPr>
          <a:xfrm>
            <a:off x="-3135085" y="-1542004"/>
            <a:ext cx="15327085" cy="10218056"/>
          </a:xfrm>
          <a:prstGeom prst="rect">
            <a:avLst/>
          </a:prstGeom>
        </p:spPr>
      </p:pic>
      <p:sp>
        <p:nvSpPr>
          <p:cNvPr id="6" name="TextBox 5">
            <a:extLst>
              <a:ext uri="{FF2B5EF4-FFF2-40B4-BE49-F238E27FC236}">
                <a16:creationId xmlns:a16="http://schemas.microsoft.com/office/drawing/2014/main" id="{CAB5ABA1-D424-FA4F-93F4-81F9BAF8AE95}"/>
              </a:ext>
            </a:extLst>
          </p:cNvPr>
          <p:cNvSpPr txBox="1"/>
          <p:nvPr/>
        </p:nvSpPr>
        <p:spPr>
          <a:xfrm>
            <a:off x="4831667" y="4172044"/>
            <a:ext cx="4920343" cy="923330"/>
          </a:xfrm>
          <a:prstGeom prst="rect">
            <a:avLst/>
          </a:prstGeom>
          <a:noFill/>
        </p:spPr>
        <p:txBody>
          <a:bodyPr wrap="square" rtlCol="0">
            <a:spAutoFit/>
          </a:bodyPr>
          <a:lstStyle/>
          <a:p>
            <a:pPr algn="ctr"/>
            <a:r>
              <a:rPr lang="en-VN" sz="5400" b="1" dirty="0">
                <a:latin typeface="Times New Roman" panose="02020603050405020304" pitchFamily="18" charset="0"/>
                <a:ea typeface="Ayuthaya" pitchFamily="2" charset="-34"/>
                <a:cs typeface="Times New Roman" panose="02020603050405020304" pitchFamily="18" charset="0"/>
              </a:rPr>
              <a:t>Bài 3:</a:t>
            </a:r>
          </a:p>
        </p:txBody>
      </p:sp>
      <p:sp>
        <p:nvSpPr>
          <p:cNvPr id="7" name="TextBox 6">
            <a:extLst>
              <a:ext uri="{FF2B5EF4-FFF2-40B4-BE49-F238E27FC236}">
                <a16:creationId xmlns:a16="http://schemas.microsoft.com/office/drawing/2014/main" id="{B3899231-8AA9-744A-8B9A-1658686CEB53}"/>
              </a:ext>
            </a:extLst>
          </p:cNvPr>
          <p:cNvSpPr txBox="1"/>
          <p:nvPr/>
        </p:nvSpPr>
        <p:spPr>
          <a:xfrm>
            <a:off x="2159000" y="5292292"/>
            <a:ext cx="10265678" cy="1200329"/>
          </a:xfrm>
          <a:prstGeom prst="rect">
            <a:avLst/>
          </a:prstGeom>
          <a:noFill/>
        </p:spPr>
        <p:txBody>
          <a:bodyPr wrap="square" rtlCol="0">
            <a:spAutoFit/>
          </a:bodyPr>
          <a:lstStyle/>
          <a:p>
            <a:pPr algn="ctr"/>
            <a:r>
              <a:rPr lang="en-VN" sz="7200" b="1" dirty="0">
                <a:latin typeface="Times New Roman" panose="02020603050405020304" pitchFamily="18" charset="0"/>
                <a:ea typeface="STHupo" panose="02010800040101010101" pitchFamily="2" charset="-122"/>
                <a:cs typeface="Times New Roman" panose="02020603050405020304" pitchFamily="18" charset="0"/>
              </a:rPr>
              <a:t>SỬ DỤNG KÍNH LÚP</a:t>
            </a:r>
          </a:p>
        </p:txBody>
      </p:sp>
    </p:spTree>
    <p:extLst>
      <p:ext uri="{BB962C8B-B14F-4D97-AF65-F5344CB8AC3E}">
        <p14:creationId xmlns:p14="http://schemas.microsoft.com/office/powerpoint/2010/main" val="569370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869914-14FB-E44A-A2C3-03913F482306}"/>
              </a:ext>
            </a:extLst>
          </p:cNvPr>
          <p:cNvGrpSpPr/>
          <p:nvPr/>
        </p:nvGrpSpPr>
        <p:grpSpPr>
          <a:xfrm>
            <a:off x="444282" y="360811"/>
            <a:ext cx="1297826" cy="1325750"/>
            <a:chOff x="5359401" y="3236913"/>
            <a:chExt cx="750888" cy="793750"/>
          </a:xfrm>
          <a:solidFill>
            <a:srgbClr val="FFA034"/>
          </a:solidFill>
        </p:grpSpPr>
        <p:sp>
          <p:nvSpPr>
            <p:cNvPr id="3" name="Freeform 58">
              <a:extLst>
                <a:ext uri="{FF2B5EF4-FFF2-40B4-BE49-F238E27FC236}">
                  <a16:creationId xmlns:a16="http://schemas.microsoft.com/office/drawing/2014/main" id="{4505B33F-AEF1-334D-8EAE-6D388764CF39}"/>
                </a:ext>
              </a:extLst>
            </p:cNvPr>
            <p:cNvSpPr>
              <a:spLocks noEditPoints="1"/>
            </p:cNvSpPr>
            <p:nvPr/>
          </p:nvSpPr>
          <p:spPr bwMode="auto">
            <a:xfrm>
              <a:off x="5699126" y="3830638"/>
              <a:ext cx="285750" cy="200025"/>
            </a:xfrm>
            <a:custGeom>
              <a:avLst/>
              <a:gdLst>
                <a:gd name="T0" fmla="*/ 4 w 76"/>
                <a:gd name="T1" fmla="*/ 53 h 53"/>
                <a:gd name="T2" fmla="*/ 2 w 76"/>
                <a:gd name="T3" fmla="*/ 52 h 53"/>
                <a:gd name="T4" fmla="*/ 0 w 76"/>
                <a:gd name="T5" fmla="*/ 49 h 53"/>
                <a:gd name="T6" fmla="*/ 0 w 76"/>
                <a:gd name="T7" fmla="*/ 19 h 53"/>
                <a:gd name="T8" fmla="*/ 19 w 76"/>
                <a:gd name="T9" fmla="*/ 0 h 53"/>
                <a:gd name="T10" fmla="*/ 72 w 76"/>
                <a:gd name="T11" fmla="*/ 0 h 53"/>
                <a:gd name="T12" fmla="*/ 76 w 76"/>
                <a:gd name="T13" fmla="*/ 3 h 53"/>
                <a:gd name="T14" fmla="*/ 74 w 76"/>
                <a:gd name="T15" fmla="*/ 7 h 53"/>
                <a:gd name="T16" fmla="*/ 6 w 76"/>
                <a:gd name="T17" fmla="*/ 52 h 53"/>
                <a:gd name="T18" fmla="*/ 4 w 76"/>
                <a:gd name="T19" fmla="*/ 53 h 53"/>
                <a:gd name="T20" fmla="*/ 19 w 76"/>
                <a:gd name="T21" fmla="*/ 7 h 53"/>
                <a:gd name="T22" fmla="*/ 8 w 76"/>
                <a:gd name="T23" fmla="*/ 19 h 53"/>
                <a:gd name="T24" fmla="*/ 8 w 76"/>
                <a:gd name="T25" fmla="*/ 42 h 53"/>
                <a:gd name="T26" fmla="*/ 60 w 76"/>
                <a:gd name="T27" fmla="*/ 7 h 53"/>
                <a:gd name="T28" fmla="*/ 19 w 76"/>
                <a:gd name="T29"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 h="53">
                  <a:moveTo>
                    <a:pt x="4" y="53"/>
                  </a:moveTo>
                  <a:cubicBezTo>
                    <a:pt x="3" y="53"/>
                    <a:pt x="3" y="53"/>
                    <a:pt x="2" y="52"/>
                  </a:cubicBezTo>
                  <a:cubicBezTo>
                    <a:pt x="1" y="52"/>
                    <a:pt x="0" y="51"/>
                    <a:pt x="0" y="49"/>
                  </a:cubicBezTo>
                  <a:cubicBezTo>
                    <a:pt x="0" y="19"/>
                    <a:pt x="0" y="19"/>
                    <a:pt x="0" y="19"/>
                  </a:cubicBezTo>
                  <a:cubicBezTo>
                    <a:pt x="0" y="8"/>
                    <a:pt x="9" y="0"/>
                    <a:pt x="19" y="0"/>
                  </a:cubicBezTo>
                  <a:cubicBezTo>
                    <a:pt x="72" y="0"/>
                    <a:pt x="72" y="0"/>
                    <a:pt x="72" y="0"/>
                  </a:cubicBezTo>
                  <a:cubicBezTo>
                    <a:pt x="74" y="0"/>
                    <a:pt x="75" y="1"/>
                    <a:pt x="76" y="3"/>
                  </a:cubicBezTo>
                  <a:cubicBezTo>
                    <a:pt x="76" y="4"/>
                    <a:pt x="76" y="6"/>
                    <a:pt x="74" y="7"/>
                  </a:cubicBezTo>
                  <a:cubicBezTo>
                    <a:pt x="6" y="52"/>
                    <a:pt x="6" y="52"/>
                    <a:pt x="6" y="52"/>
                  </a:cubicBezTo>
                  <a:cubicBezTo>
                    <a:pt x="5" y="53"/>
                    <a:pt x="5" y="53"/>
                    <a:pt x="4" y="53"/>
                  </a:cubicBezTo>
                  <a:close/>
                  <a:moveTo>
                    <a:pt x="19" y="7"/>
                  </a:moveTo>
                  <a:cubicBezTo>
                    <a:pt x="13" y="7"/>
                    <a:pt x="8" y="12"/>
                    <a:pt x="8" y="19"/>
                  </a:cubicBezTo>
                  <a:cubicBezTo>
                    <a:pt x="8" y="42"/>
                    <a:pt x="8" y="42"/>
                    <a:pt x="8" y="42"/>
                  </a:cubicBezTo>
                  <a:cubicBezTo>
                    <a:pt x="60" y="7"/>
                    <a:pt x="60" y="7"/>
                    <a:pt x="60" y="7"/>
                  </a:cubicBezTo>
                  <a:lnTo>
                    <a:pt x="19"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4" name="Freeform 59">
              <a:extLst>
                <a:ext uri="{FF2B5EF4-FFF2-40B4-BE49-F238E27FC236}">
                  <a16:creationId xmlns:a16="http://schemas.microsoft.com/office/drawing/2014/main" id="{106224A1-C3D5-E64C-86A9-8FC129CF9F82}"/>
                </a:ext>
              </a:extLst>
            </p:cNvPr>
            <p:cNvSpPr>
              <a:spLocks noEditPoints="1"/>
            </p:cNvSpPr>
            <p:nvPr/>
          </p:nvSpPr>
          <p:spPr bwMode="auto">
            <a:xfrm>
              <a:off x="5476876" y="3324225"/>
              <a:ext cx="392113" cy="87312"/>
            </a:xfrm>
            <a:custGeom>
              <a:avLst/>
              <a:gdLst>
                <a:gd name="T0" fmla="*/ 101 w 104"/>
                <a:gd name="T1" fmla="*/ 23 h 23"/>
                <a:gd name="T2" fmla="*/ 3 w 104"/>
                <a:gd name="T3" fmla="*/ 23 h 23"/>
                <a:gd name="T4" fmla="*/ 0 w 104"/>
                <a:gd name="T5" fmla="*/ 20 h 23"/>
                <a:gd name="T6" fmla="*/ 0 w 104"/>
                <a:gd name="T7" fmla="*/ 4 h 23"/>
                <a:gd name="T8" fmla="*/ 3 w 104"/>
                <a:gd name="T9" fmla="*/ 0 h 23"/>
                <a:gd name="T10" fmla="*/ 101 w 104"/>
                <a:gd name="T11" fmla="*/ 0 h 23"/>
                <a:gd name="T12" fmla="*/ 104 w 104"/>
                <a:gd name="T13" fmla="*/ 4 h 23"/>
                <a:gd name="T14" fmla="*/ 104 w 104"/>
                <a:gd name="T15" fmla="*/ 20 h 23"/>
                <a:gd name="T16" fmla="*/ 101 w 104"/>
                <a:gd name="T17" fmla="*/ 23 h 23"/>
                <a:gd name="T18" fmla="*/ 7 w 104"/>
                <a:gd name="T19" fmla="*/ 16 h 23"/>
                <a:gd name="T20" fmla="*/ 97 w 104"/>
                <a:gd name="T21" fmla="*/ 16 h 23"/>
                <a:gd name="T22" fmla="*/ 97 w 104"/>
                <a:gd name="T23" fmla="*/ 8 h 23"/>
                <a:gd name="T24" fmla="*/ 7 w 104"/>
                <a:gd name="T25" fmla="*/ 8 h 23"/>
                <a:gd name="T26" fmla="*/ 7 w 104"/>
                <a:gd name="T27"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4" h="23">
                  <a:moveTo>
                    <a:pt x="101" y="23"/>
                  </a:moveTo>
                  <a:cubicBezTo>
                    <a:pt x="3" y="23"/>
                    <a:pt x="3" y="23"/>
                    <a:pt x="3" y="23"/>
                  </a:cubicBezTo>
                  <a:cubicBezTo>
                    <a:pt x="1" y="23"/>
                    <a:pt x="0" y="22"/>
                    <a:pt x="0" y="20"/>
                  </a:cubicBezTo>
                  <a:cubicBezTo>
                    <a:pt x="0" y="4"/>
                    <a:pt x="0" y="4"/>
                    <a:pt x="0" y="4"/>
                  </a:cubicBezTo>
                  <a:cubicBezTo>
                    <a:pt x="0" y="2"/>
                    <a:pt x="1" y="0"/>
                    <a:pt x="3" y="0"/>
                  </a:cubicBezTo>
                  <a:cubicBezTo>
                    <a:pt x="101" y="0"/>
                    <a:pt x="101" y="0"/>
                    <a:pt x="101" y="0"/>
                  </a:cubicBezTo>
                  <a:cubicBezTo>
                    <a:pt x="103" y="0"/>
                    <a:pt x="104" y="2"/>
                    <a:pt x="104" y="4"/>
                  </a:cubicBezTo>
                  <a:cubicBezTo>
                    <a:pt x="104" y="20"/>
                    <a:pt x="104" y="20"/>
                    <a:pt x="104" y="20"/>
                  </a:cubicBezTo>
                  <a:cubicBezTo>
                    <a:pt x="104" y="22"/>
                    <a:pt x="103" y="23"/>
                    <a:pt x="101" y="23"/>
                  </a:cubicBezTo>
                  <a:close/>
                  <a:moveTo>
                    <a:pt x="7" y="16"/>
                  </a:moveTo>
                  <a:cubicBezTo>
                    <a:pt x="97" y="16"/>
                    <a:pt x="97" y="16"/>
                    <a:pt x="97" y="16"/>
                  </a:cubicBezTo>
                  <a:cubicBezTo>
                    <a:pt x="97" y="8"/>
                    <a:pt x="97" y="8"/>
                    <a:pt x="97" y="8"/>
                  </a:cubicBezTo>
                  <a:cubicBezTo>
                    <a:pt x="7" y="8"/>
                    <a:pt x="7" y="8"/>
                    <a:pt x="7" y="8"/>
                  </a:cubicBezTo>
                  <a:lnTo>
                    <a:pt x="7"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5" name="Freeform 60">
              <a:extLst>
                <a:ext uri="{FF2B5EF4-FFF2-40B4-BE49-F238E27FC236}">
                  <a16:creationId xmlns:a16="http://schemas.microsoft.com/office/drawing/2014/main" id="{C0BD19D6-C96C-234B-A52C-07CF9617DFE9}"/>
                </a:ext>
              </a:extLst>
            </p:cNvPr>
            <p:cNvSpPr>
              <a:spLocks/>
            </p:cNvSpPr>
            <p:nvPr/>
          </p:nvSpPr>
          <p:spPr bwMode="auto">
            <a:xfrm>
              <a:off x="5605464" y="3460750"/>
              <a:ext cx="134938" cy="25400"/>
            </a:xfrm>
            <a:custGeom>
              <a:avLst/>
              <a:gdLst>
                <a:gd name="T0" fmla="*/ 33 w 36"/>
                <a:gd name="T1" fmla="*/ 7 h 7"/>
                <a:gd name="T2" fmla="*/ 3 w 36"/>
                <a:gd name="T3" fmla="*/ 7 h 7"/>
                <a:gd name="T4" fmla="*/ 0 w 36"/>
                <a:gd name="T5" fmla="*/ 3 h 7"/>
                <a:gd name="T6" fmla="*/ 3 w 36"/>
                <a:gd name="T7" fmla="*/ 0 h 7"/>
                <a:gd name="T8" fmla="*/ 33 w 36"/>
                <a:gd name="T9" fmla="*/ 0 h 7"/>
                <a:gd name="T10" fmla="*/ 36 w 36"/>
                <a:gd name="T11" fmla="*/ 3 h 7"/>
                <a:gd name="T12" fmla="*/ 33 w 3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3" y="7"/>
                  </a:moveTo>
                  <a:cubicBezTo>
                    <a:pt x="3" y="7"/>
                    <a:pt x="3" y="7"/>
                    <a:pt x="3" y="7"/>
                  </a:cubicBezTo>
                  <a:cubicBezTo>
                    <a:pt x="1" y="7"/>
                    <a:pt x="0" y="5"/>
                    <a:pt x="0" y="3"/>
                  </a:cubicBezTo>
                  <a:cubicBezTo>
                    <a:pt x="0" y="1"/>
                    <a:pt x="1" y="0"/>
                    <a:pt x="3" y="0"/>
                  </a:cubicBezTo>
                  <a:cubicBezTo>
                    <a:pt x="33" y="0"/>
                    <a:pt x="33" y="0"/>
                    <a:pt x="33" y="0"/>
                  </a:cubicBezTo>
                  <a:cubicBezTo>
                    <a:pt x="35" y="0"/>
                    <a:pt x="36" y="1"/>
                    <a:pt x="36" y="3"/>
                  </a:cubicBezTo>
                  <a:cubicBezTo>
                    <a:pt x="36" y="5"/>
                    <a:pt x="35" y="7"/>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6" name="Freeform 61">
              <a:extLst>
                <a:ext uri="{FF2B5EF4-FFF2-40B4-BE49-F238E27FC236}">
                  <a16:creationId xmlns:a16="http://schemas.microsoft.com/office/drawing/2014/main" id="{45B55B62-2C89-9E49-9F91-5A029D3608FC}"/>
                </a:ext>
              </a:extLst>
            </p:cNvPr>
            <p:cNvSpPr>
              <a:spLocks/>
            </p:cNvSpPr>
            <p:nvPr/>
          </p:nvSpPr>
          <p:spPr bwMode="auto">
            <a:xfrm>
              <a:off x="5476876" y="3532188"/>
              <a:ext cx="395288" cy="30162"/>
            </a:xfrm>
            <a:custGeom>
              <a:avLst/>
              <a:gdLst>
                <a:gd name="T0" fmla="*/ 102 w 105"/>
                <a:gd name="T1" fmla="*/ 8 h 8"/>
                <a:gd name="T2" fmla="*/ 3 w 105"/>
                <a:gd name="T3" fmla="*/ 8 h 8"/>
                <a:gd name="T4" fmla="*/ 0 w 105"/>
                <a:gd name="T5" fmla="*/ 4 h 8"/>
                <a:gd name="T6" fmla="*/ 3 w 105"/>
                <a:gd name="T7" fmla="*/ 0 h 8"/>
                <a:gd name="T8" fmla="*/ 102 w 105"/>
                <a:gd name="T9" fmla="*/ 0 h 8"/>
                <a:gd name="T10" fmla="*/ 105 w 105"/>
                <a:gd name="T11" fmla="*/ 4 h 8"/>
                <a:gd name="T12" fmla="*/ 102 w 105"/>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5" h="8">
                  <a:moveTo>
                    <a:pt x="102" y="8"/>
                  </a:moveTo>
                  <a:cubicBezTo>
                    <a:pt x="3" y="8"/>
                    <a:pt x="3" y="8"/>
                    <a:pt x="3" y="8"/>
                  </a:cubicBezTo>
                  <a:cubicBezTo>
                    <a:pt x="1" y="8"/>
                    <a:pt x="0" y="6"/>
                    <a:pt x="0" y="4"/>
                  </a:cubicBezTo>
                  <a:cubicBezTo>
                    <a:pt x="0" y="2"/>
                    <a:pt x="1" y="0"/>
                    <a:pt x="3" y="0"/>
                  </a:cubicBezTo>
                  <a:cubicBezTo>
                    <a:pt x="102" y="0"/>
                    <a:pt x="102" y="0"/>
                    <a:pt x="102" y="0"/>
                  </a:cubicBezTo>
                  <a:cubicBezTo>
                    <a:pt x="104" y="0"/>
                    <a:pt x="105" y="2"/>
                    <a:pt x="105" y="4"/>
                  </a:cubicBezTo>
                  <a:cubicBezTo>
                    <a:pt x="105" y="6"/>
                    <a:pt x="104" y="8"/>
                    <a:pt x="10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7" name="Freeform 62">
              <a:extLst>
                <a:ext uri="{FF2B5EF4-FFF2-40B4-BE49-F238E27FC236}">
                  <a16:creationId xmlns:a16="http://schemas.microsoft.com/office/drawing/2014/main" id="{7C54832C-5559-A440-8B32-62A31966C3A2}"/>
                </a:ext>
              </a:extLst>
            </p:cNvPr>
            <p:cNvSpPr>
              <a:spLocks/>
            </p:cNvSpPr>
            <p:nvPr/>
          </p:nvSpPr>
          <p:spPr bwMode="auto">
            <a:xfrm>
              <a:off x="5476876" y="3606800"/>
              <a:ext cx="323850" cy="26987"/>
            </a:xfrm>
            <a:custGeom>
              <a:avLst/>
              <a:gdLst>
                <a:gd name="T0" fmla="*/ 82 w 86"/>
                <a:gd name="T1" fmla="*/ 7 h 7"/>
                <a:gd name="T2" fmla="*/ 3 w 86"/>
                <a:gd name="T3" fmla="*/ 7 h 7"/>
                <a:gd name="T4" fmla="*/ 0 w 86"/>
                <a:gd name="T5" fmla="*/ 4 h 7"/>
                <a:gd name="T6" fmla="*/ 3 w 86"/>
                <a:gd name="T7" fmla="*/ 0 h 7"/>
                <a:gd name="T8" fmla="*/ 82 w 86"/>
                <a:gd name="T9" fmla="*/ 0 h 7"/>
                <a:gd name="T10" fmla="*/ 86 w 86"/>
                <a:gd name="T11" fmla="*/ 4 h 7"/>
                <a:gd name="T12" fmla="*/ 82 w 8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86" h="7">
                  <a:moveTo>
                    <a:pt x="82" y="7"/>
                  </a:moveTo>
                  <a:cubicBezTo>
                    <a:pt x="3" y="7"/>
                    <a:pt x="3" y="7"/>
                    <a:pt x="3" y="7"/>
                  </a:cubicBezTo>
                  <a:cubicBezTo>
                    <a:pt x="1" y="7"/>
                    <a:pt x="0" y="6"/>
                    <a:pt x="0" y="4"/>
                  </a:cubicBezTo>
                  <a:cubicBezTo>
                    <a:pt x="0" y="2"/>
                    <a:pt x="1" y="0"/>
                    <a:pt x="3" y="0"/>
                  </a:cubicBezTo>
                  <a:cubicBezTo>
                    <a:pt x="82" y="0"/>
                    <a:pt x="82" y="0"/>
                    <a:pt x="82" y="0"/>
                  </a:cubicBezTo>
                  <a:cubicBezTo>
                    <a:pt x="84" y="0"/>
                    <a:pt x="86" y="2"/>
                    <a:pt x="86" y="4"/>
                  </a:cubicBezTo>
                  <a:cubicBezTo>
                    <a:pt x="86" y="6"/>
                    <a:pt x="84" y="7"/>
                    <a:pt x="8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8" name="Freeform 63">
              <a:extLst>
                <a:ext uri="{FF2B5EF4-FFF2-40B4-BE49-F238E27FC236}">
                  <a16:creationId xmlns:a16="http://schemas.microsoft.com/office/drawing/2014/main" id="{13140519-4A39-B845-AE65-AF110F0CD6F0}"/>
                </a:ext>
              </a:extLst>
            </p:cNvPr>
            <p:cNvSpPr>
              <a:spLocks/>
            </p:cNvSpPr>
            <p:nvPr/>
          </p:nvSpPr>
          <p:spPr bwMode="auto">
            <a:xfrm>
              <a:off x="5476876" y="3683000"/>
              <a:ext cx="244475" cy="26987"/>
            </a:xfrm>
            <a:custGeom>
              <a:avLst/>
              <a:gdLst>
                <a:gd name="T0" fmla="*/ 62 w 65"/>
                <a:gd name="T1" fmla="*/ 7 h 7"/>
                <a:gd name="T2" fmla="*/ 3 w 65"/>
                <a:gd name="T3" fmla="*/ 7 h 7"/>
                <a:gd name="T4" fmla="*/ 0 w 65"/>
                <a:gd name="T5" fmla="*/ 4 h 7"/>
                <a:gd name="T6" fmla="*/ 3 w 65"/>
                <a:gd name="T7" fmla="*/ 0 h 7"/>
                <a:gd name="T8" fmla="*/ 62 w 65"/>
                <a:gd name="T9" fmla="*/ 0 h 7"/>
                <a:gd name="T10" fmla="*/ 65 w 65"/>
                <a:gd name="T11" fmla="*/ 4 h 7"/>
                <a:gd name="T12" fmla="*/ 62 w 65"/>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65" h="7">
                  <a:moveTo>
                    <a:pt x="62" y="7"/>
                  </a:moveTo>
                  <a:cubicBezTo>
                    <a:pt x="3" y="7"/>
                    <a:pt x="3" y="7"/>
                    <a:pt x="3" y="7"/>
                  </a:cubicBezTo>
                  <a:cubicBezTo>
                    <a:pt x="1" y="7"/>
                    <a:pt x="0" y="6"/>
                    <a:pt x="0" y="4"/>
                  </a:cubicBezTo>
                  <a:cubicBezTo>
                    <a:pt x="0" y="2"/>
                    <a:pt x="1" y="0"/>
                    <a:pt x="3" y="0"/>
                  </a:cubicBezTo>
                  <a:cubicBezTo>
                    <a:pt x="62" y="0"/>
                    <a:pt x="62" y="0"/>
                    <a:pt x="62" y="0"/>
                  </a:cubicBezTo>
                  <a:cubicBezTo>
                    <a:pt x="64" y="0"/>
                    <a:pt x="65" y="2"/>
                    <a:pt x="65" y="4"/>
                  </a:cubicBezTo>
                  <a:cubicBezTo>
                    <a:pt x="65" y="6"/>
                    <a:pt x="64" y="7"/>
                    <a:pt x="6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9" name="Freeform 64">
              <a:extLst>
                <a:ext uri="{FF2B5EF4-FFF2-40B4-BE49-F238E27FC236}">
                  <a16:creationId xmlns:a16="http://schemas.microsoft.com/office/drawing/2014/main" id="{BC5F5A0F-E2EC-FE49-B34B-67E9C5080314}"/>
                </a:ext>
              </a:extLst>
            </p:cNvPr>
            <p:cNvSpPr>
              <a:spLocks/>
            </p:cNvSpPr>
            <p:nvPr/>
          </p:nvSpPr>
          <p:spPr bwMode="auto">
            <a:xfrm>
              <a:off x="5476876" y="3757613"/>
              <a:ext cx="173038" cy="26987"/>
            </a:xfrm>
            <a:custGeom>
              <a:avLst/>
              <a:gdLst>
                <a:gd name="T0" fmla="*/ 42 w 46"/>
                <a:gd name="T1" fmla="*/ 7 h 7"/>
                <a:gd name="T2" fmla="*/ 3 w 46"/>
                <a:gd name="T3" fmla="*/ 7 h 7"/>
                <a:gd name="T4" fmla="*/ 0 w 46"/>
                <a:gd name="T5" fmla="*/ 3 h 7"/>
                <a:gd name="T6" fmla="*/ 3 w 46"/>
                <a:gd name="T7" fmla="*/ 0 h 7"/>
                <a:gd name="T8" fmla="*/ 42 w 46"/>
                <a:gd name="T9" fmla="*/ 0 h 7"/>
                <a:gd name="T10" fmla="*/ 46 w 46"/>
                <a:gd name="T11" fmla="*/ 3 h 7"/>
                <a:gd name="T12" fmla="*/ 42 w 4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46" h="7">
                  <a:moveTo>
                    <a:pt x="42" y="7"/>
                  </a:moveTo>
                  <a:cubicBezTo>
                    <a:pt x="3" y="7"/>
                    <a:pt x="3" y="7"/>
                    <a:pt x="3" y="7"/>
                  </a:cubicBezTo>
                  <a:cubicBezTo>
                    <a:pt x="1" y="7"/>
                    <a:pt x="0" y="5"/>
                    <a:pt x="0" y="3"/>
                  </a:cubicBezTo>
                  <a:cubicBezTo>
                    <a:pt x="0" y="1"/>
                    <a:pt x="1" y="0"/>
                    <a:pt x="3" y="0"/>
                  </a:cubicBezTo>
                  <a:cubicBezTo>
                    <a:pt x="42" y="0"/>
                    <a:pt x="42" y="0"/>
                    <a:pt x="42" y="0"/>
                  </a:cubicBezTo>
                  <a:cubicBezTo>
                    <a:pt x="44" y="0"/>
                    <a:pt x="46" y="1"/>
                    <a:pt x="46" y="3"/>
                  </a:cubicBezTo>
                  <a:cubicBezTo>
                    <a:pt x="46" y="5"/>
                    <a:pt x="44" y="7"/>
                    <a:pt x="4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0" name="Freeform 65">
              <a:extLst>
                <a:ext uri="{FF2B5EF4-FFF2-40B4-BE49-F238E27FC236}">
                  <a16:creationId xmlns:a16="http://schemas.microsoft.com/office/drawing/2014/main" id="{0F3FAF93-CC5C-9A46-8C87-37F808D0B906}"/>
                </a:ext>
              </a:extLst>
            </p:cNvPr>
            <p:cNvSpPr>
              <a:spLocks/>
            </p:cNvSpPr>
            <p:nvPr/>
          </p:nvSpPr>
          <p:spPr bwMode="auto">
            <a:xfrm>
              <a:off x="5581651" y="3419475"/>
              <a:ext cx="468313" cy="463550"/>
            </a:xfrm>
            <a:custGeom>
              <a:avLst/>
              <a:gdLst>
                <a:gd name="T0" fmla="*/ 19 w 124"/>
                <a:gd name="T1" fmla="*/ 123 h 123"/>
                <a:gd name="T2" fmla="*/ 17 w 124"/>
                <a:gd name="T3" fmla="*/ 122 h 123"/>
                <a:gd name="T4" fmla="*/ 2 w 124"/>
                <a:gd name="T5" fmla="*/ 107 h 123"/>
                <a:gd name="T6" fmla="*/ 2 w 124"/>
                <a:gd name="T7" fmla="*/ 101 h 123"/>
                <a:gd name="T8" fmla="*/ 102 w 124"/>
                <a:gd name="T9" fmla="*/ 1 h 123"/>
                <a:gd name="T10" fmla="*/ 107 w 124"/>
                <a:gd name="T11" fmla="*/ 1 h 123"/>
                <a:gd name="T12" fmla="*/ 122 w 124"/>
                <a:gd name="T13" fmla="*/ 16 h 123"/>
                <a:gd name="T14" fmla="*/ 122 w 124"/>
                <a:gd name="T15" fmla="*/ 21 h 123"/>
                <a:gd name="T16" fmla="*/ 88 w 124"/>
                <a:gd name="T17" fmla="*/ 56 h 123"/>
                <a:gd name="T18" fmla="*/ 83 w 124"/>
                <a:gd name="T19" fmla="*/ 56 h 123"/>
                <a:gd name="T20" fmla="*/ 83 w 124"/>
                <a:gd name="T21" fmla="*/ 50 h 123"/>
                <a:gd name="T22" fmla="*/ 115 w 124"/>
                <a:gd name="T23" fmla="*/ 19 h 123"/>
                <a:gd name="T24" fmla="*/ 105 w 124"/>
                <a:gd name="T25" fmla="*/ 9 h 123"/>
                <a:gd name="T26" fmla="*/ 9 w 124"/>
                <a:gd name="T27" fmla="*/ 104 h 123"/>
                <a:gd name="T28" fmla="*/ 19 w 124"/>
                <a:gd name="T29" fmla="*/ 114 h 123"/>
                <a:gd name="T30" fmla="*/ 68 w 124"/>
                <a:gd name="T31" fmla="*/ 65 h 123"/>
                <a:gd name="T32" fmla="*/ 73 w 124"/>
                <a:gd name="T33" fmla="*/ 65 h 123"/>
                <a:gd name="T34" fmla="*/ 73 w 124"/>
                <a:gd name="T35" fmla="*/ 70 h 123"/>
                <a:gd name="T36" fmla="*/ 22 w 124"/>
                <a:gd name="T37" fmla="*/ 122 h 123"/>
                <a:gd name="T38" fmla="*/ 19 w 124"/>
                <a:gd name="T39"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4" h="123">
                  <a:moveTo>
                    <a:pt x="19" y="123"/>
                  </a:moveTo>
                  <a:cubicBezTo>
                    <a:pt x="18" y="123"/>
                    <a:pt x="17" y="122"/>
                    <a:pt x="17" y="122"/>
                  </a:cubicBezTo>
                  <a:cubicBezTo>
                    <a:pt x="2" y="107"/>
                    <a:pt x="2" y="107"/>
                    <a:pt x="2" y="107"/>
                  </a:cubicBezTo>
                  <a:cubicBezTo>
                    <a:pt x="0" y="105"/>
                    <a:pt x="0" y="103"/>
                    <a:pt x="2" y="101"/>
                  </a:cubicBezTo>
                  <a:cubicBezTo>
                    <a:pt x="102" y="1"/>
                    <a:pt x="102" y="1"/>
                    <a:pt x="102" y="1"/>
                  </a:cubicBezTo>
                  <a:cubicBezTo>
                    <a:pt x="103" y="0"/>
                    <a:pt x="106" y="0"/>
                    <a:pt x="107" y="1"/>
                  </a:cubicBezTo>
                  <a:cubicBezTo>
                    <a:pt x="122" y="16"/>
                    <a:pt x="122" y="16"/>
                    <a:pt x="122" y="16"/>
                  </a:cubicBezTo>
                  <a:cubicBezTo>
                    <a:pt x="124" y="17"/>
                    <a:pt x="124" y="20"/>
                    <a:pt x="122" y="21"/>
                  </a:cubicBezTo>
                  <a:cubicBezTo>
                    <a:pt x="88" y="56"/>
                    <a:pt x="88" y="56"/>
                    <a:pt x="88" y="56"/>
                  </a:cubicBezTo>
                  <a:cubicBezTo>
                    <a:pt x="87" y="57"/>
                    <a:pt x="84" y="57"/>
                    <a:pt x="83" y="56"/>
                  </a:cubicBezTo>
                  <a:cubicBezTo>
                    <a:pt x="81" y="54"/>
                    <a:pt x="81" y="52"/>
                    <a:pt x="83" y="50"/>
                  </a:cubicBezTo>
                  <a:cubicBezTo>
                    <a:pt x="115" y="19"/>
                    <a:pt x="115" y="19"/>
                    <a:pt x="115" y="19"/>
                  </a:cubicBezTo>
                  <a:cubicBezTo>
                    <a:pt x="105" y="9"/>
                    <a:pt x="105" y="9"/>
                    <a:pt x="105" y="9"/>
                  </a:cubicBezTo>
                  <a:cubicBezTo>
                    <a:pt x="9" y="104"/>
                    <a:pt x="9" y="104"/>
                    <a:pt x="9" y="104"/>
                  </a:cubicBezTo>
                  <a:cubicBezTo>
                    <a:pt x="19" y="114"/>
                    <a:pt x="19" y="114"/>
                    <a:pt x="19" y="114"/>
                  </a:cubicBezTo>
                  <a:cubicBezTo>
                    <a:pt x="68" y="65"/>
                    <a:pt x="68" y="65"/>
                    <a:pt x="68" y="65"/>
                  </a:cubicBezTo>
                  <a:cubicBezTo>
                    <a:pt x="70" y="64"/>
                    <a:pt x="72" y="64"/>
                    <a:pt x="73" y="65"/>
                  </a:cubicBezTo>
                  <a:cubicBezTo>
                    <a:pt x="75" y="66"/>
                    <a:pt x="75" y="69"/>
                    <a:pt x="73" y="70"/>
                  </a:cubicBezTo>
                  <a:cubicBezTo>
                    <a:pt x="22" y="122"/>
                    <a:pt x="22" y="122"/>
                    <a:pt x="22" y="122"/>
                  </a:cubicBezTo>
                  <a:cubicBezTo>
                    <a:pt x="21" y="122"/>
                    <a:pt x="20" y="123"/>
                    <a:pt x="1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1" name="Freeform 66">
              <a:extLst>
                <a:ext uri="{FF2B5EF4-FFF2-40B4-BE49-F238E27FC236}">
                  <a16:creationId xmlns:a16="http://schemas.microsoft.com/office/drawing/2014/main" id="{558CDFE1-2B9A-AE4D-ADB7-5C93E19E9A74}"/>
                </a:ext>
              </a:extLst>
            </p:cNvPr>
            <p:cNvSpPr>
              <a:spLocks noEditPoints="1"/>
            </p:cNvSpPr>
            <p:nvPr/>
          </p:nvSpPr>
          <p:spPr bwMode="auto">
            <a:xfrm>
              <a:off x="5962651" y="3381375"/>
              <a:ext cx="120650" cy="120650"/>
            </a:xfrm>
            <a:custGeom>
              <a:avLst/>
              <a:gdLst>
                <a:gd name="T0" fmla="*/ 19 w 32"/>
                <a:gd name="T1" fmla="*/ 32 h 32"/>
                <a:gd name="T2" fmla="*/ 16 w 32"/>
                <a:gd name="T3" fmla="*/ 31 h 32"/>
                <a:gd name="T4" fmla="*/ 1 w 32"/>
                <a:gd name="T5" fmla="*/ 16 h 32"/>
                <a:gd name="T6" fmla="*/ 1 w 32"/>
                <a:gd name="T7" fmla="*/ 11 h 32"/>
                <a:gd name="T8" fmla="*/ 11 w 32"/>
                <a:gd name="T9" fmla="*/ 1 h 32"/>
                <a:gd name="T10" fmla="*/ 16 w 32"/>
                <a:gd name="T11" fmla="*/ 1 h 32"/>
                <a:gd name="T12" fmla="*/ 31 w 32"/>
                <a:gd name="T13" fmla="*/ 17 h 32"/>
                <a:gd name="T14" fmla="*/ 31 w 32"/>
                <a:gd name="T15" fmla="*/ 22 h 32"/>
                <a:gd name="T16" fmla="*/ 21 w 32"/>
                <a:gd name="T17" fmla="*/ 31 h 32"/>
                <a:gd name="T18" fmla="*/ 19 w 32"/>
                <a:gd name="T19" fmla="*/ 32 h 32"/>
                <a:gd name="T20" fmla="*/ 9 w 32"/>
                <a:gd name="T21" fmla="*/ 14 h 32"/>
                <a:gd name="T22" fmla="*/ 19 w 32"/>
                <a:gd name="T23" fmla="*/ 23 h 32"/>
                <a:gd name="T24" fmla="*/ 23 w 32"/>
                <a:gd name="T25" fmla="*/ 19 h 32"/>
                <a:gd name="T26" fmla="*/ 13 w 32"/>
                <a:gd name="T27" fmla="*/ 9 h 32"/>
                <a:gd name="T28" fmla="*/ 9 w 32"/>
                <a:gd name="T29"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 h="32">
                  <a:moveTo>
                    <a:pt x="19" y="32"/>
                  </a:moveTo>
                  <a:cubicBezTo>
                    <a:pt x="18" y="32"/>
                    <a:pt x="17" y="32"/>
                    <a:pt x="16" y="31"/>
                  </a:cubicBezTo>
                  <a:cubicBezTo>
                    <a:pt x="1" y="16"/>
                    <a:pt x="1" y="16"/>
                    <a:pt x="1" y="16"/>
                  </a:cubicBezTo>
                  <a:cubicBezTo>
                    <a:pt x="0" y="15"/>
                    <a:pt x="0" y="12"/>
                    <a:pt x="1" y="11"/>
                  </a:cubicBezTo>
                  <a:cubicBezTo>
                    <a:pt x="11" y="1"/>
                    <a:pt x="11" y="1"/>
                    <a:pt x="11" y="1"/>
                  </a:cubicBezTo>
                  <a:cubicBezTo>
                    <a:pt x="12" y="0"/>
                    <a:pt x="14" y="0"/>
                    <a:pt x="16" y="1"/>
                  </a:cubicBezTo>
                  <a:cubicBezTo>
                    <a:pt x="31" y="17"/>
                    <a:pt x="31" y="17"/>
                    <a:pt x="31" y="17"/>
                  </a:cubicBezTo>
                  <a:cubicBezTo>
                    <a:pt x="32" y="18"/>
                    <a:pt x="32" y="20"/>
                    <a:pt x="31" y="22"/>
                  </a:cubicBezTo>
                  <a:cubicBezTo>
                    <a:pt x="21" y="31"/>
                    <a:pt x="21" y="31"/>
                    <a:pt x="21" y="31"/>
                  </a:cubicBezTo>
                  <a:cubicBezTo>
                    <a:pt x="21" y="32"/>
                    <a:pt x="20" y="32"/>
                    <a:pt x="19" y="32"/>
                  </a:cubicBezTo>
                  <a:close/>
                  <a:moveTo>
                    <a:pt x="9" y="14"/>
                  </a:moveTo>
                  <a:cubicBezTo>
                    <a:pt x="19" y="23"/>
                    <a:pt x="19" y="23"/>
                    <a:pt x="19" y="23"/>
                  </a:cubicBezTo>
                  <a:cubicBezTo>
                    <a:pt x="23" y="19"/>
                    <a:pt x="23" y="19"/>
                    <a:pt x="23" y="19"/>
                  </a:cubicBezTo>
                  <a:cubicBezTo>
                    <a:pt x="13" y="9"/>
                    <a:pt x="13" y="9"/>
                    <a:pt x="13" y="9"/>
                  </a:cubicBezTo>
                  <a:lnTo>
                    <a:pt x="9"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2" name="Freeform 67">
              <a:extLst>
                <a:ext uri="{FF2B5EF4-FFF2-40B4-BE49-F238E27FC236}">
                  <a16:creationId xmlns:a16="http://schemas.microsoft.com/office/drawing/2014/main" id="{6FD9D3DE-E329-3B45-BCA8-E8289C60694B}"/>
                </a:ext>
              </a:extLst>
            </p:cNvPr>
            <p:cNvSpPr>
              <a:spLocks noEditPoints="1"/>
            </p:cNvSpPr>
            <p:nvPr/>
          </p:nvSpPr>
          <p:spPr bwMode="auto">
            <a:xfrm>
              <a:off x="6003926" y="3362325"/>
              <a:ext cx="101600" cy="98425"/>
            </a:xfrm>
            <a:custGeom>
              <a:avLst/>
              <a:gdLst>
                <a:gd name="T0" fmla="*/ 15 w 27"/>
                <a:gd name="T1" fmla="*/ 26 h 26"/>
                <a:gd name="T2" fmla="*/ 13 w 27"/>
                <a:gd name="T3" fmla="*/ 25 h 26"/>
                <a:gd name="T4" fmla="*/ 1 w 27"/>
                <a:gd name="T5" fmla="*/ 13 h 26"/>
                <a:gd name="T6" fmla="*/ 1 w 27"/>
                <a:gd name="T7" fmla="*/ 8 h 26"/>
                <a:gd name="T8" fmla="*/ 7 w 27"/>
                <a:gd name="T9" fmla="*/ 3 h 26"/>
                <a:gd name="T10" fmla="*/ 15 w 27"/>
                <a:gd name="T11" fmla="*/ 0 h 26"/>
                <a:gd name="T12" fmla="*/ 23 w 27"/>
                <a:gd name="T13" fmla="*/ 3 h 26"/>
                <a:gd name="T14" fmla="*/ 26 w 27"/>
                <a:gd name="T15" fmla="*/ 11 h 26"/>
                <a:gd name="T16" fmla="*/ 23 w 27"/>
                <a:gd name="T17" fmla="*/ 19 h 26"/>
                <a:gd name="T18" fmla="*/ 18 w 27"/>
                <a:gd name="T19" fmla="*/ 25 h 26"/>
                <a:gd name="T20" fmla="*/ 15 w 27"/>
                <a:gd name="T21" fmla="*/ 26 h 26"/>
                <a:gd name="T22" fmla="*/ 9 w 27"/>
                <a:gd name="T23" fmla="*/ 11 h 26"/>
                <a:gd name="T24" fmla="*/ 15 w 27"/>
                <a:gd name="T25" fmla="*/ 17 h 26"/>
                <a:gd name="T26" fmla="*/ 18 w 27"/>
                <a:gd name="T27" fmla="*/ 14 h 26"/>
                <a:gd name="T28" fmla="*/ 19 w 27"/>
                <a:gd name="T29" fmla="*/ 12 h 26"/>
                <a:gd name="T30" fmla="*/ 18 w 27"/>
                <a:gd name="T31" fmla="*/ 9 h 26"/>
                <a:gd name="T32" fmla="*/ 15 w 27"/>
                <a:gd name="T33" fmla="*/ 7 h 26"/>
                <a:gd name="T34" fmla="*/ 12 w 27"/>
                <a:gd name="T35" fmla="*/ 8 h 26"/>
                <a:gd name="T36" fmla="*/ 9 w 27"/>
                <a:gd name="T37" fmla="*/ 1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6">
                  <a:moveTo>
                    <a:pt x="15" y="26"/>
                  </a:moveTo>
                  <a:cubicBezTo>
                    <a:pt x="14" y="26"/>
                    <a:pt x="14" y="26"/>
                    <a:pt x="13" y="25"/>
                  </a:cubicBezTo>
                  <a:cubicBezTo>
                    <a:pt x="1" y="13"/>
                    <a:pt x="1" y="13"/>
                    <a:pt x="1" y="13"/>
                  </a:cubicBezTo>
                  <a:cubicBezTo>
                    <a:pt x="0" y="12"/>
                    <a:pt x="0" y="10"/>
                    <a:pt x="1" y="8"/>
                  </a:cubicBezTo>
                  <a:cubicBezTo>
                    <a:pt x="7" y="3"/>
                    <a:pt x="7" y="3"/>
                    <a:pt x="7" y="3"/>
                  </a:cubicBezTo>
                  <a:cubicBezTo>
                    <a:pt x="9" y="1"/>
                    <a:pt x="12" y="0"/>
                    <a:pt x="15" y="0"/>
                  </a:cubicBezTo>
                  <a:cubicBezTo>
                    <a:pt x="18" y="0"/>
                    <a:pt x="21" y="1"/>
                    <a:pt x="23" y="3"/>
                  </a:cubicBezTo>
                  <a:cubicBezTo>
                    <a:pt x="25" y="6"/>
                    <a:pt x="26" y="8"/>
                    <a:pt x="26" y="11"/>
                  </a:cubicBezTo>
                  <a:cubicBezTo>
                    <a:pt x="27" y="14"/>
                    <a:pt x="25" y="17"/>
                    <a:pt x="23" y="19"/>
                  </a:cubicBezTo>
                  <a:cubicBezTo>
                    <a:pt x="18" y="25"/>
                    <a:pt x="18" y="25"/>
                    <a:pt x="18" y="25"/>
                  </a:cubicBezTo>
                  <a:cubicBezTo>
                    <a:pt x="17" y="26"/>
                    <a:pt x="16" y="26"/>
                    <a:pt x="15" y="26"/>
                  </a:cubicBezTo>
                  <a:close/>
                  <a:moveTo>
                    <a:pt x="9" y="11"/>
                  </a:moveTo>
                  <a:cubicBezTo>
                    <a:pt x="15" y="17"/>
                    <a:pt x="15" y="17"/>
                    <a:pt x="15" y="17"/>
                  </a:cubicBezTo>
                  <a:cubicBezTo>
                    <a:pt x="18" y="14"/>
                    <a:pt x="18" y="14"/>
                    <a:pt x="18" y="14"/>
                  </a:cubicBezTo>
                  <a:cubicBezTo>
                    <a:pt x="19" y="14"/>
                    <a:pt x="19" y="13"/>
                    <a:pt x="19" y="12"/>
                  </a:cubicBezTo>
                  <a:cubicBezTo>
                    <a:pt x="19" y="11"/>
                    <a:pt x="19" y="9"/>
                    <a:pt x="18" y="9"/>
                  </a:cubicBezTo>
                  <a:cubicBezTo>
                    <a:pt x="17" y="8"/>
                    <a:pt x="16" y="7"/>
                    <a:pt x="15" y="7"/>
                  </a:cubicBezTo>
                  <a:cubicBezTo>
                    <a:pt x="14" y="7"/>
                    <a:pt x="13" y="7"/>
                    <a:pt x="12" y="8"/>
                  </a:cubicBezTo>
                  <a:lnTo>
                    <a:pt x="9"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3" name="Freeform 68">
              <a:extLst>
                <a:ext uri="{FF2B5EF4-FFF2-40B4-BE49-F238E27FC236}">
                  <a16:creationId xmlns:a16="http://schemas.microsoft.com/office/drawing/2014/main" id="{784B634F-595A-F64D-9DCD-0F321ED6EB28}"/>
                </a:ext>
              </a:extLst>
            </p:cNvPr>
            <p:cNvSpPr>
              <a:spLocks noEditPoints="1"/>
            </p:cNvSpPr>
            <p:nvPr/>
          </p:nvSpPr>
          <p:spPr bwMode="auto">
            <a:xfrm>
              <a:off x="5556251" y="3795713"/>
              <a:ext cx="112713" cy="114300"/>
            </a:xfrm>
            <a:custGeom>
              <a:avLst/>
              <a:gdLst>
                <a:gd name="T0" fmla="*/ 4 w 30"/>
                <a:gd name="T1" fmla="*/ 30 h 30"/>
                <a:gd name="T2" fmla="*/ 2 w 30"/>
                <a:gd name="T3" fmla="*/ 29 h 30"/>
                <a:gd name="T4" fmla="*/ 1 w 30"/>
                <a:gd name="T5" fmla="*/ 25 h 30"/>
                <a:gd name="T6" fmla="*/ 8 w 30"/>
                <a:gd name="T7" fmla="*/ 3 h 30"/>
                <a:gd name="T8" fmla="*/ 10 w 30"/>
                <a:gd name="T9" fmla="*/ 0 h 30"/>
                <a:gd name="T10" fmla="*/ 14 w 30"/>
                <a:gd name="T11" fmla="*/ 1 h 30"/>
                <a:gd name="T12" fmla="*/ 29 w 30"/>
                <a:gd name="T13" fmla="*/ 16 h 30"/>
                <a:gd name="T14" fmla="*/ 30 w 30"/>
                <a:gd name="T15" fmla="*/ 20 h 30"/>
                <a:gd name="T16" fmla="*/ 27 w 30"/>
                <a:gd name="T17" fmla="*/ 23 h 30"/>
                <a:gd name="T18" fmla="*/ 5 w 30"/>
                <a:gd name="T19" fmla="*/ 29 h 30"/>
                <a:gd name="T20" fmla="*/ 4 w 30"/>
                <a:gd name="T21" fmla="*/ 30 h 30"/>
                <a:gd name="T22" fmla="*/ 13 w 30"/>
                <a:gd name="T23" fmla="*/ 11 h 30"/>
                <a:gd name="T24" fmla="*/ 10 w 30"/>
                <a:gd name="T25" fmla="*/ 20 h 30"/>
                <a:gd name="T26" fmla="*/ 19 w 30"/>
                <a:gd name="T27" fmla="*/ 17 h 30"/>
                <a:gd name="T28" fmla="*/ 13 w 30"/>
                <a:gd name="T29" fmla="*/ 1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30">
                  <a:moveTo>
                    <a:pt x="4" y="30"/>
                  </a:moveTo>
                  <a:cubicBezTo>
                    <a:pt x="3" y="30"/>
                    <a:pt x="2" y="29"/>
                    <a:pt x="2" y="29"/>
                  </a:cubicBezTo>
                  <a:cubicBezTo>
                    <a:pt x="1" y="28"/>
                    <a:pt x="0" y="26"/>
                    <a:pt x="1" y="25"/>
                  </a:cubicBezTo>
                  <a:cubicBezTo>
                    <a:pt x="8" y="3"/>
                    <a:pt x="8" y="3"/>
                    <a:pt x="8" y="3"/>
                  </a:cubicBezTo>
                  <a:cubicBezTo>
                    <a:pt x="8" y="2"/>
                    <a:pt x="9" y="1"/>
                    <a:pt x="10" y="0"/>
                  </a:cubicBezTo>
                  <a:cubicBezTo>
                    <a:pt x="12" y="0"/>
                    <a:pt x="13" y="0"/>
                    <a:pt x="14" y="1"/>
                  </a:cubicBezTo>
                  <a:cubicBezTo>
                    <a:pt x="29" y="16"/>
                    <a:pt x="29" y="16"/>
                    <a:pt x="29" y="16"/>
                  </a:cubicBezTo>
                  <a:cubicBezTo>
                    <a:pt x="30" y="17"/>
                    <a:pt x="30" y="19"/>
                    <a:pt x="30" y="20"/>
                  </a:cubicBezTo>
                  <a:cubicBezTo>
                    <a:pt x="30" y="21"/>
                    <a:pt x="29" y="22"/>
                    <a:pt x="27" y="23"/>
                  </a:cubicBezTo>
                  <a:cubicBezTo>
                    <a:pt x="5" y="29"/>
                    <a:pt x="5" y="29"/>
                    <a:pt x="5" y="29"/>
                  </a:cubicBezTo>
                  <a:cubicBezTo>
                    <a:pt x="5" y="30"/>
                    <a:pt x="5" y="30"/>
                    <a:pt x="4" y="30"/>
                  </a:cubicBezTo>
                  <a:close/>
                  <a:moveTo>
                    <a:pt x="13" y="11"/>
                  </a:moveTo>
                  <a:cubicBezTo>
                    <a:pt x="10" y="20"/>
                    <a:pt x="10" y="20"/>
                    <a:pt x="10" y="20"/>
                  </a:cubicBezTo>
                  <a:cubicBezTo>
                    <a:pt x="19" y="17"/>
                    <a:pt x="19" y="17"/>
                    <a:pt x="19" y="17"/>
                  </a:cubicBezTo>
                  <a:lnTo>
                    <a:pt x="13" y="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4" name="Freeform 69">
              <a:extLst>
                <a:ext uri="{FF2B5EF4-FFF2-40B4-BE49-F238E27FC236}">
                  <a16:creationId xmlns:a16="http://schemas.microsoft.com/office/drawing/2014/main" id="{914CDFFF-4AC4-5E4D-8350-CC5EC10D7BC9}"/>
                </a:ext>
              </a:extLst>
            </p:cNvPr>
            <p:cNvSpPr>
              <a:spLocks/>
            </p:cNvSpPr>
            <p:nvPr/>
          </p:nvSpPr>
          <p:spPr bwMode="auto">
            <a:xfrm>
              <a:off x="5359401" y="3540125"/>
              <a:ext cx="625475" cy="490537"/>
            </a:xfrm>
            <a:custGeom>
              <a:avLst/>
              <a:gdLst>
                <a:gd name="T0" fmla="*/ 94 w 166"/>
                <a:gd name="T1" fmla="*/ 130 h 130"/>
                <a:gd name="T2" fmla="*/ 19 w 166"/>
                <a:gd name="T3" fmla="*/ 130 h 130"/>
                <a:gd name="T4" fmla="*/ 0 w 166"/>
                <a:gd name="T5" fmla="*/ 111 h 130"/>
                <a:gd name="T6" fmla="*/ 0 w 166"/>
                <a:gd name="T7" fmla="*/ 104 h 130"/>
                <a:gd name="T8" fmla="*/ 4 w 166"/>
                <a:gd name="T9" fmla="*/ 100 h 130"/>
                <a:gd name="T10" fmla="*/ 7 w 166"/>
                <a:gd name="T11" fmla="*/ 104 h 130"/>
                <a:gd name="T12" fmla="*/ 7 w 166"/>
                <a:gd name="T13" fmla="*/ 111 h 130"/>
                <a:gd name="T14" fmla="*/ 19 w 166"/>
                <a:gd name="T15" fmla="*/ 123 h 130"/>
                <a:gd name="T16" fmla="*/ 93 w 166"/>
                <a:gd name="T17" fmla="*/ 123 h 130"/>
                <a:gd name="T18" fmla="*/ 159 w 166"/>
                <a:gd name="T19" fmla="*/ 79 h 130"/>
                <a:gd name="T20" fmla="*/ 159 w 166"/>
                <a:gd name="T21" fmla="*/ 3 h 130"/>
                <a:gd name="T22" fmla="*/ 162 w 166"/>
                <a:gd name="T23" fmla="*/ 0 h 130"/>
                <a:gd name="T24" fmla="*/ 166 w 166"/>
                <a:gd name="T25" fmla="*/ 3 h 130"/>
                <a:gd name="T26" fmla="*/ 166 w 166"/>
                <a:gd name="T27" fmla="*/ 81 h 130"/>
                <a:gd name="T28" fmla="*/ 164 w 166"/>
                <a:gd name="T29" fmla="*/ 84 h 130"/>
                <a:gd name="T30" fmla="*/ 96 w 166"/>
                <a:gd name="T31" fmla="*/ 129 h 130"/>
                <a:gd name="T32" fmla="*/ 94 w 166"/>
                <a:gd name="T33" fmla="*/ 13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6" h="130">
                  <a:moveTo>
                    <a:pt x="94" y="130"/>
                  </a:moveTo>
                  <a:cubicBezTo>
                    <a:pt x="19" y="130"/>
                    <a:pt x="19" y="130"/>
                    <a:pt x="19" y="130"/>
                  </a:cubicBezTo>
                  <a:cubicBezTo>
                    <a:pt x="8" y="130"/>
                    <a:pt x="0" y="122"/>
                    <a:pt x="0" y="111"/>
                  </a:cubicBezTo>
                  <a:cubicBezTo>
                    <a:pt x="0" y="104"/>
                    <a:pt x="0" y="104"/>
                    <a:pt x="0" y="104"/>
                  </a:cubicBezTo>
                  <a:cubicBezTo>
                    <a:pt x="0" y="102"/>
                    <a:pt x="2" y="100"/>
                    <a:pt x="4" y="100"/>
                  </a:cubicBezTo>
                  <a:cubicBezTo>
                    <a:pt x="6" y="100"/>
                    <a:pt x="7" y="102"/>
                    <a:pt x="7" y="104"/>
                  </a:cubicBezTo>
                  <a:cubicBezTo>
                    <a:pt x="7" y="111"/>
                    <a:pt x="7" y="111"/>
                    <a:pt x="7" y="111"/>
                  </a:cubicBezTo>
                  <a:cubicBezTo>
                    <a:pt x="7" y="118"/>
                    <a:pt x="12" y="123"/>
                    <a:pt x="19" y="123"/>
                  </a:cubicBezTo>
                  <a:cubicBezTo>
                    <a:pt x="93" y="123"/>
                    <a:pt x="93" y="123"/>
                    <a:pt x="93" y="123"/>
                  </a:cubicBezTo>
                  <a:cubicBezTo>
                    <a:pt x="159" y="79"/>
                    <a:pt x="159" y="79"/>
                    <a:pt x="159" y="79"/>
                  </a:cubicBezTo>
                  <a:cubicBezTo>
                    <a:pt x="159" y="3"/>
                    <a:pt x="159" y="3"/>
                    <a:pt x="159" y="3"/>
                  </a:cubicBezTo>
                  <a:cubicBezTo>
                    <a:pt x="159" y="1"/>
                    <a:pt x="160" y="0"/>
                    <a:pt x="162" y="0"/>
                  </a:cubicBezTo>
                  <a:cubicBezTo>
                    <a:pt x="164" y="0"/>
                    <a:pt x="166" y="1"/>
                    <a:pt x="166" y="3"/>
                  </a:cubicBezTo>
                  <a:cubicBezTo>
                    <a:pt x="166" y="81"/>
                    <a:pt x="166" y="81"/>
                    <a:pt x="166" y="81"/>
                  </a:cubicBezTo>
                  <a:cubicBezTo>
                    <a:pt x="166" y="82"/>
                    <a:pt x="165" y="83"/>
                    <a:pt x="164" y="84"/>
                  </a:cubicBezTo>
                  <a:cubicBezTo>
                    <a:pt x="96" y="129"/>
                    <a:pt x="96" y="129"/>
                    <a:pt x="96" y="129"/>
                  </a:cubicBezTo>
                  <a:cubicBezTo>
                    <a:pt x="95" y="130"/>
                    <a:pt x="95" y="130"/>
                    <a:pt x="94"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5" name="Freeform 70">
              <a:extLst>
                <a:ext uri="{FF2B5EF4-FFF2-40B4-BE49-F238E27FC236}">
                  <a16:creationId xmlns:a16="http://schemas.microsoft.com/office/drawing/2014/main" id="{6349397F-5084-5245-8D3A-45F6A00717ED}"/>
                </a:ext>
              </a:extLst>
            </p:cNvPr>
            <p:cNvSpPr>
              <a:spLocks/>
            </p:cNvSpPr>
            <p:nvPr/>
          </p:nvSpPr>
          <p:spPr bwMode="auto">
            <a:xfrm>
              <a:off x="5359401" y="3236913"/>
              <a:ext cx="625475" cy="623887"/>
            </a:xfrm>
            <a:custGeom>
              <a:avLst/>
              <a:gdLst>
                <a:gd name="T0" fmla="*/ 4 w 166"/>
                <a:gd name="T1" fmla="*/ 165 h 165"/>
                <a:gd name="T2" fmla="*/ 0 w 166"/>
                <a:gd name="T3" fmla="*/ 161 h 165"/>
                <a:gd name="T4" fmla="*/ 0 w 166"/>
                <a:gd name="T5" fmla="*/ 19 h 165"/>
                <a:gd name="T6" fmla="*/ 19 w 166"/>
                <a:gd name="T7" fmla="*/ 0 h 165"/>
                <a:gd name="T8" fmla="*/ 147 w 166"/>
                <a:gd name="T9" fmla="*/ 0 h 165"/>
                <a:gd name="T10" fmla="*/ 166 w 166"/>
                <a:gd name="T11" fmla="*/ 19 h 165"/>
                <a:gd name="T12" fmla="*/ 166 w 166"/>
                <a:gd name="T13" fmla="*/ 35 h 165"/>
                <a:gd name="T14" fmla="*/ 162 w 166"/>
                <a:gd name="T15" fmla="*/ 38 h 165"/>
                <a:gd name="T16" fmla="*/ 159 w 166"/>
                <a:gd name="T17" fmla="*/ 35 h 165"/>
                <a:gd name="T18" fmla="*/ 159 w 166"/>
                <a:gd name="T19" fmla="*/ 19 h 165"/>
                <a:gd name="T20" fmla="*/ 147 w 166"/>
                <a:gd name="T21" fmla="*/ 7 h 165"/>
                <a:gd name="T22" fmla="*/ 19 w 166"/>
                <a:gd name="T23" fmla="*/ 7 h 165"/>
                <a:gd name="T24" fmla="*/ 7 w 166"/>
                <a:gd name="T25" fmla="*/ 19 h 165"/>
                <a:gd name="T26" fmla="*/ 7 w 166"/>
                <a:gd name="T27" fmla="*/ 161 h 165"/>
                <a:gd name="T28" fmla="*/ 4 w 166"/>
                <a:gd name="T29" fmla="*/ 16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6" h="165">
                  <a:moveTo>
                    <a:pt x="4" y="165"/>
                  </a:moveTo>
                  <a:cubicBezTo>
                    <a:pt x="2" y="165"/>
                    <a:pt x="0" y="163"/>
                    <a:pt x="0" y="161"/>
                  </a:cubicBezTo>
                  <a:cubicBezTo>
                    <a:pt x="0" y="19"/>
                    <a:pt x="0" y="19"/>
                    <a:pt x="0" y="19"/>
                  </a:cubicBezTo>
                  <a:cubicBezTo>
                    <a:pt x="0" y="8"/>
                    <a:pt x="8" y="0"/>
                    <a:pt x="19" y="0"/>
                  </a:cubicBezTo>
                  <a:cubicBezTo>
                    <a:pt x="147" y="0"/>
                    <a:pt x="147" y="0"/>
                    <a:pt x="147" y="0"/>
                  </a:cubicBezTo>
                  <a:cubicBezTo>
                    <a:pt x="158" y="0"/>
                    <a:pt x="166" y="8"/>
                    <a:pt x="166" y="19"/>
                  </a:cubicBezTo>
                  <a:cubicBezTo>
                    <a:pt x="166" y="35"/>
                    <a:pt x="166" y="35"/>
                    <a:pt x="166" y="35"/>
                  </a:cubicBezTo>
                  <a:cubicBezTo>
                    <a:pt x="166" y="37"/>
                    <a:pt x="164" y="38"/>
                    <a:pt x="162" y="38"/>
                  </a:cubicBezTo>
                  <a:cubicBezTo>
                    <a:pt x="160" y="38"/>
                    <a:pt x="159" y="37"/>
                    <a:pt x="159" y="35"/>
                  </a:cubicBezTo>
                  <a:cubicBezTo>
                    <a:pt x="159" y="19"/>
                    <a:pt x="159" y="19"/>
                    <a:pt x="159" y="19"/>
                  </a:cubicBezTo>
                  <a:cubicBezTo>
                    <a:pt x="159" y="12"/>
                    <a:pt x="154" y="7"/>
                    <a:pt x="147" y="7"/>
                  </a:cubicBezTo>
                  <a:cubicBezTo>
                    <a:pt x="19" y="7"/>
                    <a:pt x="19" y="7"/>
                    <a:pt x="19" y="7"/>
                  </a:cubicBezTo>
                  <a:cubicBezTo>
                    <a:pt x="12" y="7"/>
                    <a:pt x="7" y="12"/>
                    <a:pt x="7" y="19"/>
                  </a:cubicBezTo>
                  <a:cubicBezTo>
                    <a:pt x="7" y="161"/>
                    <a:pt x="7" y="161"/>
                    <a:pt x="7" y="161"/>
                  </a:cubicBezTo>
                  <a:cubicBezTo>
                    <a:pt x="7" y="163"/>
                    <a:pt x="6" y="165"/>
                    <a:pt x="4" y="16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6" name="Freeform 71">
              <a:extLst>
                <a:ext uri="{FF2B5EF4-FFF2-40B4-BE49-F238E27FC236}">
                  <a16:creationId xmlns:a16="http://schemas.microsoft.com/office/drawing/2014/main" id="{C90061E6-624C-F842-8B02-F9BB4EC2F3A5}"/>
                </a:ext>
              </a:extLst>
            </p:cNvPr>
            <p:cNvSpPr>
              <a:spLocks/>
            </p:cNvSpPr>
            <p:nvPr/>
          </p:nvSpPr>
          <p:spPr bwMode="auto">
            <a:xfrm>
              <a:off x="6056314" y="3521075"/>
              <a:ext cx="26988" cy="36512"/>
            </a:xfrm>
            <a:custGeom>
              <a:avLst/>
              <a:gdLst>
                <a:gd name="T0" fmla="*/ 3 w 7"/>
                <a:gd name="T1" fmla="*/ 10 h 10"/>
                <a:gd name="T2" fmla="*/ 0 w 7"/>
                <a:gd name="T3" fmla="*/ 6 h 10"/>
                <a:gd name="T4" fmla="*/ 0 w 7"/>
                <a:gd name="T5" fmla="*/ 4 h 10"/>
                <a:gd name="T6" fmla="*/ 3 w 7"/>
                <a:gd name="T7" fmla="*/ 0 h 10"/>
                <a:gd name="T8" fmla="*/ 7 w 7"/>
                <a:gd name="T9" fmla="*/ 4 h 10"/>
                <a:gd name="T10" fmla="*/ 7 w 7"/>
                <a:gd name="T11" fmla="*/ 6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8"/>
                    <a:pt x="0" y="6"/>
                  </a:cubicBezTo>
                  <a:cubicBezTo>
                    <a:pt x="0" y="4"/>
                    <a:pt x="0" y="4"/>
                    <a:pt x="0" y="4"/>
                  </a:cubicBezTo>
                  <a:cubicBezTo>
                    <a:pt x="0" y="2"/>
                    <a:pt x="1" y="0"/>
                    <a:pt x="3" y="0"/>
                  </a:cubicBezTo>
                  <a:cubicBezTo>
                    <a:pt x="5" y="0"/>
                    <a:pt x="7" y="2"/>
                    <a:pt x="7" y="4"/>
                  </a:cubicBezTo>
                  <a:cubicBezTo>
                    <a:pt x="7" y="6"/>
                    <a:pt x="7" y="6"/>
                    <a:pt x="7" y="6"/>
                  </a:cubicBezTo>
                  <a:cubicBezTo>
                    <a:pt x="7" y="8"/>
                    <a:pt x="5"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7" name="Freeform 72">
              <a:extLst>
                <a:ext uri="{FF2B5EF4-FFF2-40B4-BE49-F238E27FC236}">
                  <a16:creationId xmlns:a16="http://schemas.microsoft.com/office/drawing/2014/main" id="{6A818513-45B6-5B48-A29F-5AED9A5693F6}"/>
                </a:ext>
              </a:extLst>
            </p:cNvPr>
            <p:cNvSpPr>
              <a:spLocks/>
            </p:cNvSpPr>
            <p:nvPr/>
          </p:nvSpPr>
          <p:spPr bwMode="auto">
            <a:xfrm>
              <a:off x="6075364" y="3546475"/>
              <a:ext cx="34925" cy="30162"/>
            </a:xfrm>
            <a:custGeom>
              <a:avLst/>
              <a:gdLst>
                <a:gd name="T0" fmla="*/ 6 w 9"/>
                <a:gd name="T1" fmla="*/ 8 h 8"/>
                <a:gd name="T2" fmla="*/ 3 w 9"/>
                <a:gd name="T3" fmla="*/ 8 h 8"/>
                <a:gd name="T4" fmla="*/ 0 w 9"/>
                <a:gd name="T5" fmla="*/ 4 h 8"/>
                <a:gd name="T6" fmla="*/ 3 w 9"/>
                <a:gd name="T7" fmla="*/ 0 h 8"/>
                <a:gd name="T8" fmla="*/ 6 w 9"/>
                <a:gd name="T9" fmla="*/ 0 h 8"/>
                <a:gd name="T10" fmla="*/ 9 w 9"/>
                <a:gd name="T11" fmla="*/ 4 h 8"/>
                <a:gd name="T12" fmla="*/ 6 w 9"/>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9" h="8">
                  <a:moveTo>
                    <a:pt x="6" y="8"/>
                  </a:moveTo>
                  <a:cubicBezTo>
                    <a:pt x="3" y="8"/>
                    <a:pt x="3" y="8"/>
                    <a:pt x="3" y="8"/>
                  </a:cubicBezTo>
                  <a:cubicBezTo>
                    <a:pt x="1" y="8"/>
                    <a:pt x="0" y="6"/>
                    <a:pt x="0" y="4"/>
                  </a:cubicBezTo>
                  <a:cubicBezTo>
                    <a:pt x="0" y="2"/>
                    <a:pt x="1" y="0"/>
                    <a:pt x="3" y="0"/>
                  </a:cubicBezTo>
                  <a:cubicBezTo>
                    <a:pt x="6" y="0"/>
                    <a:pt x="6" y="0"/>
                    <a:pt x="6" y="0"/>
                  </a:cubicBezTo>
                  <a:cubicBezTo>
                    <a:pt x="8" y="0"/>
                    <a:pt x="9" y="2"/>
                    <a:pt x="9" y="4"/>
                  </a:cubicBezTo>
                  <a:cubicBezTo>
                    <a:pt x="9" y="6"/>
                    <a:pt x="8"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8" name="Freeform 73">
              <a:extLst>
                <a:ext uri="{FF2B5EF4-FFF2-40B4-BE49-F238E27FC236}">
                  <a16:creationId xmlns:a16="http://schemas.microsoft.com/office/drawing/2014/main" id="{CCD2CD37-EB2E-6B49-ACD7-6310E55218C7}"/>
                </a:ext>
              </a:extLst>
            </p:cNvPr>
            <p:cNvSpPr>
              <a:spLocks/>
            </p:cNvSpPr>
            <p:nvPr/>
          </p:nvSpPr>
          <p:spPr bwMode="auto">
            <a:xfrm>
              <a:off x="6056314" y="3565525"/>
              <a:ext cx="26988" cy="38100"/>
            </a:xfrm>
            <a:custGeom>
              <a:avLst/>
              <a:gdLst>
                <a:gd name="T0" fmla="*/ 3 w 7"/>
                <a:gd name="T1" fmla="*/ 10 h 10"/>
                <a:gd name="T2" fmla="*/ 0 w 7"/>
                <a:gd name="T3" fmla="*/ 7 h 10"/>
                <a:gd name="T4" fmla="*/ 0 w 7"/>
                <a:gd name="T5" fmla="*/ 4 h 10"/>
                <a:gd name="T6" fmla="*/ 3 w 7"/>
                <a:gd name="T7" fmla="*/ 0 h 10"/>
                <a:gd name="T8" fmla="*/ 7 w 7"/>
                <a:gd name="T9" fmla="*/ 4 h 10"/>
                <a:gd name="T10" fmla="*/ 7 w 7"/>
                <a:gd name="T11" fmla="*/ 7 h 10"/>
                <a:gd name="T12" fmla="*/ 3 w 7"/>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3" y="10"/>
                  </a:moveTo>
                  <a:cubicBezTo>
                    <a:pt x="1" y="10"/>
                    <a:pt x="0" y="9"/>
                    <a:pt x="0" y="7"/>
                  </a:cubicBezTo>
                  <a:cubicBezTo>
                    <a:pt x="0" y="4"/>
                    <a:pt x="0" y="4"/>
                    <a:pt x="0" y="4"/>
                  </a:cubicBezTo>
                  <a:cubicBezTo>
                    <a:pt x="0" y="2"/>
                    <a:pt x="1" y="0"/>
                    <a:pt x="3" y="0"/>
                  </a:cubicBezTo>
                  <a:cubicBezTo>
                    <a:pt x="5" y="0"/>
                    <a:pt x="7" y="2"/>
                    <a:pt x="7" y="4"/>
                  </a:cubicBezTo>
                  <a:cubicBezTo>
                    <a:pt x="7" y="7"/>
                    <a:pt x="7" y="7"/>
                    <a:pt x="7" y="7"/>
                  </a:cubicBezTo>
                  <a:cubicBezTo>
                    <a:pt x="7" y="9"/>
                    <a:pt x="5" y="10"/>
                    <a:pt x="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19" name="Freeform 74">
              <a:extLst>
                <a:ext uri="{FF2B5EF4-FFF2-40B4-BE49-F238E27FC236}">
                  <a16:creationId xmlns:a16="http://schemas.microsoft.com/office/drawing/2014/main" id="{EF8D362A-4FC5-884A-B711-E517ECB64CF0}"/>
                </a:ext>
              </a:extLst>
            </p:cNvPr>
            <p:cNvSpPr>
              <a:spLocks/>
            </p:cNvSpPr>
            <p:nvPr/>
          </p:nvSpPr>
          <p:spPr bwMode="auto">
            <a:xfrm>
              <a:off x="6026151" y="3546475"/>
              <a:ext cx="38100" cy="30162"/>
            </a:xfrm>
            <a:custGeom>
              <a:avLst/>
              <a:gdLst>
                <a:gd name="T0" fmla="*/ 6 w 10"/>
                <a:gd name="T1" fmla="*/ 8 h 8"/>
                <a:gd name="T2" fmla="*/ 4 w 10"/>
                <a:gd name="T3" fmla="*/ 8 h 8"/>
                <a:gd name="T4" fmla="*/ 0 w 10"/>
                <a:gd name="T5" fmla="*/ 4 h 8"/>
                <a:gd name="T6" fmla="*/ 4 w 10"/>
                <a:gd name="T7" fmla="*/ 0 h 8"/>
                <a:gd name="T8" fmla="*/ 6 w 10"/>
                <a:gd name="T9" fmla="*/ 0 h 8"/>
                <a:gd name="T10" fmla="*/ 10 w 10"/>
                <a:gd name="T11" fmla="*/ 4 h 8"/>
                <a:gd name="T12" fmla="*/ 6 w 10"/>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6" y="8"/>
                  </a:moveTo>
                  <a:cubicBezTo>
                    <a:pt x="4" y="8"/>
                    <a:pt x="4" y="8"/>
                    <a:pt x="4" y="8"/>
                  </a:cubicBezTo>
                  <a:cubicBezTo>
                    <a:pt x="2" y="8"/>
                    <a:pt x="0" y="6"/>
                    <a:pt x="0" y="4"/>
                  </a:cubicBezTo>
                  <a:cubicBezTo>
                    <a:pt x="0" y="2"/>
                    <a:pt x="2" y="0"/>
                    <a:pt x="4" y="0"/>
                  </a:cubicBezTo>
                  <a:cubicBezTo>
                    <a:pt x="6" y="0"/>
                    <a:pt x="6" y="0"/>
                    <a:pt x="6" y="0"/>
                  </a:cubicBezTo>
                  <a:cubicBezTo>
                    <a:pt x="8" y="0"/>
                    <a:pt x="10" y="2"/>
                    <a:pt x="10" y="4"/>
                  </a:cubicBezTo>
                  <a:cubicBezTo>
                    <a:pt x="10" y="6"/>
                    <a:pt x="8" y="8"/>
                    <a:pt x="6"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20" name="Freeform 75">
              <a:extLst>
                <a:ext uri="{FF2B5EF4-FFF2-40B4-BE49-F238E27FC236}">
                  <a16:creationId xmlns:a16="http://schemas.microsoft.com/office/drawing/2014/main" id="{456D37D9-8EC0-7941-83D4-ECECCB42E884}"/>
                </a:ext>
              </a:extLst>
            </p:cNvPr>
            <p:cNvSpPr>
              <a:spLocks/>
            </p:cNvSpPr>
            <p:nvPr/>
          </p:nvSpPr>
          <p:spPr bwMode="auto">
            <a:xfrm>
              <a:off x="5970589" y="3886200"/>
              <a:ext cx="30163" cy="38100"/>
            </a:xfrm>
            <a:custGeom>
              <a:avLst/>
              <a:gdLst>
                <a:gd name="T0" fmla="*/ 4 w 8"/>
                <a:gd name="T1" fmla="*/ 10 h 10"/>
                <a:gd name="T2" fmla="*/ 0 w 8"/>
                <a:gd name="T3" fmla="*/ 6 h 10"/>
                <a:gd name="T4" fmla="*/ 0 w 8"/>
                <a:gd name="T5" fmla="*/ 4 h 10"/>
                <a:gd name="T6" fmla="*/ 4 w 8"/>
                <a:gd name="T7" fmla="*/ 0 h 10"/>
                <a:gd name="T8" fmla="*/ 8 w 8"/>
                <a:gd name="T9" fmla="*/ 4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4"/>
                    <a:pt x="0" y="4"/>
                    <a:pt x="0" y="4"/>
                  </a:cubicBezTo>
                  <a:cubicBezTo>
                    <a:pt x="0" y="2"/>
                    <a:pt x="2" y="0"/>
                    <a:pt x="4" y="0"/>
                  </a:cubicBezTo>
                  <a:cubicBezTo>
                    <a:pt x="6" y="0"/>
                    <a:pt x="8" y="2"/>
                    <a:pt x="8" y="4"/>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21" name="Freeform 76">
              <a:extLst>
                <a:ext uri="{FF2B5EF4-FFF2-40B4-BE49-F238E27FC236}">
                  <a16:creationId xmlns:a16="http://schemas.microsoft.com/office/drawing/2014/main" id="{E726C63A-F6F9-3241-9BB7-579363AC81C4}"/>
                </a:ext>
              </a:extLst>
            </p:cNvPr>
            <p:cNvSpPr>
              <a:spLocks/>
            </p:cNvSpPr>
            <p:nvPr/>
          </p:nvSpPr>
          <p:spPr bwMode="auto">
            <a:xfrm>
              <a:off x="5989639" y="3916363"/>
              <a:ext cx="36513" cy="26987"/>
            </a:xfrm>
            <a:custGeom>
              <a:avLst/>
              <a:gdLst>
                <a:gd name="T0" fmla="*/ 7 w 10"/>
                <a:gd name="T1" fmla="*/ 7 h 7"/>
                <a:gd name="T2" fmla="*/ 4 w 10"/>
                <a:gd name="T3" fmla="*/ 7 h 7"/>
                <a:gd name="T4" fmla="*/ 0 w 10"/>
                <a:gd name="T5" fmla="*/ 3 h 7"/>
                <a:gd name="T6" fmla="*/ 4 w 10"/>
                <a:gd name="T7" fmla="*/ 0 h 7"/>
                <a:gd name="T8" fmla="*/ 7 w 10"/>
                <a:gd name="T9" fmla="*/ 0 h 7"/>
                <a:gd name="T10" fmla="*/ 10 w 10"/>
                <a:gd name="T11" fmla="*/ 3 h 7"/>
                <a:gd name="T12" fmla="*/ 7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7" y="7"/>
                  </a:moveTo>
                  <a:cubicBezTo>
                    <a:pt x="4" y="7"/>
                    <a:pt x="4" y="7"/>
                    <a:pt x="4" y="7"/>
                  </a:cubicBezTo>
                  <a:cubicBezTo>
                    <a:pt x="2" y="7"/>
                    <a:pt x="0" y="5"/>
                    <a:pt x="0" y="3"/>
                  </a:cubicBezTo>
                  <a:cubicBezTo>
                    <a:pt x="0" y="1"/>
                    <a:pt x="2" y="0"/>
                    <a:pt x="4" y="0"/>
                  </a:cubicBezTo>
                  <a:cubicBezTo>
                    <a:pt x="7" y="0"/>
                    <a:pt x="7" y="0"/>
                    <a:pt x="7" y="0"/>
                  </a:cubicBezTo>
                  <a:cubicBezTo>
                    <a:pt x="9" y="0"/>
                    <a:pt x="10" y="1"/>
                    <a:pt x="10" y="3"/>
                  </a:cubicBezTo>
                  <a:cubicBezTo>
                    <a:pt x="10" y="5"/>
                    <a:pt x="9" y="7"/>
                    <a:pt x="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22" name="Freeform 77">
              <a:extLst>
                <a:ext uri="{FF2B5EF4-FFF2-40B4-BE49-F238E27FC236}">
                  <a16:creationId xmlns:a16="http://schemas.microsoft.com/office/drawing/2014/main" id="{E3BD057E-ED2E-E543-82FF-6D04F9D21EFF}"/>
                </a:ext>
              </a:extLst>
            </p:cNvPr>
            <p:cNvSpPr>
              <a:spLocks/>
            </p:cNvSpPr>
            <p:nvPr/>
          </p:nvSpPr>
          <p:spPr bwMode="auto">
            <a:xfrm>
              <a:off x="5970589" y="3935413"/>
              <a:ext cx="30163" cy="38100"/>
            </a:xfrm>
            <a:custGeom>
              <a:avLst/>
              <a:gdLst>
                <a:gd name="T0" fmla="*/ 4 w 8"/>
                <a:gd name="T1" fmla="*/ 10 h 10"/>
                <a:gd name="T2" fmla="*/ 0 w 8"/>
                <a:gd name="T3" fmla="*/ 6 h 10"/>
                <a:gd name="T4" fmla="*/ 0 w 8"/>
                <a:gd name="T5" fmla="*/ 3 h 10"/>
                <a:gd name="T6" fmla="*/ 4 w 8"/>
                <a:gd name="T7" fmla="*/ 0 h 10"/>
                <a:gd name="T8" fmla="*/ 8 w 8"/>
                <a:gd name="T9" fmla="*/ 3 h 10"/>
                <a:gd name="T10" fmla="*/ 8 w 8"/>
                <a:gd name="T11" fmla="*/ 6 h 10"/>
                <a:gd name="T12" fmla="*/ 4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4" y="10"/>
                  </a:moveTo>
                  <a:cubicBezTo>
                    <a:pt x="2" y="10"/>
                    <a:pt x="0" y="8"/>
                    <a:pt x="0" y="6"/>
                  </a:cubicBezTo>
                  <a:cubicBezTo>
                    <a:pt x="0" y="3"/>
                    <a:pt x="0" y="3"/>
                    <a:pt x="0" y="3"/>
                  </a:cubicBezTo>
                  <a:cubicBezTo>
                    <a:pt x="0" y="1"/>
                    <a:pt x="2" y="0"/>
                    <a:pt x="4" y="0"/>
                  </a:cubicBezTo>
                  <a:cubicBezTo>
                    <a:pt x="6" y="0"/>
                    <a:pt x="8" y="1"/>
                    <a:pt x="8" y="3"/>
                  </a:cubicBezTo>
                  <a:cubicBezTo>
                    <a:pt x="8" y="6"/>
                    <a:pt x="8" y="6"/>
                    <a:pt x="8" y="6"/>
                  </a:cubicBezTo>
                  <a:cubicBezTo>
                    <a:pt x="8" y="8"/>
                    <a:pt x="6" y="10"/>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sp>
          <p:nvSpPr>
            <p:cNvPr id="23" name="Freeform 78">
              <a:extLst>
                <a:ext uri="{FF2B5EF4-FFF2-40B4-BE49-F238E27FC236}">
                  <a16:creationId xmlns:a16="http://schemas.microsoft.com/office/drawing/2014/main" id="{CBB89BE7-B59E-A440-889C-E41FF30A7899}"/>
                </a:ext>
              </a:extLst>
            </p:cNvPr>
            <p:cNvSpPr>
              <a:spLocks/>
            </p:cNvSpPr>
            <p:nvPr/>
          </p:nvSpPr>
          <p:spPr bwMode="auto">
            <a:xfrm>
              <a:off x="5943601" y="3916363"/>
              <a:ext cx="38100" cy="26987"/>
            </a:xfrm>
            <a:custGeom>
              <a:avLst/>
              <a:gdLst>
                <a:gd name="T0" fmla="*/ 6 w 10"/>
                <a:gd name="T1" fmla="*/ 7 h 7"/>
                <a:gd name="T2" fmla="*/ 4 w 10"/>
                <a:gd name="T3" fmla="*/ 7 h 7"/>
                <a:gd name="T4" fmla="*/ 0 w 10"/>
                <a:gd name="T5" fmla="*/ 3 h 7"/>
                <a:gd name="T6" fmla="*/ 4 w 10"/>
                <a:gd name="T7" fmla="*/ 0 h 7"/>
                <a:gd name="T8" fmla="*/ 6 w 10"/>
                <a:gd name="T9" fmla="*/ 0 h 7"/>
                <a:gd name="T10" fmla="*/ 10 w 10"/>
                <a:gd name="T11" fmla="*/ 3 h 7"/>
                <a:gd name="T12" fmla="*/ 6 w 1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6" y="7"/>
                  </a:moveTo>
                  <a:cubicBezTo>
                    <a:pt x="4" y="7"/>
                    <a:pt x="4" y="7"/>
                    <a:pt x="4" y="7"/>
                  </a:cubicBezTo>
                  <a:cubicBezTo>
                    <a:pt x="2" y="7"/>
                    <a:pt x="0" y="5"/>
                    <a:pt x="0" y="3"/>
                  </a:cubicBezTo>
                  <a:cubicBezTo>
                    <a:pt x="0" y="1"/>
                    <a:pt x="2" y="0"/>
                    <a:pt x="4" y="0"/>
                  </a:cubicBezTo>
                  <a:cubicBezTo>
                    <a:pt x="6" y="0"/>
                    <a:pt x="6" y="0"/>
                    <a:pt x="6" y="0"/>
                  </a:cubicBezTo>
                  <a:cubicBezTo>
                    <a:pt x="8" y="0"/>
                    <a:pt x="10" y="1"/>
                    <a:pt x="10" y="3"/>
                  </a:cubicBezTo>
                  <a:cubicBezTo>
                    <a:pt x="10" y="5"/>
                    <a:pt x="8" y="7"/>
                    <a:pt x="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rgbClr val="FFA034"/>
                </a:solidFill>
              </a:endParaRPr>
            </a:p>
          </p:txBody>
        </p:sp>
      </p:grpSp>
      <p:sp>
        <p:nvSpPr>
          <p:cNvPr id="24" name="TextBox 23">
            <a:extLst>
              <a:ext uri="{FF2B5EF4-FFF2-40B4-BE49-F238E27FC236}">
                <a16:creationId xmlns:a16="http://schemas.microsoft.com/office/drawing/2014/main" id="{56233528-BD43-4D47-9946-96F235FB2537}"/>
              </a:ext>
            </a:extLst>
          </p:cNvPr>
          <p:cNvSpPr txBox="1"/>
          <p:nvPr/>
        </p:nvSpPr>
        <p:spPr>
          <a:xfrm>
            <a:off x="1832615" y="586253"/>
            <a:ext cx="3130986" cy="707886"/>
          </a:xfrm>
          <a:prstGeom prst="rect">
            <a:avLst/>
          </a:prstGeom>
          <a:noFill/>
        </p:spPr>
        <p:txBody>
          <a:bodyPr wrap="none" rtlCol="0">
            <a:spAutoFit/>
          </a:bodyPr>
          <a:lstStyle/>
          <a:p>
            <a:pPr algn="ctr"/>
            <a:r>
              <a:rPr lang="en-VN" sz="4000" b="1" dirty="0">
                <a:solidFill>
                  <a:srgbClr val="FFA034"/>
                </a:solidFill>
                <a:latin typeface="Lucida Grande" panose="020B0600040502020204" pitchFamily="34" charset="0"/>
                <a:ea typeface="Hiragino Kaku Gothic StdN W8" panose="020B0800000000000000" pitchFamily="34" charset="-128"/>
                <a:cs typeface="Lucida Grande" panose="020B0600040502020204" pitchFamily="34" charset="0"/>
              </a:rPr>
              <a:t>LUYỆN TẬP</a:t>
            </a:r>
          </a:p>
        </p:txBody>
      </p:sp>
      <p:sp>
        <p:nvSpPr>
          <p:cNvPr id="25" name="TextBox 24">
            <a:extLst>
              <a:ext uri="{FF2B5EF4-FFF2-40B4-BE49-F238E27FC236}">
                <a16:creationId xmlns:a16="http://schemas.microsoft.com/office/drawing/2014/main" id="{38839804-7F63-C547-ACEF-0226B9B48A3E}"/>
              </a:ext>
            </a:extLst>
          </p:cNvPr>
          <p:cNvSpPr txBox="1"/>
          <p:nvPr/>
        </p:nvSpPr>
        <p:spPr>
          <a:xfrm>
            <a:off x="6764012" y="2620512"/>
            <a:ext cx="5245108" cy="2554545"/>
          </a:xfrm>
          <a:prstGeom prst="rect">
            <a:avLst/>
          </a:prstGeom>
          <a:noFill/>
        </p:spPr>
        <p:txBody>
          <a:bodyPr wrap="square" rtlCol="0">
            <a:spAutoFit/>
          </a:bodyPr>
          <a:lstStyle/>
          <a:p>
            <a:pPr algn="just"/>
            <a:r>
              <a:rPr lang="en-VN" sz="4000" dirty="0">
                <a:latin typeface="Lucida Grande" panose="020B0600040502020204" pitchFamily="34" charset="0"/>
                <a:ea typeface="Hiragino Kaku Gothic StdN W8" panose="020B0800000000000000" pitchFamily="34" charset="-128"/>
                <a:cs typeface="Lucida Grande" panose="020B0600040502020204" pitchFamily="34" charset="0"/>
              </a:rPr>
              <a:t>Hãy sử dụng kính lúp quan sát và đếm lại xem mình có bao nhiêu hoa tay.</a:t>
            </a:r>
          </a:p>
        </p:txBody>
      </p:sp>
      <p:pic>
        <p:nvPicPr>
          <p:cNvPr id="26" name="Picture 4" descr="Bạn có bao nhiêu hoa tay, đọc để biết ngay &quot;định mệnh&quot; của mình!">
            <a:extLst>
              <a:ext uri="{FF2B5EF4-FFF2-40B4-BE49-F238E27FC236}">
                <a16:creationId xmlns:a16="http://schemas.microsoft.com/office/drawing/2014/main" id="{597AEFB1-3E66-1B44-91FE-AC2558959E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683" y="1970272"/>
            <a:ext cx="6319730" cy="460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7902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p:blipFill>
        <p:spPr>
          <a:xfrm>
            <a:off x="1703513" y="3356993"/>
            <a:ext cx="1571467" cy="3712305"/>
          </a:xfrm>
          <a:prstGeom prst="rect">
            <a:avLst/>
          </a:prstGeom>
        </p:spPr>
      </p:pic>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96201" y="4276526"/>
            <a:ext cx="2786077" cy="2392834"/>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45732" y="5613397"/>
            <a:ext cx="2055670" cy="1304066"/>
          </a:xfrm>
          <a:prstGeom prst="rect">
            <a:avLst/>
          </a:prstGeom>
        </p:spPr>
      </p:pic>
      <p:pic>
        <p:nvPicPr>
          <p:cNvPr id="4" name="Picture 3"/>
          <p:cNvPicPr>
            <a:picLocks noChangeAspect="1"/>
          </p:cNvPicPr>
          <p:nvPr/>
        </p:nvPicPr>
        <p:blipFill>
          <a:blip r:embed="rId10" cstate="print">
            <a:extLst>
              <a:ext uri="{BEBA8EAE-BF5A-486C-A8C5-ECC9F3942E4B}">
                <a14:imgProps xmlns:a14="http://schemas.microsoft.com/office/drawing/2010/main">
                  <a14:imgLayer r:embed="rId11">
                    <a14:imgEffect>
                      <a14:backgroundRemoval t="0" b="94004" l="8807" r="100000">
                        <a14:foregroundMark x1="8807" y1="94004" x2="8807" y2="94004"/>
                        <a14:backgroundMark x1="71236" y1="70949" x2="71236" y2="70949"/>
                        <a14:backgroundMark x1="86648" y1="75303" x2="86648" y2="75303"/>
                        <a14:backgroundMark x1="12784" y1="64097" x2="12784" y2="64097"/>
                        <a14:backgroundMark x1="39276" y1="25125" x2="39276" y2="25125"/>
                        <a14:backgroundMark x1="85582" y1="46752" x2="85582" y2="46752"/>
                        <a14:backgroundMark x1="68750" y1="4925" x2="68750" y2="4925"/>
                        <a14:backgroundMark x1="71591" y1="68094" x2="71591" y2="68094"/>
                        <a14:backgroundMark x1="67259" y1="65882" x2="67259" y2="65882"/>
                        <a14:backgroundMark x1="93821" y1="44254" x2="93821" y2="44254"/>
                      </a14:backgroundRemoval>
                    </a14:imgEffect>
                  </a14:imgLayer>
                </a14:imgProps>
              </a:ext>
              <a:ext uri="{28A0092B-C50C-407E-A947-70E740481C1C}">
                <a14:useLocalDpi xmlns:a14="http://schemas.microsoft.com/office/drawing/2010/main" val="0"/>
              </a:ext>
            </a:extLst>
          </a:blip>
          <a:stretch>
            <a:fillRect/>
          </a:stretch>
        </p:blipFill>
        <p:spPr>
          <a:xfrm flipH="1">
            <a:off x="8820139" y="172914"/>
            <a:ext cx="1944216" cy="2194365"/>
          </a:xfrm>
          <a:prstGeom prst="rect">
            <a:avLst/>
          </a:prstGeom>
        </p:spPr>
      </p:pic>
      <p:sp>
        <p:nvSpPr>
          <p:cNvPr id="2" name="Rectangle 1"/>
          <p:cNvSpPr/>
          <p:nvPr/>
        </p:nvSpPr>
        <p:spPr>
          <a:xfrm>
            <a:off x="2927648" y="1270096"/>
            <a:ext cx="6577614" cy="2554545"/>
          </a:xfrm>
          <a:prstGeom prst="rect">
            <a:avLst/>
          </a:prstGeom>
          <a:noFill/>
        </p:spPr>
        <p:txBody>
          <a:bodyPr wrap="square" lIns="91440" tIns="45720" rIns="91440" bIns="45720" numCol="1">
            <a:prstTxWarp prst="textChevron">
              <a:avLst/>
            </a:prstTxWarp>
            <a:spAutoFit/>
          </a:bodyPr>
          <a:lstStyle/>
          <a:p>
            <a:pPr algn="ctr"/>
            <a:r>
              <a:rPr lang="en-US" sz="8000" b="1" cap="all">
                <a:ln w="9000" cmpd="sng">
                  <a:solidFill>
                    <a:srgbClr val="FFFF00"/>
                  </a:solidFill>
                  <a:prstDash val="solid"/>
                </a:ln>
                <a:solidFill>
                  <a:srgbClr val="EEECE1">
                    <a:lumMod val="25000"/>
                  </a:srgbClr>
                </a:solidFill>
                <a:effectLst>
                  <a:glow rad="228600">
                    <a:srgbClr val="FFFF00">
                      <a:alpha val="40000"/>
                    </a:srgbClr>
                  </a:glow>
                  <a:reflection blurRad="6350" stA="55000" endA="300" endPos="45500" dir="5400000" sy="-100000" algn="bl" rotWithShape="0"/>
                </a:effectLst>
                <a:latin typeface="Calibri"/>
              </a:rPr>
              <a:t>BÍ MẬT </a:t>
            </a:r>
          </a:p>
          <a:p>
            <a:pPr algn="ctr"/>
            <a:r>
              <a:rPr lang="en-US" sz="8000" b="1" cap="all">
                <a:ln w="9000" cmpd="sng">
                  <a:solidFill>
                    <a:srgbClr val="FFFF00"/>
                  </a:solidFill>
                  <a:prstDash val="solid"/>
                </a:ln>
                <a:solidFill>
                  <a:srgbClr val="EEECE1">
                    <a:lumMod val="25000"/>
                  </a:srgbClr>
                </a:solidFill>
                <a:effectLst>
                  <a:glow rad="228600">
                    <a:srgbClr val="FFFF00">
                      <a:alpha val="40000"/>
                    </a:srgbClr>
                  </a:glow>
                  <a:reflection blurRad="6350" stA="55000" endA="300" endPos="45500" dir="5400000" sy="-100000" algn="bl" rotWithShape="0"/>
                </a:effectLst>
                <a:latin typeface="Calibri"/>
              </a:rPr>
              <a:t>KHO BÁU CỔ</a:t>
            </a:r>
          </a:p>
        </p:txBody>
      </p:sp>
      <p:pic>
        <p:nvPicPr>
          <p:cNvPr id="3" name="khobauInescapable.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876584" y="6307863"/>
            <a:ext cx="609600" cy="609600"/>
          </a:xfrm>
          <a:prstGeom prst="rect">
            <a:avLst/>
          </a:prstGeom>
        </p:spPr>
      </p:pic>
    </p:spTree>
    <p:extLst>
      <p:ext uri="{BB962C8B-B14F-4D97-AF65-F5344CB8AC3E}">
        <p14:creationId xmlns:p14="http://schemas.microsoft.com/office/powerpoint/2010/main" val="30946084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4065" fill="hold"/>
                                        <p:tgtEl>
                                          <p:spTgt spid="3"/>
                                        </p:tgtEl>
                                      </p:cBhvr>
                                    </p:cmd>
                                  </p:childTnLst>
                                </p:cTn>
                              </p:par>
                              <p:par>
                                <p:cTn id="7" presetID="26" presetClass="emph" presetSubtype="0" repeatCount="indefinite" fill="hold" nodeType="withEffect">
                                  <p:stCondLst>
                                    <p:cond delay="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cTn>
                              </p:par>
                              <p:par>
                                <p:cTn id="16" presetID="26" presetClass="emph" presetSubtype="0" repeatCount="indefinite" fill="hold" grpId="0" nodeType="withEffect">
                                  <p:stCondLst>
                                    <p:cond delay="0"/>
                                  </p:stCondLst>
                                  <p:childTnLst>
                                    <p:animEffect transition="out" filter="fade">
                                      <p:cBhvr>
                                        <p:cTn id="17" dur="5000" tmFilter="0, 0; .2, .5; .8, .5; 1, 0"/>
                                        <p:tgtEl>
                                          <p:spTgt spid="2"/>
                                        </p:tgtEl>
                                      </p:cBhvr>
                                    </p:animEffect>
                                    <p:animScale>
                                      <p:cBhvr>
                                        <p:cTn id="18" dur="2500" autoRev="1" fill="hold"/>
                                        <p:tgtEl>
                                          <p:spTgt spid="2"/>
                                        </p:tgtEl>
                                      </p:cBhvr>
                                      <p:by x="105000" y="105000"/>
                                    </p:animScale>
                                  </p:childTnLst>
                                </p:cTn>
                              </p:par>
                              <p:par>
                                <p:cTn id="19" presetID="30" presetClass="emph" presetSubtype="0" repeatCount="indefinite" fill="hold" grpId="1" nodeType="withEffect">
                                  <p:stCondLst>
                                    <p:cond delay="0"/>
                                  </p:stCondLst>
                                  <p:childTnLst>
                                    <p:animClr clrSpc="hsl" dir="cw">
                                      <p:cBhvr override="childStyle">
                                        <p:cTn id="20" dur="3000" fill="hold"/>
                                        <p:tgtEl>
                                          <p:spTgt spid="2"/>
                                        </p:tgtEl>
                                        <p:attrNameLst>
                                          <p:attrName>style.color</p:attrName>
                                        </p:attrNameLst>
                                      </p:cBhvr>
                                      <p:by>
                                        <p:hsl h="0" s="12549" l="25098"/>
                                      </p:by>
                                    </p:animClr>
                                    <p:animClr clrSpc="hsl" dir="cw">
                                      <p:cBhvr>
                                        <p:cTn id="21" dur="3000" fill="hold"/>
                                        <p:tgtEl>
                                          <p:spTgt spid="2"/>
                                        </p:tgtEl>
                                        <p:attrNameLst>
                                          <p:attrName>fillcolor</p:attrName>
                                        </p:attrNameLst>
                                      </p:cBhvr>
                                      <p:by>
                                        <p:hsl h="0" s="12549" l="25098"/>
                                      </p:by>
                                    </p:animClr>
                                    <p:animClr clrSpc="hsl" dir="cw">
                                      <p:cBhvr>
                                        <p:cTn id="22" dur="3000" fill="hold"/>
                                        <p:tgtEl>
                                          <p:spTgt spid="2"/>
                                        </p:tgtEl>
                                        <p:attrNameLst>
                                          <p:attrName>stroke.color</p:attrName>
                                        </p:attrNameLst>
                                      </p:cBhvr>
                                      <p:by>
                                        <p:hsl h="0" s="12549" l="25098"/>
                                      </p:by>
                                    </p:animClr>
                                    <p:set>
                                      <p:cBhvr>
                                        <p:cTn id="23" dur="30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20000">
                <p:cTn id="24" fill="hold" display="0">
                  <p:stCondLst>
                    <p:cond delay="indefinite"/>
                  </p:stCondLst>
                  <p:endCondLst>
                    <p:cond evt="onStopAudio" delay="0">
                      <p:tgtEl>
                        <p:sldTgt/>
                      </p:tgtEl>
                    </p:cond>
                  </p:endCondLst>
                </p:cTn>
                <p:tgtEl>
                  <p:spTgt spid="3"/>
                </p:tgtEl>
              </p:cMediaNode>
            </p:audio>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1840" y="332656"/>
            <a:ext cx="6338497" cy="4320481"/>
          </a:xfrm>
          <a:prstGeom prst="rect">
            <a:avLst/>
          </a:prstGeom>
        </p:spPr>
      </p:pic>
      <p:pic>
        <p:nvPicPr>
          <p:cNvPr id="6" name="Content Placeholder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p:blipFill>
        <p:spPr>
          <a:xfrm>
            <a:off x="1703513" y="3356993"/>
            <a:ext cx="1571467" cy="3712305"/>
          </a:xfrm>
          <a:prstGeom prst="rect">
            <a:avLst/>
          </a:prstGeom>
        </p:spPr>
      </p:pic>
      <p:sp>
        <p:nvSpPr>
          <p:cNvPr id="7" name="TextBox 6"/>
          <p:cNvSpPr txBox="1"/>
          <p:nvPr/>
        </p:nvSpPr>
        <p:spPr>
          <a:xfrm>
            <a:off x="3402613" y="1014786"/>
            <a:ext cx="4887877" cy="3108543"/>
          </a:xfrm>
          <a:prstGeom prst="rect">
            <a:avLst/>
          </a:prstGeom>
          <a:noFill/>
        </p:spPr>
        <p:txBody>
          <a:bodyPr wrap="none" rtlCol="0">
            <a:spAutoFit/>
          </a:bodyPr>
          <a:lstStyle/>
          <a:p>
            <a:r>
              <a:rPr lang="en-US" sz="2800" dirty="0" err="1">
                <a:solidFill>
                  <a:prstClr val="black"/>
                </a:solidFill>
                <a:latin typeface="Viner Hand ITC" pitchFamily="66" charset="0"/>
                <a:cs typeface="JasmineUPC" pitchFamily="18" charset="-34"/>
              </a:rPr>
              <a:t>Chào</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mừng</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đến</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với</a:t>
            </a:r>
            <a:r>
              <a:rPr lang="en-US" sz="2800" dirty="0">
                <a:solidFill>
                  <a:prstClr val="black"/>
                </a:solidFill>
                <a:latin typeface="Viner Hand ITC" pitchFamily="66" charset="0"/>
                <a:cs typeface="JasmineUPC" pitchFamily="18" charset="-34"/>
              </a:rPr>
              <a:t> </a:t>
            </a:r>
          </a:p>
          <a:p>
            <a:r>
              <a:rPr lang="en-US" sz="2800" dirty="0">
                <a:solidFill>
                  <a:prstClr val="black"/>
                </a:solidFill>
                <a:latin typeface="Viner Hand ITC" pitchFamily="66" charset="0"/>
                <a:cs typeface="JasmineUPC" pitchFamily="18" charset="-34"/>
              </a:rPr>
              <a:t>hang </a:t>
            </a:r>
            <a:r>
              <a:rPr lang="en-US" sz="2800" dirty="0" err="1">
                <a:solidFill>
                  <a:prstClr val="black"/>
                </a:solidFill>
                <a:latin typeface="Viner Hand ITC" pitchFamily="66" charset="0"/>
                <a:cs typeface="JasmineUPC" pitchFamily="18" charset="-34"/>
              </a:rPr>
              <a:t>động</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bí</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mật</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của</a:t>
            </a:r>
            <a:r>
              <a:rPr lang="en-US" sz="2800" dirty="0">
                <a:solidFill>
                  <a:prstClr val="black"/>
                </a:solidFill>
                <a:latin typeface="Viner Hand ITC" pitchFamily="66" charset="0"/>
                <a:cs typeface="JasmineUPC" pitchFamily="18" charset="-34"/>
              </a:rPr>
              <a:t> ta!!!</a:t>
            </a:r>
          </a:p>
          <a:p>
            <a:r>
              <a:rPr lang="en-US" sz="2800" dirty="0">
                <a:solidFill>
                  <a:prstClr val="black"/>
                </a:solidFill>
                <a:latin typeface="Viner Hand ITC" pitchFamily="66" charset="0"/>
                <a:cs typeface="JasmineUPC" pitchFamily="18" charset="-34"/>
              </a:rPr>
              <a:t>Ta </a:t>
            </a:r>
            <a:r>
              <a:rPr lang="en-US" sz="2800" dirty="0" err="1">
                <a:solidFill>
                  <a:prstClr val="black"/>
                </a:solidFill>
                <a:latin typeface="Viner Hand ITC" pitchFamily="66" charset="0"/>
                <a:cs typeface="JasmineUPC" pitchFamily="18" charset="-34"/>
              </a:rPr>
              <a:t>sẽ</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tặng</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cậu</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những</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rương</a:t>
            </a:r>
            <a:r>
              <a:rPr lang="en-US" sz="2800" dirty="0">
                <a:solidFill>
                  <a:prstClr val="black"/>
                </a:solidFill>
                <a:latin typeface="Viner Hand ITC" pitchFamily="66" charset="0"/>
                <a:cs typeface="JasmineUPC" pitchFamily="18" charset="-34"/>
              </a:rPr>
              <a:t> </a:t>
            </a:r>
          </a:p>
          <a:p>
            <a:r>
              <a:rPr lang="en-US" sz="2800" dirty="0" err="1">
                <a:solidFill>
                  <a:prstClr val="black"/>
                </a:solidFill>
                <a:latin typeface="Viner Hand ITC" pitchFamily="66" charset="0"/>
                <a:cs typeface="JasmineUPC" pitchFamily="18" charset="-34"/>
              </a:rPr>
              <a:t>châu</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báu</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với</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điều</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kiện</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cậu</a:t>
            </a:r>
            <a:r>
              <a:rPr lang="en-US" sz="2800" dirty="0">
                <a:solidFill>
                  <a:prstClr val="black"/>
                </a:solidFill>
                <a:latin typeface="Viner Hand ITC" pitchFamily="66" charset="0"/>
                <a:cs typeface="JasmineUPC" pitchFamily="18" charset="-34"/>
              </a:rPr>
              <a:t> </a:t>
            </a:r>
          </a:p>
          <a:p>
            <a:r>
              <a:rPr lang="en-US" sz="2800" dirty="0" err="1">
                <a:solidFill>
                  <a:prstClr val="black"/>
                </a:solidFill>
                <a:latin typeface="Viner Hand ITC" pitchFamily="66" charset="0"/>
                <a:cs typeface="JasmineUPC" pitchFamily="18" charset="-34"/>
              </a:rPr>
              <a:t>phải</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tự</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vượt</a:t>
            </a:r>
            <a:r>
              <a:rPr lang="en-US" sz="2800" dirty="0">
                <a:solidFill>
                  <a:prstClr val="black"/>
                </a:solidFill>
                <a:latin typeface="Viner Hand ITC" pitchFamily="66" charset="0"/>
                <a:cs typeface="JasmineUPC" pitchFamily="18" charset="-34"/>
              </a:rPr>
              <a:t> qua </a:t>
            </a:r>
            <a:r>
              <a:rPr lang="en-US" sz="2800" dirty="0" err="1">
                <a:solidFill>
                  <a:prstClr val="black"/>
                </a:solidFill>
                <a:latin typeface="Viner Hand ITC" pitchFamily="66" charset="0"/>
                <a:cs typeface="JasmineUPC" pitchFamily="18" charset="-34"/>
              </a:rPr>
              <a:t>thử</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thách</a:t>
            </a:r>
            <a:endParaRPr lang="en-US" sz="2800" dirty="0">
              <a:solidFill>
                <a:prstClr val="black"/>
              </a:solidFill>
              <a:latin typeface="Viner Hand ITC" pitchFamily="66" charset="0"/>
              <a:cs typeface="JasmineUPC" pitchFamily="18" charset="-34"/>
            </a:endParaRPr>
          </a:p>
          <a:p>
            <a:r>
              <a:rPr lang="en-US" sz="2800" dirty="0" err="1">
                <a:solidFill>
                  <a:prstClr val="black"/>
                </a:solidFill>
                <a:latin typeface="Viner Hand ITC" pitchFamily="66" charset="0"/>
                <a:cs typeface="JasmineUPC" pitchFamily="18" charset="-34"/>
              </a:rPr>
              <a:t>của</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những</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chiếc</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rương</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kia</a:t>
            </a:r>
            <a:r>
              <a:rPr lang="en-US" sz="2800" dirty="0">
                <a:solidFill>
                  <a:prstClr val="black"/>
                </a:solidFill>
                <a:latin typeface="Viner Hand ITC" pitchFamily="66" charset="0"/>
                <a:cs typeface="JasmineUPC" pitchFamily="18" charset="-34"/>
              </a:rPr>
              <a:t>!</a:t>
            </a:r>
          </a:p>
          <a:p>
            <a:r>
              <a:rPr lang="en-US" sz="2800" dirty="0" err="1">
                <a:solidFill>
                  <a:prstClr val="black"/>
                </a:solidFill>
                <a:latin typeface="Viner Hand ITC" pitchFamily="66" charset="0"/>
                <a:cs typeface="JasmineUPC" pitchFamily="18" charset="-34"/>
              </a:rPr>
              <a:t>Chúc</a:t>
            </a:r>
            <a:r>
              <a:rPr lang="en-US" sz="2800" dirty="0">
                <a:solidFill>
                  <a:prstClr val="black"/>
                </a:solidFill>
                <a:latin typeface="Viner Hand ITC" pitchFamily="66" charset="0"/>
                <a:cs typeface="JasmineUPC" pitchFamily="18" charset="-34"/>
              </a:rPr>
              <a:t> </a:t>
            </a:r>
            <a:r>
              <a:rPr lang="en-US" sz="2800" dirty="0" err="1">
                <a:solidFill>
                  <a:prstClr val="black"/>
                </a:solidFill>
                <a:latin typeface="Viner Hand ITC" pitchFamily="66" charset="0"/>
                <a:cs typeface="JasmineUPC" pitchFamily="18" charset="-34"/>
              </a:rPr>
              <a:t>cậu</a:t>
            </a:r>
            <a:r>
              <a:rPr lang="en-US" sz="2800" dirty="0">
                <a:solidFill>
                  <a:prstClr val="black"/>
                </a:solidFill>
                <a:latin typeface="Viner Hand ITC" pitchFamily="66" charset="0"/>
                <a:cs typeface="JasmineUPC" pitchFamily="18" charset="-34"/>
              </a:rPr>
              <a:t> may </a:t>
            </a:r>
            <a:r>
              <a:rPr lang="en-US" sz="2800" dirty="0" err="1">
                <a:solidFill>
                  <a:prstClr val="black"/>
                </a:solidFill>
                <a:latin typeface="Viner Hand ITC" pitchFamily="66" charset="0"/>
                <a:cs typeface="JasmineUPC" pitchFamily="18" charset="-34"/>
              </a:rPr>
              <a:t>mắn</a:t>
            </a:r>
            <a:r>
              <a:rPr lang="en-US" sz="2800" dirty="0">
                <a:solidFill>
                  <a:prstClr val="black"/>
                </a:solidFill>
                <a:latin typeface="Viner Hand ITC" pitchFamily="66" charset="0"/>
                <a:cs typeface="JasmineUPC" pitchFamily="18" charset="-34"/>
              </a:rPr>
              <a:t>...</a:t>
            </a:r>
          </a:p>
        </p:txBody>
      </p:sp>
      <p:pic>
        <p:nvPicPr>
          <p:cNvPr id="8" name="Picture 7"/>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6201" y="4276526"/>
            <a:ext cx="2786077" cy="2392834"/>
          </a:xfrm>
          <a:prstGeom prst="rect">
            <a:avLst/>
          </a:prstGeom>
        </p:spPr>
      </p:pic>
      <p:pic>
        <p:nvPicPr>
          <p:cNvPr id="10" name="Pictur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645732" y="5613397"/>
            <a:ext cx="2055670" cy="1304066"/>
          </a:xfrm>
          <a:prstGeom prst="rect">
            <a:avLst/>
          </a:prstGeom>
        </p:spPr>
      </p:pic>
      <p:pic>
        <p:nvPicPr>
          <p:cNvPr id="4" name="Picture 3"/>
          <p:cNvPicPr>
            <a:picLocks noChangeAspect="1"/>
          </p:cNvPicPr>
          <p:nvPr/>
        </p:nvPicPr>
        <p:blipFill>
          <a:blip r:embed="rId11" cstate="print">
            <a:extLst>
              <a:ext uri="{BEBA8EAE-BF5A-486C-A8C5-ECC9F3942E4B}">
                <a14:imgProps xmlns:a14="http://schemas.microsoft.com/office/drawing/2010/main">
                  <a14:imgLayer r:embed="rId12">
                    <a14:imgEffect>
                      <a14:backgroundRemoval t="0" b="94004" l="8807" r="100000">
                        <a14:foregroundMark x1="8807" y1="94004" x2="8807" y2="94004"/>
                        <a14:backgroundMark x1="71236" y1="70949" x2="71236" y2="70949"/>
                        <a14:backgroundMark x1="86648" y1="75303" x2="86648" y2="75303"/>
                        <a14:backgroundMark x1="12784" y1="64097" x2="12784" y2="64097"/>
                        <a14:backgroundMark x1="39276" y1="25125" x2="39276" y2="25125"/>
                        <a14:backgroundMark x1="85582" y1="46752" x2="85582" y2="46752"/>
                        <a14:backgroundMark x1="68750" y1="4925" x2="68750" y2="4925"/>
                        <a14:backgroundMark x1="71591" y1="68094" x2="71591" y2="68094"/>
                        <a14:backgroundMark x1="67259" y1="65882" x2="67259" y2="65882"/>
                        <a14:backgroundMark x1="93821" y1="44254" x2="93821" y2="44254"/>
                      </a14:backgroundRemoval>
                    </a14:imgEffect>
                  </a14:imgLayer>
                </a14:imgProps>
              </a:ext>
              <a:ext uri="{28A0092B-C50C-407E-A947-70E740481C1C}">
                <a14:useLocalDpi xmlns:a14="http://schemas.microsoft.com/office/drawing/2010/main" val="0"/>
              </a:ext>
            </a:extLst>
          </a:blip>
          <a:stretch>
            <a:fillRect/>
          </a:stretch>
        </p:blipFill>
        <p:spPr>
          <a:xfrm flipH="1">
            <a:off x="8820139" y="172914"/>
            <a:ext cx="1944216" cy="2194365"/>
          </a:xfrm>
          <a:prstGeom prst="rect">
            <a:avLst/>
          </a:prstGeom>
        </p:spPr>
      </p:pic>
      <p:pic>
        <p:nvPicPr>
          <p:cNvPr id="2" name="Chào-mừng-cậu-bé-đến-với-hang-158754824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3236624" y="6255767"/>
            <a:ext cx="609600" cy="609600"/>
          </a:xfrm>
          <a:prstGeom prst="rect">
            <a:avLst/>
          </a:prstGeom>
        </p:spPr>
      </p:pic>
    </p:spTree>
    <p:extLst>
      <p:ext uri="{BB962C8B-B14F-4D97-AF65-F5344CB8AC3E}">
        <p14:creationId xmlns:p14="http://schemas.microsoft.com/office/powerpoint/2010/main" val="373588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4"/>
                                        </p:tgtEl>
                                        <p:attrNameLst>
                                          <p:attrName>r</p:attrName>
                                        </p:attrNameLst>
                                      </p:cBhvr>
                                    </p:animRot>
                                    <p:animRot by="-240000">
                                      <p:cBhvr>
                                        <p:cTn id="10" dur="200" fill="hold">
                                          <p:stCondLst>
                                            <p:cond delay="200"/>
                                          </p:stCondLst>
                                        </p:cTn>
                                        <p:tgtEl>
                                          <p:spTgt spid="4"/>
                                        </p:tgtEl>
                                        <p:attrNameLst>
                                          <p:attrName>r</p:attrName>
                                        </p:attrNameLst>
                                      </p:cBhvr>
                                    </p:animRot>
                                    <p:animRot by="240000">
                                      <p:cBhvr>
                                        <p:cTn id="11" dur="200" fill="hold">
                                          <p:stCondLst>
                                            <p:cond delay="400"/>
                                          </p:stCondLst>
                                        </p:cTn>
                                        <p:tgtEl>
                                          <p:spTgt spid="4"/>
                                        </p:tgtEl>
                                        <p:attrNameLst>
                                          <p:attrName>r</p:attrName>
                                        </p:attrNameLst>
                                      </p:cBhvr>
                                    </p:animRot>
                                    <p:animRot by="-240000">
                                      <p:cBhvr>
                                        <p:cTn id="12" dur="200" fill="hold">
                                          <p:stCondLst>
                                            <p:cond delay="600"/>
                                          </p:stCondLst>
                                        </p:cTn>
                                        <p:tgtEl>
                                          <p:spTgt spid="4"/>
                                        </p:tgtEl>
                                        <p:attrNameLst>
                                          <p:attrName>r</p:attrName>
                                        </p:attrNameLst>
                                      </p:cBhvr>
                                    </p:animRot>
                                    <p:animRot by="120000">
                                      <p:cBhvr>
                                        <p:cTn id="13" dur="200" fill="hold">
                                          <p:stCondLst>
                                            <p:cond delay="800"/>
                                          </p:stCondLst>
                                        </p:cTn>
                                        <p:tgtEl>
                                          <p:spTgt spid="4"/>
                                        </p:tgtEl>
                                        <p:attrNameLst>
                                          <p:attrName>r</p:attrName>
                                        </p:attrNameLst>
                                      </p:cBhvr>
                                    </p:animRot>
                                  </p:childTnLst>
                                </p:cTn>
                              </p:par>
                              <p:par>
                                <p:cTn id="14" presetID="56" presetClass="entr" presetSubtype="0" fill="hold" grpId="0" nodeType="with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 by="(-#ppt_w*2)" calcmode="lin" valueType="num">
                                      <p:cBhvr rctx="PPT">
                                        <p:cTn id="16" dur="250" autoRev="1" fill="hold">
                                          <p:stCondLst>
                                            <p:cond delay="0"/>
                                          </p:stCondLst>
                                        </p:cTn>
                                        <p:tgtEl>
                                          <p:spTgt spid="7"/>
                                        </p:tgtEl>
                                        <p:attrNameLst>
                                          <p:attrName>ppt_w</p:attrName>
                                        </p:attrNameLst>
                                      </p:cBhvr>
                                    </p:anim>
                                    <p:anim by="(#ppt_w*0.50)" calcmode="lin" valueType="num">
                                      <p:cBhvr>
                                        <p:cTn id="17" dur="250" decel="50000" autoRev="1" fill="hold">
                                          <p:stCondLst>
                                            <p:cond delay="0"/>
                                          </p:stCondLst>
                                        </p:cTn>
                                        <p:tgtEl>
                                          <p:spTgt spid="7"/>
                                        </p:tgtEl>
                                        <p:attrNameLst>
                                          <p:attrName>ppt_x</p:attrName>
                                        </p:attrNameLst>
                                      </p:cBhvr>
                                    </p:anim>
                                    <p:anim from="(-#ppt_h/2)" to="(#ppt_y)" calcmode="lin" valueType="num">
                                      <p:cBhvr>
                                        <p:cTn id="18" dur="500" fill="hold">
                                          <p:stCondLst>
                                            <p:cond delay="0"/>
                                          </p:stCondLst>
                                        </p:cTn>
                                        <p:tgtEl>
                                          <p:spTgt spid="7"/>
                                        </p:tgtEl>
                                        <p:attrNameLst>
                                          <p:attrName>ppt_y</p:attrName>
                                        </p:attrNameLst>
                                      </p:cBhvr>
                                    </p:anim>
                                    <p:animRot by="21600000">
                                      <p:cBhvr>
                                        <p:cTn id="19" dur="500" fill="hold">
                                          <p:stCondLst>
                                            <p:cond delay="0"/>
                                          </p:stCondLst>
                                        </p:cTn>
                                        <p:tgtEl>
                                          <p:spTgt spid="7"/>
                                        </p:tgtEl>
                                        <p:attrNameLst>
                                          <p:attrName>r</p:attrName>
                                        </p:attrNameLst>
                                      </p:cBhvr>
                                    </p:animRot>
                                  </p:childTnLst>
                                </p:cTn>
                              </p:par>
                              <p:par>
                                <p:cTn id="20" presetID="1" presetClass="mediacall" presetSubtype="0" fill="hold" nodeType="withEffect">
                                  <p:stCondLst>
                                    <p:cond delay="0"/>
                                  </p:stCondLst>
                                  <p:childTnLst>
                                    <p:cmd type="call" cmd="playFrom(0.0)">
                                      <p:cBhvr>
                                        <p:cTn id="21" dur="88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2"/>
                </p:tgtEl>
              </p:cMediaNode>
            </p:audio>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r3">
            <a:hlinkClick r:id="rId4" action="ppaction://hlinksldjump"/>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695" b="100000" l="52500" r="100000"/>
                    </a14:imgEffect>
                    <a14:imgEffect>
                      <a14:brightnessContrast bright="40000" contrast="40000"/>
                    </a14:imgEffect>
                  </a14:imgLayer>
                </a14:imgProps>
              </a:ext>
              <a:ext uri="{28A0092B-C50C-407E-A947-70E740481C1C}">
                <a14:useLocalDpi xmlns:a14="http://schemas.microsoft.com/office/drawing/2010/main" val="0"/>
              </a:ext>
            </a:extLst>
          </a:blip>
          <a:srcRect l="51818"/>
          <a:stretch/>
        </p:blipFill>
        <p:spPr>
          <a:xfrm>
            <a:off x="2468201" y="1556792"/>
            <a:ext cx="1179529" cy="1440160"/>
          </a:xfrm>
          <a:prstGeom prst="rect">
            <a:avLst/>
          </a:prstGeom>
        </p:spPr>
      </p:pic>
      <p:pic>
        <p:nvPicPr>
          <p:cNvPr id="9" name="r4">
            <a:hlinkClick r:id="rId7" action="ppaction://hlinksldjump"/>
          </p:cNvPr>
          <p:cNvPicPr>
            <a:picLocks noChangeAspect="1"/>
          </p:cNvPicPr>
          <p:nvPr/>
        </p:nvPicPr>
        <p:blipFill rotWithShape="1">
          <a:blip r:embed="rId8" cstate="print">
            <a:duotone>
              <a:prstClr val="black"/>
              <a:srgbClr val="FFFF00">
                <a:tint val="45000"/>
                <a:satMod val="400000"/>
              </a:srgbClr>
            </a:duotone>
            <a:extLst>
              <a:ext uri="{BEBA8EAE-BF5A-486C-A8C5-ECC9F3942E4B}">
                <a14:imgProps xmlns:a14="http://schemas.microsoft.com/office/drawing/2010/main">
                  <a14:imgLayer r:embed="rId6">
                    <a14:imgEffect>
                      <a14:backgroundRemoval t="9695" b="100000" l="52500" r="100000"/>
                    </a14:imgEffect>
                  </a14:imgLayer>
                </a14:imgProps>
              </a:ext>
              <a:ext uri="{28A0092B-C50C-407E-A947-70E740481C1C}">
                <a14:useLocalDpi xmlns:a14="http://schemas.microsoft.com/office/drawing/2010/main" val="0"/>
              </a:ext>
            </a:extLst>
          </a:blip>
          <a:srcRect l="51818"/>
          <a:stretch/>
        </p:blipFill>
        <p:spPr>
          <a:xfrm>
            <a:off x="5663953" y="836712"/>
            <a:ext cx="1179529" cy="1440160"/>
          </a:xfrm>
          <a:prstGeom prst="rect">
            <a:avLst/>
          </a:prstGeom>
        </p:spPr>
      </p:pic>
      <p:pic>
        <p:nvPicPr>
          <p:cNvPr id="12" name="r5">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9695" b="100000" l="52500" r="100000"/>
                    </a14:imgEffect>
                    <a14:imgEffect>
                      <a14:brightnessContrast bright="40000" contrast="40000"/>
                    </a14:imgEffect>
                  </a14:imgLayer>
                </a14:imgProps>
              </a:ext>
              <a:ext uri="{28A0092B-C50C-407E-A947-70E740481C1C}">
                <a14:useLocalDpi xmlns:a14="http://schemas.microsoft.com/office/drawing/2010/main" val="0"/>
              </a:ext>
            </a:extLst>
          </a:blip>
          <a:srcRect l="51818"/>
          <a:stretch/>
        </p:blipFill>
        <p:spPr>
          <a:xfrm flipH="1">
            <a:off x="7410110" y="1724009"/>
            <a:ext cx="1224136" cy="1340768"/>
          </a:xfrm>
          <a:prstGeom prst="rect">
            <a:avLst/>
          </a:prstGeom>
        </p:spPr>
      </p:pic>
      <p:pic>
        <p:nvPicPr>
          <p:cNvPr id="13" name="r7">
            <a:hlinkClick r:id="rId12" action="ppaction://hlinksldjump"/>
          </p:cNvPr>
          <p:cNvPicPr>
            <a:picLocks noChangeAspect="1"/>
          </p:cNvPicPr>
          <p:nvPr/>
        </p:nvPicPr>
        <p:blipFill rotWithShape="1">
          <a:blip r:embed="rId13" cstate="print">
            <a:duotone>
              <a:schemeClr val="accent3">
                <a:shade val="45000"/>
                <a:satMod val="135000"/>
              </a:schemeClr>
              <a:prstClr val="white"/>
            </a:duotone>
            <a:extLst>
              <a:ext uri="{BEBA8EAE-BF5A-486C-A8C5-ECC9F3942E4B}">
                <a14:imgProps xmlns:a14="http://schemas.microsoft.com/office/drawing/2010/main">
                  <a14:imgLayer r:embed="rId14">
                    <a14:imgEffect>
                      <a14:backgroundRemoval t="9695" b="100000" l="52500" r="100000"/>
                    </a14:imgEffect>
                    <a14:imgEffect>
                      <a14:brightnessContrast bright="40000" contrast="40000"/>
                    </a14:imgEffect>
                  </a14:imgLayer>
                </a14:imgProps>
              </a:ext>
              <a:ext uri="{28A0092B-C50C-407E-A947-70E740481C1C}">
                <a14:useLocalDpi xmlns:a14="http://schemas.microsoft.com/office/drawing/2010/main" val="0"/>
              </a:ext>
            </a:extLst>
          </a:blip>
          <a:srcRect l="51818"/>
          <a:stretch/>
        </p:blipFill>
        <p:spPr>
          <a:xfrm flipH="1">
            <a:off x="7769551" y="4199245"/>
            <a:ext cx="1872208" cy="1797860"/>
          </a:xfrm>
          <a:prstGeom prst="rect">
            <a:avLst/>
          </a:prstGeom>
        </p:spPr>
      </p:pic>
      <p:pic>
        <p:nvPicPr>
          <p:cNvPr id="14" name="r1">
            <a:hlinkClick r:id="rId15" action="ppaction://hlinksldjump"/>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9695" b="100000" l="52500" r="100000"/>
                    </a14:imgEffect>
                  </a14:imgLayer>
                </a14:imgProps>
              </a:ext>
              <a:ext uri="{28A0092B-C50C-407E-A947-70E740481C1C}">
                <a14:useLocalDpi xmlns:a14="http://schemas.microsoft.com/office/drawing/2010/main" val="0"/>
              </a:ext>
            </a:extLst>
          </a:blip>
          <a:srcRect l="51818"/>
          <a:stretch/>
        </p:blipFill>
        <p:spPr>
          <a:xfrm>
            <a:off x="3503712" y="4114369"/>
            <a:ext cx="1623222" cy="1656184"/>
          </a:xfrm>
          <a:prstGeom prst="rect">
            <a:avLst/>
          </a:prstGeom>
        </p:spPr>
      </p:pic>
      <p:pic>
        <p:nvPicPr>
          <p:cNvPr id="15" name="v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81519" y="4016762"/>
            <a:ext cx="2592288" cy="134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v5"/>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268012" y="1708173"/>
            <a:ext cx="1728192" cy="842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v4"/>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flipH="1">
            <a:off x="5475645" y="861801"/>
            <a:ext cx="1484450" cy="8117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v3"/>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flipH="1">
            <a:off x="2363456" y="1556793"/>
            <a:ext cx="1628466" cy="9939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v1"/>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flipH="1">
            <a:off x="3177689" y="4016763"/>
            <a:ext cx="2027870" cy="1108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a:hlinkClick r:id="rId22" action="ppaction://hlinksldjump"/>
          </p:cNvPr>
          <p:cNvPicPr>
            <a:picLocks noChangeAspect="1"/>
          </p:cNvPicPr>
          <p:nvPr/>
        </p:nvPicPr>
        <p:blipFill>
          <a:blip r:embed="rId23" cstate="print">
            <a:extLst>
              <a:ext uri="{BEBA8EAE-BF5A-486C-A8C5-ECC9F3942E4B}">
                <a14:imgProps xmlns:a14="http://schemas.microsoft.com/office/drawing/2010/main">
                  <a14:imgLayer r:embed="rId24">
                    <a14:imgEffect>
                      <a14:backgroundRemoval t="0" b="94004" l="8807" r="100000">
                        <a14:foregroundMark x1="8807" y1="94004" x2="8807" y2="94004"/>
                        <a14:backgroundMark x1="71236" y1="70949" x2="71236" y2="70949"/>
                        <a14:backgroundMark x1="86648" y1="75303" x2="86648" y2="75303"/>
                        <a14:backgroundMark x1="12784" y1="64097" x2="12784" y2="64097"/>
                        <a14:backgroundMark x1="39276" y1="25125" x2="39276" y2="25125"/>
                        <a14:backgroundMark x1="85582" y1="46752" x2="85582" y2="46752"/>
                        <a14:backgroundMark x1="68750" y1="4925" x2="68750" y2="4925"/>
                        <a14:backgroundMark x1="71591" y1="68094" x2="71591" y2="68094"/>
                        <a14:backgroundMark x1="67259" y1="65882" x2="67259" y2="65882"/>
                        <a14:backgroundMark x1="93821" y1="44254" x2="93821" y2="44254"/>
                      </a14:backgroundRemoval>
                    </a14:imgEffect>
                  </a14:imgLayer>
                </a14:imgProps>
              </a:ext>
              <a:ext uri="{28A0092B-C50C-407E-A947-70E740481C1C}">
                <a14:useLocalDpi xmlns:a14="http://schemas.microsoft.com/office/drawing/2010/main" val="0"/>
              </a:ext>
            </a:extLst>
          </a:blip>
          <a:stretch>
            <a:fillRect/>
          </a:stretch>
        </p:blipFill>
        <p:spPr>
          <a:xfrm flipH="1">
            <a:off x="8400256" y="-74944"/>
            <a:ext cx="1944216" cy="2194365"/>
          </a:xfrm>
          <a:prstGeom prst="rect">
            <a:avLst/>
          </a:prstGeom>
        </p:spPr>
      </p:pic>
      <p:sp>
        <p:nvSpPr>
          <p:cNvPr id="2" name="Oval 1"/>
          <p:cNvSpPr/>
          <p:nvPr/>
        </p:nvSpPr>
        <p:spPr>
          <a:xfrm>
            <a:off x="3640909" y="5142395"/>
            <a:ext cx="432048" cy="44684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solidFill>
                  <a:prstClr val="white"/>
                </a:solidFill>
                <a:latin typeface="Calibri"/>
              </a:rPr>
              <a:t>1</a:t>
            </a:r>
          </a:p>
        </p:txBody>
      </p:sp>
      <p:sp>
        <p:nvSpPr>
          <p:cNvPr id="24" name="Oval 23"/>
          <p:cNvSpPr/>
          <p:nvPr/>
        </p:nvSpPr>
        <p:spPr>
          <a:xfrm>
            <a:off x="9030072" y="5227872"/>
            <a:ext cx="432048" cy="44684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solidFill>
                  <a:prstClr val="white"/>
                </a:solidFill>
                <a:latin typeface="Calibri"/>
              </a:rPr>
              <a:t>2</a:t>
            </a:r>
          </a:p>
        </p:txBody>
      </p:sp>
      <p:sp>
        <p:nvSpPr>
          <p:cNvPr id="23" name="Oval 22"/>
          <p:cNvSpPr/>
          <p:nvPr/>
        </p:nvSpPr>
        <p:spPr>
          <a:xfrm>
            <a:off x="2495600" y="2394394"/>
            <a:ext cx="432048" cy="44684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solidFill>
                  <a:prstClr val="white"/>
                </a:solidFill>
                <a:latin typeface="Calibri"/>
              </a:rPr>
              <a:t>3</a:t>
            </a:r>
          </a:p>
        </p:txBody>
      </p:sp>
      <p:sp>
        <p:nvSpPr>
          <p:cNvPr id="25" name="Oval 24"/>
          <p:cNvSpPr/>
          <p:nvPr/>
        </p:nvSpPr>
        <p:spPr>
          <a:xfrm>
            <a:off x="5734809" y="1724126"/>
            <a:ext cx="432048" cy="44684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solidFill>
                  <a:prstClr val="white"/>
                </a:solidFill>
                <a:latin typeface="Calibri"/>
              </a:rPr>
              <a:t>4</a:t>
            </a:r>
          </a:p>
        </p:txBody>
      </p:sp>
      <p:sp>
        <p:nvSpPr>
          <p:cNvPr id="26" name="Oval 25"/>
          <p:cNvSpPr/>
          <p:nvPr/>
        </p:nvSpPr>
        <p:spPr>
          <a:xfrm>
            <a:off x="8202198" y="2546793"/>
            <a:ext cx="432048" cy="446845"/>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dirty="0">
                <a:solidFill>
                  <a:prstClr val="white"/>
                </a:solidFill>
                <a:latin typeface="Calibri"/>
              </a:rPr>
              <a:t>5</a:t>
            </a:r>
          </a:p>
        </p:txBody>
      </p:sp>
    </p:spTree>
    <p:extLst>
      <p:ext uri="{BB962C8B-B14F-4D97-AF65-F5344CB8AC3E}">
        <p14:creationId xmlns:p14="http://schemas.microsoft.com/office/powerpoint/2010/main" val="195954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6" presetClass="entr" presetSubtype="42"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barn(outHorizontal)">
                                      <p:cBhvr>
                                        <p:cTn id="16" dur="500"/>
                                        <p:tgtEl>
                                          <p:spTgt spid="22"/>
                                        </p:tgtEl>
                                      </p:cBhvr>
                                    </p:animEffect>
                                  </p:childTnLst>
                                </p:cTn>
                              </p:par>
                            </p:childTnLst>
                          </p:cTn>
                        </p:par>
                      </p:childTnLst>
                    </p:cTn>
                  </p:par>
                </p:childTnLst>
              </p:cTn>
              <p:nextCondLst>
                <p:cond evt="onClick" delay="0">
                  <p:tgtEl>
                    <p:spTgt spid="2"/>
                  </p:tgtEl>
                </p:cond>
              </p:nextCondLst>
            </p:seq>
            <p:seq concurrent="1" nextAc="seek">
              <p:cTn id="17" restart="whenNotActive" fill="hold" evtFilter="cancelBubble" nodeType="interactiveSeq">
                <p:stCondLst>
                  <p:cond evt="onClick" delay="0">
                    <p:tgtEl>
                      <p:spTgt spid="24"/>
                    </p:tgtEl>
                  </p:cond>
                </p:stCondLst>
                <p:endSync evt="end" delay="0">
                  <p:rtn val="all"/>
                </p:endSync>
                <p:childTnLst>
                  <p:par>
                    <p:cTn id="18" fill="hold">
                      <p:stCondLst>
                        <p:cond delay="0"/>
                      </p:stCondLst>
                      <p:childTnLst>
                        <p:par>
                          <p:cTn id="19" fill="hold">
                            <p:stCondLst>
                              <p:cond delay="0"/>
                            </p:stCondLst>
                            <p:childTnLst>
                              <p:par>
                                <p:cTn id="20" presetID="16" presetClass="entr" presetSubtype="42"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outHorizontal)">
                                      <p:cBhvr>
                                        <p:cTn id="22" dur="500"/>
                                        <p:tgtEl>
                                          <p:spTgt spid="15"/>
                                        </p:tgtEl>
                                      </p:cBhvr>
                                    </p:animEffect>
                                  </p:child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3"/>
                    </p:tgtEl>
                  </p:cond>
                </p:stCondLst>
                <p:endSync evt="end" delay="0">
                  <p:rtn val="all"/>
                </p:endSync>
                <p:childTnLst>
                  <p:par>
                    <p:cTn id="24" fill="hold">
                      <p:stCondLst>
                        <p:cond delay="0"/>
                      </p:stCondLst>
                      <p:childTnLst>
                        <p:par>
                          <p:cTn id="25" fill="hold">
                            <p:stCondLst>
                              <p:cond delay="0"/>
                            </p:stCondLst>
                            <p:childTnLst>
                              <p:par>
                                <p:cTn id="26" presetID="16" presetClass="entr" presetSubtype="42"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outHorizontal)">
                                      <p:cBhvr>
                                        <p:cTn id="28" dur="500"/>
                                        <p:tgtEl>
                                          <p:spTgt spid="21"/>
                                        </p:tgtEl>
                                      </p:cBhvr>
                                    </p:animEffect>
                                  </p:childTnLst>
                                </p:cTn>
                              </p:par>
                            </p:childTnLst>
                          </p:cTn>
                        </p:par>
                      </p:childTnLst>
                    </p:cTn>
                  </p:par>
                </p:childTnLst>
              </p:cTn>
              <p:nextCondLst>
                <p:cond evt="onClick" delay="0">
                  <p:tgtEl>
                    <p:spTgt spid="23"/>
                  </p:tgtEl>
                </p:cond>
              </p:nextCondLst>
            </p:seq>
            <p:seq concurrent="1" nextAc="seek">
              <p:cTn id="29" restart="whenNotActive" fill="hold" evtFilter="cancelBubble" nodeType="interactiveSeq">
                <p:stCondLst>
                  <p:cond evt="onClick" delay="0">
                    <p:tgtEl>
                      <p:spTgt spid="25"/>
                    </p:tgtEl>
                  </p:cond>
                </p:stCondLst>
                <p:endSync evt="end" delay="0">
                  <p:rtn val="all"/>
                </p:endSync>
                <p:childTnLst>
                  <p:par>
                    <p:cTn id="30" fill="hold">
                      <p:stCondLst>
                        <p:cond delay="0"/>
                      </p:stCondLst>
                      <p:childTnLst>
                        <p:par>
                          <p:cTn id="31" fill="hold">
                            <p:stCondLst>
                              <p:cond delay="0"/>
                            </p:stCondLst>
                            <p:childTnLst>
                              <p:par>
                                <p:cTn id="32" presetID="16" presetClass="entr" presetSubtype="42"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outHorizontal)">
                                      <p:cBhvr>
                                        <p:cTn id="34" dur="500"/>
                                        <p:tgtEl>
                                          <p:spTgt spid="19"/>
                                        </p:tgtEl>
                                      </p:cBhvr>
                                    </p:animEffect>
                                  </p:childTnLst>
                                </p:cTn>
                              </p:par>
                            </p:childTnLst>
                          </p:cTn>
                        </p:par>
                      </p:childTnLst>
                    </p:cTn>
                  </p:par>
                </p:childTnLst>
              </p:cTn>
              <p:nextCondLst>
                <p:cond evt="onClick" delay="0">
                  <p:tgtEl>
                    <p:spTgt spid="25"/>
                  </p:tgtEl>
                </p:cond>
              </p:nextCondLst>
            </p:seq>
            <p:seq concurrent="1" nextAc="seek">
              <p:cTn id="35" restart="whenNotActive" fill="hold" evtFilter="cancelBubble" nodeType="interactiveSeq">
                <p:stCondLst>
                  <p:cond evt="onClick" delay="0">
                    <p:tgtEl>
                      <p:spTgt spid="26"/>
                    </p:tgtEl>
                  </p:cond>
                </p:stCondLst>
                <p:endSync evt="end" delay="0">
                  <p:rtn val="all"/>
                </p:endSync>
                <p:childTnLst>
                  <p:par>
                    <p:cTn id="36" fill="hold">
                      <p:stCondLst>
                        <p:cond delay="0"/>
                      </p:stCondLst>
                      <p:childTnLst>
                        <p:par>
                          <p:cTn id="37" fill="hold">
                            <p:stCondLst>
                              <p:cond delay="0"/>
                            </p:stCondLst>
                            <p:childTnLst>
                              <p:par>
                                <p:cTn id="38" presetID="16" presetClass="entr" presetSubtype="42"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barn(outHorizontal)">
                                      <p:cBhvr>
                                        <p:cTn id="40" dur="500"/>
                                        <p:tgtEl>
                                          <p:spTgt spid="17"/>
                                        </p:tgtEl>
                                      </p:cBhvr>
                                    </p:animEffect>
                                  </p:childTnLst>
                                </p:cTn>
                              </p:par>
                            </p:childTnLst>
                          </p:cTn>
                        </p:par>
                      </p:childTnLst>
                    </p:cTn>
                  </p:par>
                </p:childTnLst>
              </p:cTn>
              <p:nextCondLst>
                <p:cond evt="onClick" delay="0">
                  <p:tgtEl>
                    <p:spTgt spid="26"/>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p:blipFill>
        <p:spPr>
          <a:xfrm>
            <a:off x="1703513" y="3356993"/>
            <a:ext cx="1571467" cy="3712305"/>
          </a:xfrm>
          <a:prstGeom prst="rect">
            <a:avLst/>
          </a:prstGeom>
        </p:spPr>
      </p:pic>
      <p:sp>
        <p:nvSpPr>
          <p:cNvPr id="7" name="TextBox 6"/>
          <p:cNvSpPr txBox="1"/>
          <p:nvPr/>
        </p:nvSpPr>
        <p:spPr>
          <a:xfrm>
            <a:off x="3440279" y="712368"/>
            <a:ext cx="5719312" cy="1077218"/>
          </a:xfrm>
          <a:prstGeom prst="rect">
            <a:avLst/>
          </a:prstGeom>
          <a:noFill/>
        </p:spPr>
        <p:txBody>
          <a:bodyPr wrap="square" rtlCol="0">
            <a:spAutoFit/>
          </a:bodyPr>
          <a:lstStyle/>
          <a:p>
            <a:r>
              <a:rPr lang="en-US" sz="3200" dirty="0" err="1">
                <a:solidFill>
                  <a:srgbClr val="F79646">
                    <a:lumMod val="75000"/>
                  </a:srgbClr>
                </a:solidFill>
                <a:latin typeface="Times New Roman" pitchFamily="18" charset="0"/>
                <a:cs typeface="Times New Roman" pitchFamily="18" charset="0"/>
              </a:rPr>
              <a:t>Câu</a:t>
            </a:r>
            <a:r>
              <a:rPr lang="en-US" sz="3200" dirty="0">
                <a:solidFill>
                  <a:srgbClr val="F79646">
                    <a:lumMod val="75000"/>
                  </a:srgbClr>
                </a:solidFill>
                <a:latin typeface="Times New Roman" pitchFamily="18" charset="0"/>
                <a:cs typeface="Times New Roman" pitchFamily="18" charset="0"/>
              </a:rPr>
              <a:t> </a:t>
            </a:r>
            <a:r>
              <a:rPr lang="en-US" sz="3200">
                <a:solidFill>
                  <a:srgbClr val="F79646">
                    <a:lumMod val="75000"/>
                  </a:srgbClr>
                </a:solidFill>
                <a:latin typeface="Times New Roman" pitchFamily="18" charset="0"/>
                <a:cs typeface="Times New Roman" pitchFamily="18" charset="0"/>
              </a:rPr>
              <a:t>1: Có thể sử dụng kính lúp để quan sát vật nào sau đây?</a:t>
            </a:r>
            <a:endParaRPr lang="en-US" sz="3200" dirty="0">
              <a:solidFill>
                <a:srgbClr val="F79646">
                  <a:lumMod val="75000"/>
                </a:srgbClr>
              </a:solidFill>
              <a:latin typeface="Times New Roman" pitchFamily="18" charset="0"/>
              <a:cs typeface="Times New Roman" pitchFamily="18" charset="0"/>
            </a:endParaRPr>
          </a:p>
        </p:txBody>
      </p:sp>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2781840" y="2924944"/>
            <a:ext cx="3530185"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A. Xác một con muỗi.</a:t>
            </a:r>
          </a:p>
        </p:txBody>
      </p:sp>
      <p:sp>
        <p:nvSpPr>
          <p:cNvPr id="13" name="Rounded Rectangle 12"/>
          <p:cNvSpPr/>
          <p:nvPr/>
        </p:nvSpPr>
        <p:spPr>
          <a:xfrm>
            <a:off x="6672064" y="299695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B. Toàn bộ cơ thể một con voi.</a:t>
            </a:r>
          </a:p>
        </p:txBody>
      </p:sp>
      <p:sp>
        <p:nvSpPr>
          <p:cNvPr id="12" name="Rounded Rectangle 11"/>
          <p:cNvSpPr/>
          <p:nvPr/>
        </p:nvSpPr>
        <p:spPr>
          <a:xfrm>
            <a:off x="2781839"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C. Tế bào thịt quả cà chua.</a:t>
            </a:r>
          </a:p>
        </p:txBody>
      </p:sp>
      <p:sp>
        <p:nvSpPr>
          <p:cNvPr id="14" name="Rounded Rectangle 13"/>
          <p:cNvSpPr/>
          <p:nvPr/>
        </p:nvSpPr>
        <p:spPr>
          <a:xfrm>
            <a:off x="6666157"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D. Mặt trăng.</a:t>
            </a:r>
          </a:p>
        </p:txBody>
      </p:sp>
    </p:spTree>
    <p:extLst>
      <p:ext uri="{BB962C8B-B14F-4D97-AF65-F5344CB8AC3E}">
        <p14:creationId xmlns:p14="http://schemas.microsoft.com/office/powerpoint/2010/main" val="164403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p:blipFill>
        <p:spPr>
          <a:xfrm>
            <a:off x="1703513" y="3356993"/>
            <a:ext cx="1571467" cy="3712305"/>
          </a:xfrm>
          <a:prstGeom prst="rect">
            <a:avLst/>
          </a:prstGeom>
        </p:spPr>
      </p:pic>
      <p:sp>
        <p:nvSpPr>
          <p:cNvPr id="7" name="TextBox 6"/>
          <p:cNvSpPr txBox="1"/>
          <p:nvPr/>
        </p:nvSpPr>
        <p:spPr>
          <a:xfrm>
            <a:off x="3274980" y="712368"/>
            <a:ext cx="5845357" cy="1077218"/>
          </a:xfrm>
          <a:prstGeom prst="rect">
            <a:avLst/>
          </a:prstGeom>
          <a:noFill/>
        </p:spPr>
        <p:txBody>
          <a:bodyPr wrap="square" rtlCol="0">
            <a:spAutoFit/>
          </a:bodyPr>
          <a:lstStyle/>
          <a:p>
            <a:r>
              <a:rPr lang="en-US" sz="3200" dirty="0" err="1">
                <a:solidFill>
                  <a:srgbClr val="F79646">
                    <a:lumMod val="75000"/>
                  </a:srgbClr>
                </a:solidFill>
                <a:latin typeface="Times New Roman" pitchFamily="18" charset="0"/>
                <a:cs typeface="Times New Roman" pitchFamily="18" charset="0"/>
              </a:rPr>
              <a:t>Câu</a:t>
            </a:r>
            <a:r>
              <a:rPr lang="en-US" sz="3200" dirty="0">
                <a:solidFill>
                  <a:srgbClr val="F79646">
                    <a:lumMod val="75000"/>
                  </a:srgbClr>
                </a:solidFill>
                <a:latin typeface="Times New Roman" pitchFamily="18" charset="0"/>
                <a:cs typeface="Times New Roman" pitchFamily="18" charset="0"/>
              </a:rPr>
              <a:t> </a:t>
            </a:r>
            <a:r>
              <a:rPr lang="en-US" sz="3200">
                <a:solidFill>
                  <a:srgbClr val="F79646">
                    <a:lumMod val="75000"/>
                  </a:srgbClr>
                </a:solidFill>
                <a:latin typeface="Times New Roman" pitchFamily="18" charset="0"/>
                <a:cs typeface="Times New Roman" pitchFamily="18" charset="0"/>
              </a:rPr>
              <a:t>2: Tấm kính dùng làm kính lúp có đặc điểm:</a:t>
            </a:r>
          </a:p>
        </p:txBody>
      </p:sp>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6592357" y="2965842"/>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B</a:t>
            </a:r>
            <a:r>
              <a:rPr lang="en-US" sz="2800">
                <a:solidFill>
                  <a:prstClr val="black"/>
                </a:solidFill>
                <a:latin typeface="Times New Roman" panose="02020603050405020304" pitchFamily="18" charset="0"/>
                <a:cs typeface="Times New Roman" panose="02020603050405020304" pitchFamily="18" charset="0"/>
              </a:rPr>
              <a:t>. có phần rìa mỏng hơn phần giữa.</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3" name="Rounded Rectangle 12"/>
          <p:cNvSpPr/>
          <p:nvPr/>
        </p:nvSpPr>
        <p:spPr>
          <a:xfrm>
            <a:off x="2770132" y="296584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A</a:t>
            </a:r>
            <a:r>
              <a:rPr lang="en-US" sz="2800">
                <a:solidFill>
                  <a:prstClr val="black"/>
                </a:solidFill>
                <a:latin typeface="Times New Roman" panose="02020603050405020304" pitchFamily="18" charset="0"/>
                <a:cs typeface="Times New Roman" panose="02020603050405020304" pitchFamily="18" charset="0"/>
              </a:rPr>
              <a:t>. có phần rìa dày hơn phần giữa.</a:t>
            </a:r>
          </a:p>
        </p:txBody>
      </p:sp>
      <p:sp>
        <p:nvSpPr>
          <p:cNvPr id="12" name="Rounded Rectangle 11"/>
          <p:cNvSpPr/>
          <p:nvPr/>
        </p:nvSpPr>
        <p:spPr>
          <a:xfrm>
            <a:off x="2781839"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C</a:t>
            </a:r>
            <a:r>
              <a:rPr lang="en-US" sz="2800">
                <a:solidFill>
                  <a:prstClr val="black"/>
                </a:solidFill>
                <a:latin typeface="Times New Roman" panose="02020603050405020304" pitchFamily="18" charset="0"/>
                <a:cs typeface="Times New Roman" panose="02020603050405020304" pitchFamily="18" charset="0"/>
              </a:rPr>
              <a:t>. lồi hoặc lõm.</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6666157"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D</a:t>
            </a:r>
            <a:r>
              <a:rPr lang="en-US" sz="2800">
                <a:solidFill>
                  <a:prstClr val="black"/>
                </a:solidFill>
                <a:latin typeface="Times New Roman" panose="02020603050405020304" pitchFamily="18" charset="0"/>
                <a:cs typeface="Times New Roman" panose="02020603050405020304" pitchFamily="18" charset="0"/>
              </a:rPr>
              <a:t>. có hai mặt phẳng.</a:t>
            </a:r>
            <a:endParaRPr lang="en-US"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620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p:blipFill>
        <p:spPr>
          <a:xfrm>
            <a:off x="1703513" y="3356993"/>
            <a:ext cx="1571467" cy="3712305"/>
          </a:xfrm>
          <a:prstGeom prst="rect">
            <a:avLst/>
          </a:prstGeom>
        </p:spPr>
      </p:pic>
      <p:sp>
        <p:nvSpPr>
          <p:cNvPr id="7" name="TextBox 6"/>
          <p:cNvSpPr txBox="1"/>
          <p:nvPr/>
        </p:nvSpPr>
        <p:spPr>
          <a:xfrm>
            <a:off x="3274980" y="712369"/>
            <a:ext cx="5845357" cy="1015663"/>
          </a:xfrm>
          <a:prstGeom prst="rect">
            <a:avLst/>
          </a:prstGeom>
          <a:noFill/>
        </p:spPr>
        <p:txBody>
          <a:bodyPr wrap="square" rtlCol="0">
            <a:spAutoFit/>
          </a:bodyPr>
          <a:lstStyle/>
          <a:p>
            <a:r>
              <a:rPr lang="en-US" sz="3000" dirty="0" err="1">
                <a:solidFill>
                  <a:srgbClr val="F79646">
                    <a:lumMod val="75000"/>
                  </a:srgbClr>
                </a:solidFill>
                <a:latin typeface="Times New Roman" pitchFamily="18" charset="0"/>
                <a:cs typeface="Times New Roman" pitchFamily="18" charset="0"/>
              </a:rPr>
              <a:t>Câu</a:t>
            </a:r>
            <a:r>
              <a:rPr lang="en-US" sz="3000" dirty="0">
                <a:solidFill>
                  <a:srgbClr val="F79646">
                    <a:lumMod val="75000"/>
                  </a:srgbClr>
                </a:solidFill>
                <a:latin typeface="Times New Roman" pitchFamily="18" charset="0"/>
                <a:cs typeface="Times New Roman" pitchFamily="18" charset="0"/>
              </a:rPr>
              <a:t> 3</a:t>
            </a:r>
            <a:r>
              <a:rPr lang="en-US" sz="3000">
                <a:solidFill>
                  <a:srgbClr val="F79646">
                    <a:lumMod val="75000"/>
                  </a:srgbClr>
                </a:solidFill>
                <a:latin typeface="Times New Roman" pitchFamily="18" charset="0"/>
                <a:cs typeface="Times New Roman" pitchFamily="18" charset="0"/>
              </a:rPr>
              <a:t>: Người nào dưới đây sử dụng loại kính lúp </a:t>
            </a:r>
            <a:r>
              <a:rPr lang="en-US" sz="3000" b="1">
                <a:solidFill>
                  <a:srgbClr val="F79646">
                    <a:lumMod val="75000"/>
                  </a:srgbClr>
                </a:solidFill>
                <a:latin typeface="Times New Roman" panose="02020603050405020304" pitchFamily="18" charset="0"/>
                <a:cs typeface="Times New Roman" panose="02020603050405020304" pitchFamily="18" charset="0"/>
              </a:rPr>
              <a:t>không</a:t>
            </a:r>
            <a:r>
              <a:rPr lang="en-US" sz="3000">
                <a:solidFill>
                  <a:srgbClr val="F79646">
                    <a:lumMod val="75000"/>
                  </a:srgbClr>
                </a:solidFill>
                <a:latin typeface="Times New Roman" panose="02020603050405020304" pitchFamily="18" charset="0"/>
                <a:cs typeface="Times New Roman" panose="02020603050405020304" pitchFamily="18" charset="0"/>
              </a:rPr>
              <a:t> phù hợp?</a:t>
            </a:r>
            <a:endParaRPr lang="en-US" sz="3000" dirty="0">
              <a:solidFill>
                <a:srgbClr val="F79646">
                  <a:lumMod val="75000"/>
                </a:srgbClr>
              </a:solidFill>
              <a:latin typeface="Times New Roman" pitchFamily="18" charset="0"/>
              <a:cs typeface="Times New Roman" pitchFamily="18" charset="0"/>
            </a:endParaRPr>
          </a:p>
        </p:txBody>
      </p:sp>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6742280" y="4221088"/>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D</a:t>
            </a:r>
            <a:r>
              <a:rPr lang="en-US" sz="2500">
                <a:solidFill>
                  <a:prstClr val="black"/>
                </a:solidFill>
                <a:latin typeface="Times New Roman" panose="02020603050405020304" pitchFamily="18" charset="0"/>
                <a:cs typeface="Times New Roman" panose="02020603050405020304" pitchFamily="18" charset="0"/>
              </a:rPr>
              <a:t>. Bạn Hoa dùng kính lúp đeo mắt để xem tivi.</a:t>
            </a:r>
          </a:p>
        </p:txBody>
      </p:sp>
      <p:sp>
        <p:nvSpPr>
          <p:cNvPr id="13" name="Rounded Rectangle 12"/>
          <p:cNvSpPr/>
          <p:nvPr/>
        </p:nvSpPr>
        <p:spPr>
          <a:xfrm>
            <a:off x="2788402"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A</a:t>
            </a:r>
            <a:r>
              <a:rPr lang="en-US" sz="2500">
                <a:solidFill>
                  <a:prstClr val="black"/>
                </a:solidFill>
                <a:latin typeface="Times New Roman" panose="02020603050405020304" pitchFamily="18" charset="0"/>
                <a:cs typeface="Times New Roman" panose="02020603050405020304" pitchFamily="18" charset="0"/>
              </a:rPr>
              <a:t>. Chú Quang dùng kính lúp để bàn có đèn để sửa bảng vi mạch điện tử.</a:t>
            </a:r>
            <a:endParaRPr lang="en-US" sz="2500" dirty="0">
              <a:solidFill>
                <a:prstClr val="black"/>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2781839" y="414908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C</a:t>
            </a:r>
            <a:r>
              <a:rPr lang="en-US" sz="2500">
                <a:solidFill>
                  <a:prstClr val="black"/>
                </a:solidFill>
                <a:latin typeface="Times New Roman" panose="02020603050405020304" pitchFamily="18" charset="0"/>
                <a:cs typeface="Times New Roman" panose="02020603050405020304" pitchFamily="18" charset="0"/>
              </a:rPr>
              <a:t>. Bạn Huy dùng kính lúp cầm tay để quan sát cây nấm.</a:t>
            </a:r>
          </a:p>
        </p:txBody>
      </p:sp>
      <p:sp>
        <p:nvSpPr>
          <p:cNvPr id="14" name="Rounded Rectangle 13"/>
          <p:cNvSpPr/>
          <p:nvPr/>
        </p:nvSpPr>
        <p:spPr>
          <a:xfrm>
            <a:off x="6712545"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500" dirty="0">
                <a:solidFill>
                  <a:prstClr val="black"/>
                </a:solidFill>
                <a:latin typeface="Times New Roman" panose="02020603050405020304" pitchFamily="18" charset="0"/>
                <a:cs typeface="Times New Roman" panose="02020603050405020304" pitchFamily="18" charset="0"/>
              </a:rPr>
              <a:t>B</a:t>
            </a:r>
            <a:r>
              <a:rPr lang="en-US" sz="2500">
                <a:solidFill>
                  <a:prstClr val="black"/>
                </a:solidFill>
                <a:latin typeface="Times New Roman" panose="02020603050405020304" pitchFamily="18" charset="0"/>
                <a:cs typeface="Times New Roman" panose="02020603050405020304" pitchFamily="18" charset="0"/>
              </a:rPr>
              <a:t>. Cô Nga dùng kính lúp để bàn để soi mẫu vải.</a:t>
            </a:r>
          </a:p>
        </p:txBody>
      </p:sp>
    </p:spTree>
    <p:extLst>
      <p:ext uri="{BB962C8B-B14F-4D97-AF65-F5344CB8AC3E}">
        <p14:creationId xmlns:p14="http://schemas.microsoft.com/office/powerpoint/2010/main" val="259093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p:blipFill>
        <p:spPr>
          <a:xfrm>
            <a:off x="1703513" y="3356993"/>
            <a:ext cx="1571467" cy="3712305"/>
          </a:xfrm>
          <a:prstGeom prst="rect">
            <a:avLst/>
          </a:prstGeom>
        </p:spPr>
      </p:pic>
      <p:sp>
        <p:nvSpPr>
          <p:cNvPr id="7" name="TextBox 6"/>
          <p:cNvSpPr txBox="1"/>
          <p:nvPr/>
        </p:nvSpPr>
        <p:spPr>
          <a:xfrm>
            <a:off x="3274979" y="509770"/>
            <a:ext cx="6133390" cy="1077218"/>
          </a:xfrm>
          <a:prstGeom prst="rect">
            <a:avLst/>
          </a:prstGeom>
          <a:noFill/>
        </p:spPr>
        <p:txBody>
          <a:bodyPr wrap="square" rtlCol="0">
            <a:spAutoFit/>
          </a:bodyPr>
          <a:lstStyle/>
          <a:p>
            <a:r>
              <a:rPr lang="en-US" sz="3200" err="1">
                <a:solidFill>
                  <a:srgbClr val="F79646">
                    <a:lumMod val="75000"/>
                  </a:srgbClr>
                </a:solidFill>
                <a:latin typeface="Times New Roman" pitchFamily="18" charset="0"/>
                <a:cs typeface="Times New Roman" pitchFamily="18" charset="0"/>
              </a:rPr>
              <a:t>Câu</a:t>
            </a:r>
            <a:r>
              <a:rPr lang="en-US" sz="3200">
                <a:solidFill>
                  <a:srgbClr val="F79646">
                    <a:lumMod val="75000"/>
                  </a:srgbClr>
                </a:solidFill>
                <a:latin typeface="Times New Roman" pitchFamily="18" charset="0"/>
                <a:cs typeface="Times New Roman" pitchFamily="18" charset="0"/>
              </a:rPr>
              <a:t> 4: Sử dụng kính lúp cầm tay như thế nào là đúng?</a:t>
            </a:r>
          </a:p>
        </p:txBody>
      </p:sp>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2813283" y="4344200"/>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en-US" sz="2600" dirty="0">
                <a:solidFill>
                  <a:prstClr val="black"/>
                </a:solidFill>
                <a:latin typeface="Times New Roman" panose="02020603050405020304" pitchFamily="18" charset="0"/>
                <a:cs typeface="Times New Roman" panose="02020603050405020304" pitchFamily="18" charset="0"/>
              </a:rPr>
              <a:t>C</a:t>
            </a:r>
            <a:r>
              <a:rPr lang="en-US" sz="2600">
                <a:solidFill>
                  <a:prstClr val="black"/>
                </a:solidFill>
                <a:latin typeface="Times New Roman" panose="02020603050405020304" pitchFamily="18" charset="0"/>
                <a:cs typeface="Times New Roman" panose="02020603050405020304" pitchFamily="18" charset="0"/>
              </a:rPr>
              <a:t>. Đặt kính gần sát vật rồi đưa kính ra xa dần để thấy rõ vật.</a:t>
            </a:r>
          </a:p>
        </p:txBody>
      </p:sp>
      <p:sp>
        <p:nvSpPr>
          <p:cNvPr id="13" name="Rounded Rectangle 12"/>
          <p:cNvSpPr/>
          <p:nvPr/>
        </p:nvSpPr>
        <p:spPr>
          <a:xfrm>
            <a:off x="2813282"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A</a:t>
            </a:r>
            <a:r>
              <a:rPr lang="en-US" sz="2800">
                <a:solidFill>
                  <a:prstClr val="black"/>
                </a:solidFill>
                <a:latin typeface="Times New Roman" panose="02020603050405020304" pitchFamily="18" charset="0"/>
                <a:cs typeface="Times New Roman" panose="02020603050405020304" pitchFamily="18" charset="0"/>
              </a:rPr>
              <a:t>. Đặt kính gần sát mắt. </a:t>
            </a:r>
          </a:p>
        </p:txBody>
      </p:sp>
      <p:sp>
        <p:nvSpPr>
          <p:cNvPr id="12" name="Rounded Rectangle 11"/>
          <p:cNvSpPr/>
          <p:nvPr/>
        </p:nvSpPr>
        <p:spPr>
          <a:xfrm>
            <a:off x="6666157" y="2780928"/>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B</a:t>
            </a:r>
            <a:r>
              <a:rPr lang="en-US" sz="2800">
                <a:solidFill>
                  <a:prstClr val="black"/>
                </a:solidFill>
                <a:latin typeface="Times New Roman" panose="02020603050405020304" pitchFamily="18" charset="0"/>
                <a:cs typeface="Times New Roman" panose="02020603050405020304" pitchFamily="18" charset="0"/>
              </a:rPr>
              <a:t>. Đặt kính rất xa vật.</a:t>
            </a:r>
          </a:p>
        </p:txBody>
      </p:sp>
      <p:sp>
        <p:nvSpPr>
          <p:cNvPr id="14" name="Rounded Rectangle 13"/>
          <p:cNvSpPr/>
          <p:nvPr/>
        </p:nvSpPr>
        <p:spPr>
          <a:xfrm>
            <a:off x="6666157" y="434420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D</a:t>
            </a:r>
            <a:r>
              <a:rPr lang="en-US" sz="2800">
                <a:solidFill>
                  <a:prstClr val="black"/>
                </a:solidFill>
                <a:latin typeface="Times New Roman" panose="02020603050405020304" pitchFamily="18" charset="0"/>
                <a:cs typeface="Times New Roman" panose="02020603050405020304" pitchFamily="18" charset="0"/>
              </a:rPr>
              <a:t>. Đặt kính chính giữa mắt và vật.</a:t>
            </a:r>
          </a:p>
        </p:txBody>
      </p:sp>
    </p:spTree>
    <p:extLst>
      <p:ext uri="{BB962C8B-B14F-4D97-AF65-F5344CB8AC3E}">
        <p14:creationId xmlns:p14="http://schemas.microsoft.com/office/powerpoint/2010/main" val="203409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840" y="332656"/>
            <a:ext cx="7490625" cy="2016225"/>
          </a:xfrm>
          <a:prstGeom prst="rect">
            <a:avLst/>
          </a:prstGeom>
        </p:spPr>
      </p:pic>
      <p:pic>
        <p:nvPicPr>
          <p:cNvPr id="6" name="Content Placeholder 3">
            <a:hlinkClick r:id="rId3" action="ppaction://hlinksldjump"/>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5638" b="89991" l="40107" r="54961"/>
                    </a14:imgEffect>
                    <a14:imgEffect>
                      <a14:brightnessContrast bright="40000" contrast="20000"/>
                    </a14:imgEffect>
                  </a14:imgLayer>
                </a14:imgProps>
              </a:ext>
              <a:ext uri="{28A0092B-C50C-407E-A947-70E740481C1C}">
                <a14:useLocalDpi xmlns:a14="http://schemas.microsoft.com/office/drawing/2010/main" val="0"/>
              </a:ext>
            </a:extLst>
          </a:blip>
          <a:srcRect l="40297" t="44232" r="46040" b="5871"/>
          <a:stretch/>
        </p:blipFill>
        <p:spPr>
          <a:xfrm>
            <a:off x="1703513" y="3356993"/>
            <a:ext cx="1571467" cy="3712305"/>
          </a:xfrm>
          <a:prstGeom prst="rect">
            <a:avLst/>
          </a:prstGeom>
        </p:spPr>
      </p:pic>
      <p:sp>
        <p:nvSpPr>
          <p:cNvPr id="7" name="TextBox 6"/>
          <p:cNvSpPr txBox="1"/>
          <p:nvPr/>
        </p:nvSpPr>
        <p:spPr>
          <a:xfrm>
            <a:off x="3353408" y="687584"/>
            <a:ext cx="5845357" cy="1077218"/>
          </a:xfrm>
          <a:prstGeom prst="rect">
            <a:avLst/>
          </a:prstGeom>
          <a:noFill/>
        </p:spPr>
        <p:txBody>
          <a:bodyPr wrap="square" rtlCol="0">
            <a:spAutoFit/>
          </a:bodyPr>
          <a:lstStyle/>
          <a:p>
            <a:r>
              <a:rPr lang="en-US" sz="3200" dirty="0" err="1">
                <a:solidFill>
                  <a:srgbClr val="F79646">
                    <a:lumMod val="75000"/>
                  </a:srgbClr>
                </a:solidFill>
                <a:latin typeface="Times New Roman" pitchFamily="18" charset="0"/>
                <a:cs typeface="Times New Roman" pitchFamily="18" charset="0"/>
              </a:rPr>
              <a:t>Câu</a:t>
            </a:r>
            <a:r>
              <a:rPr lang="en-US" sz="3200" dirty="0">
                <a:solidFill>
                  <a:srgbClr val="F79646">
                    <a:lumMod val="75000"/>
                  </a:srgbClr>
                </a:solidFill>
                <a:latin typeface="Times New Roman" pitchFamily="18" charset="0"/>
                <a:cs typeface="Times New Roman" pitchFamily="18" charset="0"/>
              </a:rPr>
              <a:t> </a:t>
            </a:r>
            <a:r>
              <a:rPr lang="en-US" sz="3200">
                <a:solidFill>
                  <a:srgbClr val="F79646">
                    <a:lumMod val="75000"/>
                  </a:srgbClr>
                </a:solidFill>
                <a:latin typeface="Times New Roman" pitchFamily="18" charset="0"/>
                <a:cs typeface="Times New Roman" pitchFamily="18" charset="0"/>
              </a:rPr>
              <a:t>5: Hành động nào sau đây bảo quản kính </a:t>
            </a:r>
            <a:r>
              <a:rPr lang="en-US" sz="3200" b="1">
                <a:solidFill>
                  <a:srgbClr val="F79646">
                    <a:lumMod val="75000"/>
                  </a:srgbClr>
                </a:solidFill>
                <a:latin typeface="Times New Roman" panose="02020603050405020304" pitchFamily="18" charset="0"/>
                <a:cs typeface="Times New Roman" panose="02020603050405020304" pitchFamily="18" charset="0"/>
              </a:rPr>
              <a:t>không</a:t>
            </a:r>
            <a:r>
              <a:rPr lang="en-US" sz="3200">
                <a:solidFill>
                  <a:srgbClr val="F79646">
                    <a:lumMod val="75000"/>
                  </a:srgbClr>
                </a:solidFill>
                <a:latin typeface="Times New Roman" panose="02020603050405020304" pitchFamily="18" charset="0"/>
                <a:cs typeface="Times New Roman" panose="02020603050405020304" pitchFamily="18" charset="0"/>
              </a:rPr>
              <a:t> đúng cách?</a:t>
            </a:r>
          </a:p>
        </p:txBody>
      </p:sp>
      <p:pic>
        <p:nvPicPr>
          <p:cNvPr id="8" name="Picture 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703513" y="172914"/>
            <a:ext cx="1736767" cy="1324285"/>
          </a:xfrm>
          <a:prstGeom prst="rect">
            <a:avLst/>
          </a:prstGeom>
          <a:effectLst>
            <a:glow rad="101600">
              <a:srgbClr val="FFFF00">
                <a:alpha val="60000"/>
              </a:srgbClr>
            </a:glow>
          </a:effectLst>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4350" y="191619"/>
            <a:ext cx="1988114" cy="182192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45733" y="4920265"/>
            <a:ext cx="2036545" cy="1749095"/>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98764" y="5964227"/>
            <a:ext cx="1502638" cy="953236"/>
          </a:xfrm>
          <a:prstGeom prst="rect">
            <a:avLst/>
          </a:prstGeom>
        </p:spPr>
      </p:pic>
      <p:sp>
        <p:nvSpPr>
          <p:cNvPr id="4" name="Rounded Rectangle 3"/>
          <p:cNvSpPr/>
          <p:nvPr/>
        </p:nvSpPr>
        <p:spPr>
          <a:xfrm>
            <a:off x="6563156" y="4149080"/>
            <a:ext cx="3602193"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600" dirty="0">
                <a:solidFill>
                  <a:prstClr val="black"/>
                </a:solidFill>
                <a:latin typeface="Times New Roman" panose="02020603050405020304" pitchFamily="18" charset="0"/>
                <a:cs typeface="Times New Roman" panose="02020603050405020304" pitchFamily="18" charset="0"/>
              </a:rPr>
              <a:t>D</a:t>
            </a:r>
            <a:r>
              <a:rPr lang="en-US" sz="2600">
                <a:solidFill>
                  <a:prstClr val="black"/>
                </a:solidFill>
                <a:latin typeface="Times New Roman" panose="02020603050405020304" pitchFamily="18" charset="0"/>
                <a:cs typeface="Times New Roman" panose="02020603050405020304" pitchFamily="18" charset="0"/>
              </a:rPr>
              <a:t>. Để mặt kính tiếp xúc trực tiếp với không khí.</a:t>
            </a:r>
          </a:p>
        </p:txBody>
      </p:sp>
      <p:sp>
        <p:nvSpPr>
          <p:cNvPr id="13" name="Rounded Rectangle 12"/>
          <p:cNvSpPr/>
          <p:nvPr/>
        </p:nvSpPr>
        <p:spPr>
          <a:xfrm>
            <a:off x="2819188" y="280183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r>
              <a:rPr lang="en-US" sz="2800">
                <a:solidFill>
                  <a:prstClr val="black"/>
                </a:solidFill>
                <a:latin typeface="Times New Roman" panose="02020603050405020304" pitchFamily="18" charset="0"/>
                <a:cs typeface="Times New Roman" panose="02020603050405020304" pitchFamily="18" charset="0"/>
              </a:rPr>
              <a:t>A. Cất kính ở nơi khô ráo.</a:t>
            </a:r>
          </a:p>
        </p:txBody>
      </p:sp>
      <p:sp>
        <p:nvSpPr>
          <p:cNvPr id="12" name="Rounded Rectangle 11"/>
          <p:cNvSpPr/>
          <p:nvPr/>
        </p:nvSpPr>
        <p:spPr>
          <a:xfrm>
            <a:off x="6600056" y="2825392"/>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B</a:t>
            </a:r>
            <a:r>
              <a:rPr lang="en-US" sz="2800">
                <a:solidFill>
                  <a:prstClr val="black"/>
                </a:solidFill>
                <a:latin typeface="Times New Roman" panose="02020603050405020304" pitchFamily="18" charset="0"/>
                <a:cs typeface="Times New Roman" panose="02020603050405020304" pitchFamily="18" charset="0"/>
              </a:rPr>
              <a:t>. Rửa kính với nước sạch.</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4" name="Rounded Rectangle 13"/>
          <p:cNvSpPr/>
          <p:nvPr/>
        </p:nvSpPr>
        <p:spPr>
          <a:xfrm>
            <a:off x="2813281" y="4149080"/>
            <a:ext cx="3528392" cy="115212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2800" dirty="0">
                <a:solidFill>
                  <a:prstClr val="black"/>
                </a:solidFill>
                <a:latin typeface="Times New Roman" panose="02020603050405020304" pitchFamily="18" charset="0"/>
                <a:cs typeface="Times New Roman" panose="02020603050405020304" pitchFamily="18" charset="0"/>
              </a:rPr>
              <a:t>C</a:t>
            </a:r>
            <a:r>
              <a:rPr lang="en-US" sz="2800">
                <a:solidFill>
                  <a:prstClr val="black"/>
                </a:solidFill>
                <a:latin typeface="Times New Roman" panose="02020603050405020304" pitchFamily="18" charset="0"/>
                <a:cs typeface="Times New Roman" panose="02020603050405020304" pitchFamily="18" charset="0"/>
              </a:rPr>
              <a:t>. Thường xuyên lau chùi kính lúp bằng khăn mềm.</a:t>
            </a:r>
          </a:p>
        </p:txBody>
      </p:sp>
    </p:spTree>
    <p:extLst>
      <p:ext uri="{BB962C8B-B14F-4D97-AF65-F5344CB8AC3E}">
        <p14:creationId xmlns:p14="http://schemas.microsoft.com/office/powerpoint/2010/main" val="136118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2" presetClass="emph" presetSubtype="0" repeatCount="indefinite" fill="hold" nodeType="clickEffect">
                                  <p:stCondLst>
                                    <p:cond delay="0"/>
                                  </p:stCondLst>
                                  <p:childTnLst>
                                    <p:animRot by="120000">
                                      <p:cBhvr>
                                        <p:cTn id="17" dur="100" fill="hold">
                                          <p:stCondLst>
                                            <p:cond delay="0"/>
                                          </p:stCondLst>
                                        </p:cTn>
                                        <p:tgtEl>
                                          <p:spTgt spid="6"/>
                                        </p:tgtEl>
                                        <p:attrNameLst>
                                          <p:attrName>r</p:attrName>
                                        </p:attrNameLst>
                                      </p:cBhvr>
                                    </p:animRot>
                                    <p:animRot by="-240000">
                                      <p:cBhvr>
                                        <p:cTn id="18" dur="200" fill="hold">
                                          <p:stCondLst>
                                            <p:cond delay="200"/>
                                          </p:stCondLst>
                                        </p:cTn>
                                        <p:tgtEl>
                                          <p:spTgt spid="6"/>
                                        </p:tgtEl>
                                        <p:attrNameLst>
                                          <p:attrName>r</p:attrName>
                                        </p:attrNameLst>
                                      </p:cBhvr>
                                    </p:animRot>
                                    <p:animRot by="240000">
                                      <p:cBhvr>
                                        <p:cTn id="19" dur="200" fill="hold">
                                          <p:stCondLst>
                                            <p:cond delay="400"/>
                                          </p:stCondLst>
                                        </p:cTn>
                                        <p:tgtEl>
                                          <p:spTgt spid="6"/>
                                        </p:tgtEl>
                                        <p:attrNameLst>
                                          <p:attrName>r</p:attrName>
                                        </p:attrNameLst>
                                      </p:cBhvr>
                                    </p:animRot>
                                    <p:animRot by="-240000">
                                      <p:cBhvr>
                                        <p:cTn id="20" dur="200" fill="hold">
                                          <p:stCondLst>
                                            <p:cond delay="600"/>
                                          </p:stCondLst>
                                        </p:cTn>
                                        <p:tgtEl>
                                          <p:spTgt spid="6"/>
                                        </p:tgtEl>
                                        <p:attrNameLst>
                                          <p:attrName>r</p:attrName>
                                        </p:attrNameLst>
                                      </p:cBhvr>
                                    </p:animRot>
                                    <p:animRot by="120000">
                                      <p:cBhvr>
                                        <p:cTn id="21"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4"/>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2000" fill="hold"/>
                                        <p:tgtEl>
                                          <p:spTgt spid="4"/>
                                        </p:tgtEl>
                                        <p:attrNameLst>
                                          <p:attrName>fillcolor</p:attrName>
                                        </p:attrNameLst>
                                      </p:cBhvr>
                                      <p:to>
                                        <a:schemeClr val="accent2"/>
                                      </p:to>
                                    </p:animClr>
                                    <p:set>
                                      <p:cBhvr>
                                        <p:cTn id="27" dur="2000" fill="hold"/>
                                        <p:tgtEl>
                                          <p:spTgt spid="4"/>
                                        </p:tgtEl>
                                        <p:attrNameLst>
                                          <p:attrName>fill.type</p:attrName>
                                        </p:attrNameLst>
                                      </p:cBhvr>
                                      <p:to>
                                        <p:strVal val="solid"/>
                                      </p:to>
                                    </p:set>
                                    <p:set>
                                      <p:cBhvr>
                                        <p:cTn id="28" dur="2000" fill="hold"/>
                                        <p:tgtEl>
                                          <p:spTgt spid="4"/>
                                        </p:tgtEl>
                                        <p:attrNameLst>
                                          <p:attrName>fill.on</p:attrName>
                                        </p:attrNameLst>
                                      </p:cBhvr>
                                      <p:to>
                                        <p:strVal val="true"/>
                                      </p:to>
                                    </p:set>
                                  </p:child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 presetClass="emph" presetSubtype="2" fill="hold" nodeType="clickEffect">
                                  <p:stCondLst>
                                    <p:cond delay="0"/>
                                  </p:stCondLst>
                                  <p:childTnLst>
                                    <p:animClr clrSpc="rgb" dir="cw">
                                      <p:cBhvr>
                                        <p:cTn id="33" dur="2000" fill="hold"/>
                                        <p:tgtEl>
                                          <p:spTgt spid="13"/>
                                        </p:tgtEl>
                                        <p:attrNameLst>
                                          <p:attrName>fillcolor</p:attrName>
                                        </p:attrNameLst>
                                      </p:cBhvr>
                                      <p:to>
                                        <a:srgbClr val="3F3F3F"/>
                                      </p:to>
                                    </p:animClr>
                                    <p:set>
                                      <p:cBhvr>
                                        <p:cTn id="34" dur="2000" fill="hold"/>
                                        <p:tgtEl>
                                          <p:spTgt spid="13"/>
                                        </p:tgtEl>
                                        <p:attrNameLst>
                                          <p:attrName>fill.type</p:attrName>
                                        </p:attrNameLst>
                                      </p:cBhvr>
                                      <p:to>
                                        <p:strVal val="solid"/>
                                      </p:to>
                                    </p:set>
                                    <p:set>
                                      <p:cBhvr>
                                        <p:cTn id="3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6" restart="whenNotActive" fill="hold" evtFilter="cancelBubble" nodeType="interactiveSeq">
                <p:stCondLst>
                  <p:cond evt="onClick" delay="0">
                    <p:tgtEl>
                      <p:spTgt spid="12"/>
                    </p:tgtEl>
                  </p:cond>
                </p:stCondLst>
                <p:endSync evt="end" delay="0">
                  <p:rtn val="all"/>
                </p:endSync>
                <p:childTnLst>
                  <p:par>
                    <p:cTn id="37" fill="hold">
                      <p:stCondLst>
                        <p:cond delay="0"/>
                      </p:stCondLst>
                      <p:childTnLst>
                        <p:par>
                          <p:cTn id="38" fill="hold">
                            <p:stCondLst>
                              <p:cond delay="0"/>
                            </p:stCondLst>
                            <p:childTnLst>
                              <p:par>
                                <p:cTn id="39" presetID="1" presetClass="emph" presetSubtype="2" fill="hold" nodeType="clickEffect">
                                  <p:stCondLst>
                                    <p:cond delay="0"/>
                                  </p:stCondLst>
                                  <p:childTnLst>
                                    <p:animClr clrSpc="rgb" dir="cw">
                                      <p:cBhvr>
                                        <p:cTn id="40" dur="2000" fill="hold"/>
                                        <p:tgtEl>
                                          <p:spTgt spid="12"/>
                                        </p:tgtEl>
                                        <p:attrNameLst>
                                          <p:attrName>fillcolor</p:attrName>
                                        </p:attrNameLst>
                                      </p:cBhvr>
                                      <p:to>
                                        <a:srgbClr val="3F3F3F"/>
                                      </p:to>
                                    </p:animClr>
                                    <p:set>
                                      <p:cBhvr>
                                        <p:cTn id="41" dur="2000" fill="hold"/>
                                        <p:tgtEl>
                                          <p:spTgt spid="12"/>
                                        </p:tgtEl>
                                        <p:attrNameLst>
                                          <p:attrName>fill.type</p:attrName>
                                        </p:attrNameLst>
                                      </p:cBhvr>
                                      <p:to>
                                        <p:strVal val="solid"/>
                                      </p:to>
                                    </p:set>
                                    <p:set>
                                      <p:cBhvr>
                                        <p:cTn id="42"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43" restart="whenNotActive" fill="hold" evtFilter="cancelBubble" nodeType="interactiveSeq">
                <p:stCondLst>
                  <p:cond evt="onClick" delay="0">
                    <p:tgtEl>
                      <p:spTgt spid="1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2000" fill="hold"/>
                                        <p:tgtEl>
                                          <p:spTgt spid="14"/>
                                        </p:tgtEl>
                                        <p:attrNameLst>
                                          <p:attrName>fillcolor</p:attrName>
                                        </p:attrNameLst>
                                      </p:cBhvr>
                                      <p:to>
                                        <a:srgbClr val="3F3F3F"/>
                                      </p:to>
                                    </p:animClr>
                                    <p:set>
                                      <p:cBhvr>
                                        <p:cTn id="48" dur="2000" fill="hold"/>
                                        <p:tgtEl>
                                          <p:spTgt spid="14"/>
                                        </p:tgtEl>
                                        <p:attrNameLst>
                                          <p:attrName>fill.type</p:attrName>
                                        </p:attrNameLst>
                                      </p:cBhvr>
                                      <p:to>
                                        <p:strVal val="solid"/>
                                      </p:to>
                                    </p:set>
                                    <p:set>
                                      <p:cBhvr>
                                        <p:cTn id="49"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56233528-BD43-4D47-9946-96F235FB2537}"/>
              </a:ext>
            </a:extLst>
          </p:cNvPr>
          <p:cNvSpPr txBox="1"/>
          <p:nvPr/>
        </p:nvSpPr>
        <p:spPr>
          <a:xfrm>
            <a:off x="1974852" y="380662"/>
            <a:ext cx="3047629" cy="707886"/>
          </a:xfrm>
          <a:prstGeom prst="rect">
            <a:avLst/>
          </a:prstGeom>
          <a:noFill/>
        </p:spPr>
        <p:txBody>
          <a:bodyPr wrap="none" rtlCol="0">
            <a:spAutoFit/>
          </a:bodyPr>
          <a:lstStyle/>
          <a:p>
            <a:pPr algn="ctr"/>
            <a:r>
              <a:rPr lang="en-VN" sz="4000" b="1"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VẬN DỤNG</a:t>
            </a:r>
          </a:p>
        </p:txBody>
      </p:sp>
      <p:grpSp>
        <p:nvGrpSpPr>
          <p:cNvPr id="25" name="Group 24">
            <a:extLst>
              <a:ext uri="{FF2B5EF4-FFF2-40B4-BE49-F238E27FC236}">
                <a16:creationId xmlns:a16="http://schemas.microsoft.com/office/drawing/2014/main" id="{1BF81E12-0BD3-DB43-AA4E-3293716E510D}"/>
              </a:ext>
            </a:extLst>
          </p:cNvPr>
          <p:cNvGrpSpPr/>
          <p:nvPr/>
        </p:nvGrpSpPr>
        <p:grpSpPr>
          <a:xfrm>
            <a:off x="365760" y="79816"/>
            <a:ext cx="1435419" cy="1476665"/>
            <a:chOff x="6418264" y="5335588"/>
            <a:chExt cx="828675" cy="852487"/>
          </a:xfrm>
          <a:solidFill>
            <a:schemeClr val="accent5">
              <a:lumMod val="75000"/>
            </a:schemeClr>
          </a:solidFill>
        </p:grpSpPr>
        <p:sp>
          <p:nvSpPr>
            <p:cNvPr id="26" name="Freeform 164">
              <a:extLst>
                <a:ext uri="{FF2B5EF4-FFF2-40B4-BE49-F238E27FC236}">
                  <a16:creationId xmlns:a16="http://schemas.microsoft.com/office/drawing/2014/main" id="{E446E26F-80AC-3E44-9EA3-4498AA297A77}"/>
                </a:ext>
              </a:extLst>
            </p:cNvPr>
            <p:cNvSpPr>
              <a:spLocks noEditPoints="1"/>
            </p:cNvSpPr>
            <p:nvPr/>
          </p:nvSpPr>
          <p:spPr bwMode="auto">
            <a:xfrm>
              <a:off x="6656389" y="5335588"/>
              <a:ext cx="590550" cy="592137"/>
            </a:xfrm>
            <a:custGeom>
              <a:avLst/>
              <a:gdLst>
                <a:gd name="T0" fmla="*/ 82 w 157"/>
                <a:gd name="T1" fmla="*/ 157 h 157"/>
                <a:gd name="T2" fmla="*/ 29 w 157"/>
                <a:gd name="T3" fmla="*/ 135 h 157"/>
                <a:gd name="T4" fmla="*/ 29 w 157"/>
                <a:gd name="T5" fmla="*/ 29 h 157"/>
                <a:gd name="T6" fmla="*/ 135 w 157"/>
                <a:gd name="T7" fmla="*/ 29 h 157"/>
                <a:gd name="T8" fmla="*/ 157 w 157"/>
                <a:gd name="T9" fmla="*/ 82 h 157"/>
                <a:gd name="T10" fmla="*/ 135 w 157"/>
                <a:gd name="T11" fmla="*/ 135 h 157"/>
                <a:gd name="T12" fmla="*/ 82 w 157"/>
                <a:gd name="T13" fmla="*/ 157 h 157"/>
                <a:gd name="T14" fmla="*/ 82 w 157"/>
                <a:gd name="T15" fmla="*/ 14 h 157"/>
                <a:gd name="T16" fmla="*/ 34 w 157"/>
                <a:gd name="T17" fmla="*/ 34 h 157"/>
                <a:gd name="T18" fmla="*/ 34 w 157"/>
                <a:gd name="T19" fmla="*/ 130 h 157"/>
                <a:gd name="T20" fmla="*/ 130 w 157"/>
                <a:gd name="T21" fmla="*/ 130 h 157"/>
                <a:gd name="T22" fmla="*/ 150 w 157"/>
                <a:gd name="T23" fmla="*/ 82 h 157"/>
                <a:gd name="T24" fmla="*/ 130 w 157"/>
                <a:gd name="T25" fmla="*/ 34 h 157"/>
                <a:gd name="T26" fmla="*/ 82 w 157"/>
                <a:gd name="T27" fmla="*/ 14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7" h="157">
                  <a:moveTo>
                    <a:pt x="82" y="157"/>
                  </a:moveTo>
                  <a:cubicBezTo>
                    <a:pt x="63" y="157"/>
                    <a:pt x="44" y="149"/>
                    <a:pt x="29" y="135"/>
                  </a:cubicBezTo>
                  <a:cubicBezTo>
                    <a:pt x="0" y="106"/>
                    <a:pt x="0" y="58"/>
                    <a:pt x="29" y="29"/>
                  </a:cubicBezTo>
                  <a:cubicBezTo>
                    <a:pt x="58" y="0"/>
                    <a:pt x="106" y="0"/>
                    <a:pt x="135" y="29"/>
                  </a:cubicBezTo>
                  <a:cubicBezTo>
                    <a:pt x="149" y="43"/>
                    <a:pt x="157" y="62"/>
                    <a:pt x="157" y="82"/>
                  </a:cubicBezTo>
                  <a:cubicBezTo>
                    <a:pt x="157" y="102"/>
                    <a:pt x="149" y="121"/>
                    <a:pt x="135" y="135"/>
                  </a:cubicBezTo>
                  <a:cubicBezTo>
                    <a:pt x="121" y="149"/>
                    <a:pt x="101" y="157"/>
                    <a:pt x="82" y="157"/>
                  </a:cubicBezTo>
                  <a:close/>
                  <a:moveTo>
                    <a:pt x="82" y="14"/>
                  </a:moveTo>
                  <a:cubicBezTo>
                    <a:pt x="65" y="14"/>
                    <a:pt x="48" y="21"/>
                    <a:pt x="34" y="34"/>
                  </a:cubicBezTo>
                  <a:cubicBezTo>
                    <a:pt x="8" y="60"/>
                    <a:pt x="8" y="103"/>
                    <a:pt x="34" y="130"/>
                  </a:cubicBezTo>
                  <a:cubicBezTo>
                    <a:pt x="61" y="156"/>
                    <a:pt x="104" y="156"/>
                    <a:pt x="130" y="130"/>
                  </a:cubicBezTo>
                  <a:cubicBezTo>
                    <a:pt x="143" y="117"/>
                    <a:pt x="150" y="100"/>
                    <a:pt x="150" y="82"/>
                  </a:cubicBezTo>
                  <a:cubicBezTo>
                    <a:pt x="150" y="64"/>
                    <a:pt x="143" y="47"/>
                    <a:pt x="130" y="34"/>
                  </a:cubicBezTo>
                  <a:cubicBezTo>
                    <a:pt x="117" y="21"/>
                    <a:pt x="99" y="14"/>
                    <a:pt x="8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27" name="Freeform 165">
              <a:extLst>
                <a:ext uri="{FF2B5EF4-FFF2-40B4-BE49-F238E27FC236}">
                  <a16:creationId xmlns:a16="http://schemas.microsoft.com/office/drawing/2014/main" id="{879C9EF0-A348-5642-B6E1-D3C3DE59C686}"/>
                </a:ext>
              </a:extLst>
            </p:cNvPr>
            <p:cNvSpPr>
              <a:spLocks/>
            </p:cNvSpPr>
            <p:nvPr/>
          </p:nvSpPr>
          <p:spPr bwMode="auto">
            <a:xfrm>
              <a:off x="7123114" y="5497513"/>
              <a:ext cx="41275" cy="49212"/>
            </a:xfrm>
            <a:custGeom>
              <a:avLst/>
              <a:gdLst>
                <a:gd name="T0" fmla="*/ 7 w 11"/>
                <a:gd name="T1" fmla="*/ 13 h 13"/>
                <a:gd name="T2" fmla="*/ 4 w 11"/>
                <a:gd name="T3" fmla="*/ 11 h 13"/>
                <a:gd name="T4" fmla="*/ 1 w 11"/>
                <a:gd name="T5" fmla="*/ 6 h 13"/>
                <a:gd name="T6" fmla="*/ 2 w 11"/>
                <a:gd name="T7" fmla="*/ 1 h 13"/>
                <a:gd name="T8" fmla="*/ 7 w 11"/>
                <a:gd name="T9" fmla="*/ 2 h 13"/>
                <a:gd name="T10" fmla="*/ 10 w 11"/>
                <a:gd name="T11" fmla="*/ 7 h 13"/>
                <a:gd name="T12" fmla="*/ 9 w 11"/>
                <a:gd name="T13" fmla="*/ 12 h 13"/>
                <a:gd name="T14" fmla="*/ 7 w 11"/>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a:moveTo>
                    <a:pt x="7" y="13"/>
                  </a:moveTo>
                  <a:cubicBezTo>
                    <a:pt x="6" y="13"/>
                    <a:pt x="5" y="12"/>
                    <a:pt x="4" y="11"/>
                  </a:cubicBezTo>
                  <a:cubicBezTo>
                    <a:pt x="3" y="9"/>
                    <a:pt x="2" y="8"/>
                    <a:pt x="1" y="6"/>
                  </a:cubicBezTo>
                  <a:cubicBezTo>
                    <a:pt x="0" y="5"/>
                    <a:pt x="0" y="2"/>
                    <a:pt x="2" y="1"/>
                  </a:cubicBezTo>
                  <a:cubicBezTo>
                    <a:pt x="3" y="0"/>
                    <a:pt x="6" y="0"/>
                    <a:pt x="7" y="2"/>
                  </a:cubicBezTo>
                  <a:cubicBezTo>
                    <a:pt x="8" y="3"/>
                    <a:pt x="9" y="5"/>
                    <a:pt x="10" y="7"/>
                  </a:cubicBezTo>
                  <a:cubicBezTo>
                    <a:pt x="11" y="9"/>
                    <a:pt x="11" y="11"/>
                    <a:pt x="9" y="12"/>
                  </a:cubicBezTo>
                  <a:cubicBezTo>
                    <a:pt x="9" y="12"/>
                    <a:pt x="8" y="13"/>
                    <a:pt x="7"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28" name="Freeform 166">
              <a:extLst>
                <a:ext uri="{FF2B5EF4-FFF2-40B4-BE49-F238E27FC236}">
                  <a16:creationId xmlns:a16="http://schemas.microsoft.com/office/drawing/2014/main" id="{0614813A-FA82-C04C-9057-AB6453D78836}"/>
                </a:ext>
              </a:extLst>
            </p:cNvPr>
            <p:cNvSpPr>
              <a:spLocks/>
            </p:cNvSpPr>
            <p:nvPr/>
          </p:nvSpPr>
          <p:spPr bwMode="auto">
            <a:xfrm>
              <a:off x="7040564" y="5429250"/>
              <a:ext cx="60325" cy="49212"/>
            </a:xfrm>
            <a:custGeom>
              <a:avLst/>
              <a:gdLst>
                <a:gd name="T0" fmla="*/ 12 w 16"/>
                <a:gd name="T1" fmla="*/ 13 h 13"/>
                <a:gd name="T2" fmla="*/ 10 w 16"/>
                <a:gd name="T3" fmla="*/ 12 h 13"/>
                <a:gd name="T4" fmla="*/ 3 w 16"/>
                <a:gd name="T5" fmla="*/ 8 h 13"/>
                <a:gd name="T6" fmla="*/ 1 w 16"/>
                <a:gd name="T7" fmla="*/ 3 h 13"/>
                <a:gd name="T8" fmla="*/ 6 w 16"/>
                <a:gd name="T9" fmla="*/ 1 h 13"/>
                <a:gd name="T10" fmla="*/ 14 w 16"/>
                <a:gd name="T11" fmla="*/ 6 h 13"/>
                <a:gd name="T12" fmla="*/ 15 w 16"/>
                <a:gd name="T13" fmla="*/ 11 h 13"/>
                <a:gd name="T14" fmla="*/ 12 w 1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2" y="13"/>
                  </a:moveTo>
                  <a:cubicBezTo>
                    <a:pt x="12" y="13"/>
                    <a:pt x="11" y="13"/>
                    <a:pt x="10" y="12"/>
                  </a:cubicBezTo>
                  <a:cubicBezTo>
                    <a:pt x="8" y="11"/>
                    <a:pt x="5" y="9"/>
                    <a:pt x="3" y="8"/>
                  </a:cubicBezTo>
                  <a:cubicBezTo>
                    <a:pt x="1" y="7"/>
                    <a:pt x="0" y="5"/>
                    <a:pt x="1" y="3"/>
                  </a:cubicBezTo>
                  <a:cubicBezTo>
                    <a:pt x="2" y="1"/>
                    <a:pt x="4" y="0"/>
                    <a:pt x="6" y="1"/>
                  </a:cubicBezTo>
                  <a:cubicBezTo>
                    <a:pt x="9" y="3"/>
                    <a:pt x="12" y="4"/>
                    <a:pt x="14" y="6"/>
                  </a:cubicBezTo>
                  <a:cubicBezTo>
                    <a:pt x="16" y="7"/>
                    <a:pt x="16" y="10"/>
                    <a:pt x="15" y="11"/>
                  </a:cubicBezTo>
                  <a:cubicBezTo>
                    <a:pt x="15" y="12"/>
                    <a:pt x="13" y="13"/>
                    <a:pt x="12"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29" name="Freeform 167">
              <a:extLst>
                <a:ext uri="{FF2B5EF4-FFF2-40B4-BE49-F238E27FC236}">
                  <a16:creationId xmlns:a16="http://schemas.microsoft.com/office/drawing/2014/main" id="{0A757A03-BFD3-FD4E-8D2A-1597ECC4ED31}"/>
                </a:ext>
              </a:extLst>
            </p:cNvPr>
            <p:cNvSpPr>
              <a:spLocks/>
            </p:cNvSpPr>
            <p:nvPr/>
          </p:nvSpPr>
          <p:spPr bwMode="auto">
            <a:xfrm>
              <a:off x="6953251" y="5414963"/>
              <a:ext cx="49213" cy="26987"/>
            </a:xfrm>
            <a:custGeom>
              <a:avLst/>
              <a:gdLst>
                <a:gd name="T0" fmla="*/ 9 w 13"/>
                <a:gd name="T1" fmla="*/ 7 h 7"/>
                <a:gd name="T2" fmla="*/ 9 w 13"/>
                <a:gd name="T3" fmla="*/ 7 h 7"/>
                <a:gd name="T4" fmla="*/ 3 w 13"/>
                <a:gd name="T5" fmla="*/ 7 h 7"/>
                <a:gd name="T6" fmla="*/ 0 w 13"/>
                <a:gd name="T7" fmla="*/ 3 h 7"/>
                <a:gd name="T8" fmla="*/ 3 w 13"/>
                <a:gd name="T9" fmla="*/ 0 h 7"/>
                <a:gd name="T10" fmla="*/ 9 w 13"/>
                <a:gd name="T11" fmla="*/ 0 h 7"/>
                <a:gd name="T12" fmla="*/ 13 w 13"/>
                <a:gd name="T13" fmla="*/ 4 h 7"/>
                <a:gd name="T14" fmla="*/ 9 w 13"/>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9" y="7"/>
                  </a:moveTo>
                  <a:cubicBezTo>
                    <a:pt x="9" y="7"/>
                    <a:pt x="9" y="7"/>
                    <a:pt x="9" y="7"/>
                  </a:cubicBezTo>
                  <a:cubicBezTo>
                    <a:pt x="7" y="7"/>
                    <a:pt x="5" y="7"/>
                    <a:pt x="3" y="7"/>
                  </a:cubicBezTo>
                  <a:cubicBezTo>
                    <a:pt x="1" y="7"/>
                    <a:pt x="0" y="5"/>
                    <a:pt x="0" y="3"/>
                  </a:cubicBezTo>
                  <a:cubicBezTo>
                    <a:pt x="0" y="1"/>
                    <a:pt x="1" y="0"/>
                    <a:pt x="3" y="0"/>
                  </a:cubicBezTo>
                  <a:cubicBezTo>
                    <a:pt x="5" y="0"/>
                    <a:pt x="7" y="0"/>
                    <a:pt x="9" y="0"/>
                  </a:cubicBezTo>
                  <a:cubicBezTo>
                    <a:pt x="11" y="0"/>
                    <a:pt x="13" y="2"/>
                    <a:pt x="13" y="4"/>
                  </a:cubicBezTo>
                  <a:cubicBezTo>
                    <a:pt x="12" y="6"/>
                    <a:pt x="11" y="7"/>
                    <a:pt x="9"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0" name="Freeform 168">
              <a:extLst>
                <a:ext uri="{FF2B5EF4-FFF2-40B4-BE49-F238E27FC236}">
                  <a16:creationId xmlns:a16="http://schemas.microsoft.com/office/drawing/2014/main" id="{EEE0A3BE-D2CB-314F-B773-007949E7E9CE}"/>
                </a:ext>
              </a:extLst>
            </p:cNvPr>
            <p:cNvSpPr>
              <a:spLocks/>
            </p:cNvSpPr>
            <p:nvPr/>
          </p:nvSpPr>
          <p:spPr bwMode="auto">
            <a:xfrm>
              <a:off x="6735764" y="5414963"/>
              <a:ext cx="481013" cy="460375"/>
            </a:xfrm>
            <a:custGeom>
              <a:avLst/>
              <a:gdLst>
                <a:gd name="T0" fmla="*/ 61 w 128"/>
                <a:gd name="T1" fmla="*/ 122 h 122"/>
                <a:gd name="T2" fmla="*/ 18 w 128"/>
                <a:gd name="T3" fmla="*/ 104 h 122"/>
                <a:gd name="T4" fmla="*/ 0 w 128"/>
                <a:gd name="T5" fmla="*/ 61 h 122"/>
                <a:gd name="T6" fmla="*/ 18 w 128"/>
                <a:gd name="T7" fmla="*/ 18 h 122"/>
                <a:gd name="T8" fmla="*/ 61 w 128"/>
                <a:gd name="T9" fmla="*/ 0 h 122"/>
                <a:gd name="T10" fmla="*/ 65 w 128"/>
                <a:gd name="T11" fmla="*/ 3 h 122"/>
                <a:gd name="T12" fmla="*/ 61 w 128"/>
                <a:gd name="T13" fmla="*/ 7 h 122"/>
                <a:gd name="T14" fmla="*/ 23 w 128"/>
                <a:gd name="T15" fmla="*/ 23 h 122"/>
                <a:gd name="T16" fmla="*/ 7 w 128"/>
                <a:gd name="T17" fmla="*/ 61 h 122"/>
                <a:gd name="T18" fmla="*/ 23 w 128"/>
                <a:gd name="T19" fmla="*/ 99 h 122"/>
                <a:gd name="T20" fmla="*/ 99 w 128"/>
                <a:gd name="T21" fmla="*/ 99 h 122"/>
                <a:gd name="T22" fmla="*/ 107 w 128"/>
                <a:gd name="T23" fmla="*/ 33 h 122"/>
                <a:gd name="T24" fmla="*/ 108 w 128"/>
                <a:gd name="T25" fmla="*/ 28 h 122"/>
                <a:gd name="T26" fmla="*/ 113 w 128"/>
                <a:gd name="T27" fmla="*/ 29 h 122"/>
                <a:gd name="T28" fmla="*/ 104 w 128"/>
                <a:gd name="T29" fmla="*/ 104 h 122"/>
                <a:gd name="T30" fmla="*/ 61 w 128"/>
                <a:gd name="T31"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22">
                  <a:moveTo>
                    <a:pt x="61" y="122"/>
                  </a:moveTo>
                  <a:cubicBezTo>
                    <a:pt x="45" y="122"/>
                    <a:pt x="30" y="116"/>
                    <a:pt x="18" y="104"/>
                  </a:cubicBezTo>
                  <a:cubicBezTo>
                    <a:pt x="6" y="93"/>
                    <a:pt x="0" y="77"/>
                    <a:pt x="0" y="61"/>
                  </a:cubicBezTo>
                  <a:cubicBezTo>
                    <a:pt x="0" y="45"/>
                    <a:pt x="6" y="29"/>
                    <a:pt x="18" y="18"/>
                  </a:cubicBezTo>
                  <a:cubicBezTo>
                    <a:pt x="29" y="6"/>
                    <a:pt x="45" y="0"/>
                    <a:pt x="61" y="0"/>
                  </a:cubicBezTo>
                  <a:cubicBezTo>
                    <a:pt x="63" y="0"/>
                    <a:pt x="65" y="1"/>
                    <a:pt x="65" y="3"/>
                  </a:cubicBezTo>
                  <a:cubicBezTo>
                    <a:pt x="65" y="5"/>
                    <a:pt x="63" y="7"/>
                    <a:pt x="61" y="7"/>
                  </a:cubicBezTo>
                  <a:cubicBezTo>
                    <a:pt x="47" y="7"/>
                    <a:pt x="33" y="13"/>
                    <a:pt x="23" y="23"/>
                  </a:cubicBezTo>
                  <a:cubicBezTo>
                    <a:pt x="13" y="33"/>
                    <a:pt x="7" y="46"/>
                    <a:pt x="7" y="61"/>
                  </a:cubicBezTo>
                  <a:cubicBezTo>
                    <a:pt x="7" y="75"/>
                    <a:pt x="13" y="89"/>
                    <a:pt x="23" y="99"/>
                  </a:cubicBezTo>
                  <a:cubicBezTo>
                    <a:pt x="44" y="120"/>
                    <a:pt x="78" y="120"/>
                    <a:pt x="99" y="99"/>
                  </a:cubicBezTo>
                  <a:cubicBezTo>
                    <a:pt x="117" y="81"/>
                    <a:pt x="120" y="54"/>
                    <a:pt x="107" y="33"/>
                  </a:cubicBezTo>
                  <a:cubicBezTo>
                    <a:pt x="106" y="31"/>
                    <a:pt x="107" y="29"/>
                    <a:pt x="108" y="28"/>
                  </a:cubicBezTo>
                  <a:cubicBezTo>
                    <a:pt x="110" y="27"/>
                    <a:pt x="112" y="27"/>
                    <a:pt x="113" y="29"/>
                  </a:cubicBezTo>
                  <a:cubicBezTo>
                    <a:pt x="128" y="53"/>
                    <a:pt x="124" y="84"/>
                    <a:pt x="104" y="104"/>
                  </a:cubicBezTo>
                  <a:cubicBezTo>
                    <a:pt x="92" y="116"/>
                    <a:pt x="77" y="122"/>
                    <a:pt x="61" y="1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1" name="Freeform 169">
              <a:extLst>
                <a:ext uri="{FF2B5EF4-FFF2-40B4-BE49-F238E27FC236}">
                  <a16:creationId xmlns:a16="http://schemas.microsoft.com/office/drawing/2014/main" id="{6C607003-B1F1-6A40-B3C0-6B730E5DD64A}"/>
                </a:ext>
              </a:extLst>
            </p:cNvPr>
            <p:cNvSpPr>
              <a:spLocks/>
            </p:cNvSpPr>
            <p:nvPr/>
          </p:nvSpPr>
          <p:spPr bwMode="auto">
            <a:xfrm>
              <a:off x="6478589" y="5837238"/>
              <a:ext cx="293688" cy="290512"/>
            </a:xfrm>
            <a:custGeom>
              <a:avLst/>
              <a:gdLst>
                <a:gd name="T0" fmla="*/ 21 w 78"/>
                <a:gd name="T1" fmla="*/ 77 h 77"/>
                <a:gd name="T2" fmla="*/ 18 w 78"/>
                <a:gd name="T3" fmla="*/ 76 h 77"/>
                <a:gd name="T4" fmla="*/ 2 w 78"/>
                <a:gd name="T5" fmla="*/ 60 h 77"/>
                <a:gd name="T6" fmla="*/ 2 w 78"/>
                <a:gd name="T7" fmla="*/ 55 h 77"/>
                <a:gd name="T8" fmla="*/ 13 w 78"/>
                <a:gd name="T9" fmla="*/ 43 h 77"/>
                <a:gd name="T10" fmla="*/ 18 w 78"/>
                <a:gd name="T11" fmla="*/ 43 h 77"/>
                <a:gd name="T12" fmla="*/ 18 w 78"/>
                <a:gd name="T13" fmla="*/ 49 h 77"/>
                <a:gd name="T14" fmla="*/ 9 w 78"/>
                <a:gd name="T15" fmla="*/ 58 h 77"/>
                <a:gd name="T16" fmla="*/ 21 w 78"/>
                <a:gd name="T17" fmla="*/ 69 h 77"/>
                <a:gd name="T18" fmla="*/ 69 w 78"/>
                <a:gd name="T19" fmla="*/ 20 h 77"/>
                <a:gd name="T20" fmla="*/ 58 w 78"/>
                <a:gd name="T21" fmla="*/ 9 h 77"/>
                <a:gd name="T22" fmla="*/ 28 w 78"/>
                <a:gd name="T23" fmla="*/ 39 h 77"/>
                <a:gd name="T24" fmla="*/ 23 w 78"/>
                <a:gd name="T25" fmla="*/ 39 h 77"/>
                <a:gd name="T26" fmla="*/ 23 w 78"/>
                <a:gd name="T27" fmla="*/ 34 h 77"/>
                <a:gd name="T28" fmla="*/ 55 w 78"/>
                <a:gd name="T29" fmla="*/ 2 h 77"/>
                <a:gd name="T30" fmla="*/ 60 w 78"/>
                <a:gd name="T31" fmla="*/ 2 h 77"/>
                <a:gd name="T32" fmla="*/ 76 w 78"/>
                <a:gd name="T33" fmla="*/ 18 h 77"/>
                <a:gd name="T34" fmla="*/ 78 w 78"/>
                <a:gd name="T35" fmla="*/ 20 h 77"/>
                <a:gd name="T36" fmla="*/ 76 w 78"/>
                <a:gd name="T37" fmla="*/ 23 h 77"/>
                <a:gd name="T38" fmla="*/ 23 w 78"/>
                <a:gd name="T39" fmla="*/ 76 h 77"/>
                <a:gd name="T40" fmla="*/ 21 w 78"/>
                <a:gd name="T41" fmla="*/ 7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77">
                  <a:moveTo>
                    <a:pt x="21" y="77"/>
                  </a:moveTo>
                  <a:cubicBezTo>
                    <a:pt x="20" y="77"/>
                    <a:pt x="19" y="77"/>
                    <a:pt x="18" y="76"/>
                  </a:cubicBezTo>
                  <a:cubicBezTo>
                    <a:pt x="2" y="60"/>
                    <a:pt x="2" y="60"/>
                    <a:pt x="2" y="60"/>
                  </a:cubicBezTo>
                  <a:cubicBezTo>
                    <a:pt x="0" y="59"/>
                    <a:pt x="0" y="56"/>
                    <a:pt x="2" y="55"/>
                  </a:cubicBezTo>
                  <a:cubicBezTo>
                    <a:pt x="13" y="43"/>
                    <a:pt x="13" y="43"/>
                    <a:pt x="13" y="43"/>
                  </a:cubicBezTo>
                  <a:cubicBezTo>
                    <a:pt x="15" y="42"/>
                    <a:pt x="17" y="42"/>
                    <a:pt x="18" y="43"/>
                  </a:cubicBezTo>
                  <a:cubicBezTo>
                    <a:pt x="20" y="45"/>
                    <a:pt x="20" y="47"/>
                    <a:pt x="18" y="49"/>
                  </a:cubicBezTo>
                  <a:cubicBezTo>
                    <a:pt x="9" y="58"/>
                    <a:pt x="9" y="58"/>
                    <a:pt x="9" y="58"/>
                  </a:cubicBezTo>
                  <a:cubicBezTo>
                    <a:pt x="21" y="69"/>
                    <a:pt x="21" y="69"/>
                    <a:pt x="21" y="69"/>
                  </a:cubicBezTo>
                  <a:cubicBezTo>
                    <a:pt x="69" y="20"/>
                    <a:pt x="69" y="20"/>
                    <a:pt x="69" y="20"/>
                  </a:cubicBezTo>
                  <a:cubicBezTo>
                    <a:pt x="58" y="9"/>
                    <a:pt x="58" y="9"/>
                    <a:pt x="58" y="9"/>
                  </a:cubicBezTo>
                  <a:cubicBezTo>
                    <a:pt x="28" y="39"/>
                    <a:pt x="28" y="39"/>
                    <a:pt x="28" y="39"/>
                  </a:cubicBezTo>
                  <a:cubicBezTo>
                    <a:pt x="27" y="40"/>
                    <a:pt x="25" y="40"/>
                    <a:pt x="23" y="39"/>
                  </a:cubicBezTo>
                  <a:cubicBezTo>
                    <a:pt x="22" y="37"/>
                    <a:pt x="22" y="35"/>
                    <a:pt x="23" y="34"/>
                  </a:cubicBezTo>
                  <a:cubicBezTo>
                    <a:pt x="55" y="2"/>
                    <a:pt x="55" y="2"/>
                    <a:pt x="55" y="2"/>
                  </a:cubicBezTo>
                  <a:cubicBezTo>
                    <a:pt x="56" y="0"/>
                    <a:pt x="59" y="0"/>
                    <a:pt x="60" y="2"/>
                  </a:cubicBezTo>
                  <a:cubicBezTo>
                    <a:pt x="76" y="18"/>
                    <a:pt x="76" y="18"/>
                    <a:pt x="76" y="18"/>
                  </a:cubicBezTo>
                  <a:cubicBezTo>
                    <a:pt x="77" y="19"/>
                    <a:pt x="78" y="19"/>
                    <a:pt x="78" y="20"/>
                  </a:cubicBezTo>
                  <a:cubicBezTo>
                    <a:pt x="78" y="21"/>
                    <a:pt x="77" y="22"/>
                    <a:pt x="76" y="23"/>
                  </a:cubicBezTo>
                  <a:cubicBezTo>
                    <a:pt x="23" y="76"/>
                    <a:pt x="23" y="76"/>
                    <a:pt x="23" y="76"/>
                  </a:cubicBezTo>
                  <a:cubicBezTo>
                    <a:pt x="22" y="77"/>
                    <a:pt x="21" y="77"/>
                    <a:pt x="21" y="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2" name="Freeform 170">
              <a:extLst>
                <a:ext uri="{FF2B5EF4-FFF2-40B4-BE49-F238E27FC236}">
                  <a16:creationId xmlns:a16="http://schemas.microsoft.com/office/drawing/2014/main" id="{81641C99-59BF-FD47-B348-11E0BE7CDF83}"/>
                </a:ext>
              </a:extLst>
            </p:cNvPr>
            <p:cNvSpPr>
              <a:spLocks noEditPoints="1"/>
            </p:cNvSpPr>
            <p:nvPr/>
          </p:nvSpPr>
          <p:spPr bwMode="auto">
            <a:xfrm>
              <a:off x="6418264" y="6026150"/>
              <a:ext cx="166688" cy="161925"/>
            </a:xfrm>
            <a:custGeom>
              <a:avLst/>
              <a:gdLst>
                <a:gd name="T0" fmla="*/ 30 w 44"/>
                <a:gd name="T1" fmla="*/ 43 h 43"/>
                <a:gd name="T2" fmla="*/ 24 w 44"/>
                <a:gd name="T3" fmla="*/ 40 h 43"/>
                <a:gd name="T4" fmla="*/ 4 w 44"/>
                <a:gd name="T5" fmla="*/ 20 h 43"/>
                <a:gd name="T6" fmla="*/ 4 w 44"/>
                <a:gd name="T7" fmla="*/ 8 h 43"/>
                <a:gd name="T8" fmla="*/ 8 w 44"/>
                <a:gd name="T9" fmla="*/ 3 h 43"/>
                <a:gd name="T10" fmla="*/ 21 w 44"/>
                <a:gd name="T11" fmla="*/ 3 h 43"/>
                <a:gd name="T12" fmla="*/ 41 w 44"/>
                <a:gd name="T13" fmla="*/ 23 h 43"/>
                <a:gd name="T14" fmla="*/ 44 w 44"/>
                <a:gd name="T15" fmla="*/ 29 h 43"/>
                <a:gd name="T16" fmla="*/ 41 w 44"/>
                <a:gd name="T17" fmla="*/ 36 h 43"/>
                <a:gd name="T18" fmla="*/ 36 w 44"/>
                <a:gd name="T19" fmla="*/ 40 h 43"/>
                <a:gd name="T20" fmla="*/ 30 w 44"/>
                <a:gd name="T21" fmla="*/ 43 h 43"/>
                <a:gd name="T22" fmla="*/ 15 w 44"/>
                <a:gd name="T23" fmla="*/ 8 h 43"/>
                <a:gd name="T24" fmla="*/ 13 w 44"/>
                <a:gd name="T25" fmla="*/ 8 h 43"/>
                <a:gd name="T26" fmla="*/ 9 w 44"/>
                <a:gd name="T27" fmla="*/ 13 h 43"/>
                <a:gd name="T28" fmla="*/ 9 w 44"/>
                <a:gd name="T29" fmla="*/ 15 h 43"/>
                <a:gd name="T30" fmla="*/ 29 w 44"/>
                <a:gd name="T31" fmla="*/ 35 h 43"/>
                <a:gd name="T32" fmla="*/ 30 w 44"/>
                <a:gd name="T33" fmla="*/ 36 h 43"/>
                <a:gd name="T34" fmla="*/ 31 w 44"/>
                <a:gd name="T35" fmla="*/ 35 h 43"/>
                <a:gd name="T36" fmla="*/ 36 w 44"/>
                <a:gd name="T37" fmla="*/ 31 h 43"/>
                <a:gd name="T38" fmla="*/ 36 w 44"/>
                <a:gd name="T39" fmla="*/ 29 h 43"/>
                <a:gd name="T40" fmla="*/ 36 w 44"/>
                <a:gd name="T41" fmla="*/ 28 h 43"/>
                <a:gd name="T42" fmla="*/ 16 w 44"/>
                <a:gd name="T43" fmla="*/ 8 h 43"/>
                <a:gd name="T44" fmla="*/ 15 w 44"/>
                <a:gd name="T45" fmla="*/ 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4" h="43">
                  <a:moveTo>
                    <a:pt x="30" y="43"/>
                  </a:moveTo>
                  <a:cubicBezTo>
                    <a:pt x="28" y="43"/>
                    <a:pt x="25" y="42"/>
                    <a:pt x="24" y="40"/>
                  </a:cubicBezTo>
                  <a:cubicBezTo>
                    <a:pt x="4" y="20"/>
                    <a:pt x="4" y="20"/>
                    <a:pt x="4" y="20"/>
                  </a:cubicBezTo>
                  <a:cubicBezTo>
                    <a:pt x="0" y="17"/>
                    <a:pt x="0" y="11"/>
                    <a:pt x="4" y="8"/>
                  </a:cubicBezTo>
                  <a:cubicBezTo>
                    <a:pt x="8" y="3"/>
                    <a:pt x="8" y="3"/>
                    <a:pt x="8" y="3"/>
                  </a:cubicBezTo>
                  <a:cubicBezTo>
                    <a:pt x="12" y="0"/>
                    <a:pt x="17" y="0"/>
                    <a:pt x="21" y="3"/>
                  </a:cubicBezTo>
                  <a:cubicBezTo>
                    <a:pt x="41" y="23"/>
                    <a:pt x="41" y="23"/>
                    <a:pt x="41" y="23"/>
                  </a:cubicBezTo>
                  <a:cubicBezTo>
                    <a:pt x="43" y="25"/>
                    <a:pt x="44" y="27"/>
                    <a:pt x="44" y="29"/>
                  </a:cubicBezTo>
                  <a:cubicBezTo>
                    <a:pt x="44" y="32"/>
                    <a:pt x="43" y="34"/>
                    <a:pt x="41" y="36"/>
                  </a:cubicBezTo>
                  <a:cubicBezTo>
                    <a:pt x="36" y="40"/>
                    <a:pt x="36" y="40"/>
                    <a:pt x="36" y="40"/>
                  </a:cubicBezTo>
                  <a:cubicBezTo>
                    <a:pt x="35" y="42"/>
                    <a:pt x="32" y="43"/>
                    <a:pt x="30" y="43"/>
                  </a:cubicBezTo>
                  <a:close/>
                  <a:moveTo>
                    <a:pt x="15" y="8"/>
                  </a:moveTo>
                  <a:cubicBezTo>
                    <a:pt x="14" y="8"/>
                    <a:pt x="14" y="8"/>
                    <a:pt x="13" y="8"/>
                  </a:cubicBezTo>
                  <a:cubicBezTo>
                    <a:pt x="9" y="13"/>
                    <a:pt x="9" y="13"/>
                    <a:pt x="9" y="13"/>
                  </a:cubicBezTo>
                  <a:cubicBezTo>
                    <a:pt x="8" y="14"/>
                    <a:pt x="8" y="15"/>
                    <a:pt x="9" y="15"/>
                  </a:cubicBezTo>
                  <a:cubicBezTo>
                    <a:pt x="29" y="35"/>
                    <a:pt x="29" y="35"/>
                    <a:pt x="29" y="35"/>
                  </a:cubicBezTo>
                  <a:cubicBezTo>
                    <a:pt x="29" y="36"/>
                    <a:pt x="30" y="36"/>
                    <a:pt x="30" y="36"/>
                  </a:cubicBezTo>
                  <a:cubicBezTo>
                    <a:pt x="30" y="36"/>
                    <a:pt x="31" y="36"/>
                    <a:pt x="31" y="35"/>
                  </a:cubicBezTo>
                  <a:cubicBezTo>
                    <a:pt x="36" y="31"/>
                    <a:pt x="36" y="31"/>
                    <a:pt x="36" y="31"/>
                  </a:cubicBezTo>
                  <a:cubicBezTo>
                    <a:pt x="36" y="30"/>
                    <a:pt x="36" y="30"/>
                    <a:pt x="36" y="29"/>
                  </a:cubicBezTo>
                  <a:cubicBezTo>
                    <a:pt x="36" y="29"/>
                    <a:pt x="36" y="29"/>
                    <a:pt x="36" y="28"/>
                  </a:cubicBezTo>
                  <a:cubicBezTo>
                    <a:pt x="16" y="8"/>
                    <a:pt x="16" y="8"/>
                    <a:pt x="16" y="8"/>
                  </a:cubicBezTo>
                  <a:cubicBezTo>
                    <a:pt x="16" y="8"/>
                    <a:pt x="15" y="8"/>
                    <a:pt x="15"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3" name="Freeform 171">
              <a:extLst>
                <a:ext uri="{FF2B5EF4-FFF2-40B4-BE49-F238E27FC236}">
                  <a16:creationId xmlns:a16="http://schemas.microsoft.com/office/drawing/2014/main" id="{1862F89E-E3B9-414D-A8AE-95D6AA418705}"/>
                </a:ext>
              </a:extLst>
            </p:cNvPr>
            <p:cNvSpPr>
              <a:spLocks noEditPoints="1"/>
            </p:cNvSpPr>
            <p:nvPr/>
          </p:nvSpPr>
          <p:spPr bwMode="auto">
            <a:xfrm>
              <a:off x="6659564" y="5749925"/>
              <a:ext cx="200025" cy="196850"/>
            </a:xfrm>
            <a:custGeom>
              <a:avLst/>
              <a:gdLst>
                <a:gd name="T0" fmla="*/ 34 w 53"/>
                <a:gd name="T1" fmla="*/ 52 h 52"/>
                <a:gd name="T2" fmla="*/ 26 w 53"/>
                <a:gd name="T3" fmla="*/ 49 h 52"/>
                <a:gd name="T4" fmla="*/ 4 w 53"/>
                <a:gd name="T5" fmla="*/ 27 h 52"/>
                <a:gd name="T6" fmla="*/ 4 w 53"/>
                <a:gd name="T7" fmla="*/ 12 h 52"/>
                <a:gd name="T8" fmla="*/ 15 w 53"/>
                <a:gd name="T9" fmla="*/ 1 h 52"/>
                <a:gd name="T10" fmla="*/ 18 w 53"/>
                <a:gd name="T11" fmla="*/ 0 h 52"/>
                <a:gd name="T12" fmla="*/ 21 w 53"/>
                <a:gd name="T13" fmla="*/ 2 h 52"/>
                <a:gd name="T14" fmla="*/ 33 w 53"/>
                <a:gd name="T15" fmla="*/ 20 h 52"/>
                <a:gd name="T16" fmla="*/ 51 w 53"/>
                <a:gd name="T17" fmla="*/ 32 h 52"/>
                <a:gd name="T18" fmla="*/ 53 w 53"/>
                <a:gd name="T19" fmla="*/ 35 h 52"/>
                <a:gd name="T20" fmla="*/ 52 w 53"/>
                <a:gd name="T21" fmla="*/ 38 h 52"/>
                <a:gd name="T22" fmla="*/ 41 w 53"/>
                <a:gd name="T23" fmla="*/ 49 h 52"/>
                <a:gd name="T24" fmla="*/ 34 w 53"/>
                <a:gd name="T25" fmla="*/ 52 h 52"/>
                <a:gd name="T26" fmla="*/ 17 w 53"/>
                <a:gd name="T27" fmla="*/ 10 h 52"/>
                <a:gd name="T28" fmla="*/ 9 w 53"/>
                <a:gd name="T29" fmla="*/ 17 h 52"/>
                <a:gd name="T30" fmla="*/ 9 w 53"/>
                <a:gd name="T31" fmla="*/ 22 h 52"/>
                <a:gd name="T32" fmla="*/ 31 w 53"/>
                <a:gd name="T33" fmla="*/ 44 h 52"/>
                <a:gd name="T34" fmla="*/ 36 w 53"/>
                <a:gd name="T35" fmla="*/ 44 h 52"/>
                <a:gd name="T36" fmla="*/ 43 w 53"/>
                <a:gd name="T37" fmla="*/ 36 h 52"/>
                <a:gd name="T38" fmla="*/ 28 w 53"/>
                <a:gd name="T39" fmla="*/ 25 h 52"/>
                <a:gd name="T40" fmla="*/ 17 w 53"/>
                <a:gd name="T41" fmla="*/ 1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3" h="52">
                  <a:moveTo>
                    <a:pt x="34" y="52"/>
                  </a:moveTo>
                  <a:cubicBezTo>
                    <a:pt x="31" y="52"/>
                    <a:pt x="28" y="51"/>
                    <a:pt x="26" y="49"/>
                  </a:cubicBezTo>
                  <a:cubicBezTo>
                    <a:pt x="4" y="27"/>
                    <a:pt x="4" y="27"/>
                    <a:pt x="4" y="27"/>
                  </a:cubicBezTo>
                  <a:cubicBezTo>
                    <a:pt x="0" y="23"/>
                    <a:pt x="0" y="16"/>
                    <a:pt x="4" y="12"/>
                  </a:cubicBezTo>
                  <a:cubicBezTo>
                    <a:pt x="15" y="1"/>
                    <a:pt x="15" y="1"/>
                    <a:pt x="15" y="1"/>
                  </a:cubicBezTo>
                  <a:cubicBezTo>
                    <a:pt x="16" y="0"/>
                    <a:pt x="17" y="0"/>
                    <a:pt x="18" y="0"/>
                  </a:cubicBezTo>
                  <a:cubicBezTo>
                    <a:pt x="19" y="0"/>
                    <a:pt x="20" y="1"/>
                    <a:pt x="21" y="2"/>
                  </a:cubicBezTo>
                  <a:cubicBezTo>
                    <a:pt x="24" y="9"/>
                    <a:pt x="28" y="15"/>
                    <a:pt x="33" y="20"/>
                  </a:cubicBezTo>
                  <a:cubicBezTo>
                    <a:pt x="38" y="25"/>
                    <a:pt x="44" y="29"/>
                    <a:pt x="51" y="32"/>
                  </a:cubicBezTo>
                  <a:cubicBezTo>
                    <a:pt x="52" y="33"/>
                    <a:pt x="53" y="34"/>
                    <a:pt x="53" y="35"/>
                  </a:cubicBezTo>
                  <a:cubicBezTo>
                    <a:pt x="53" y="36"/>
                    <a:pt x="53" y="37"/>
                    <a:pt x="52" y="38"/>
                  </a:cubicBezTo>
                  <a:cubicBezTo>
                    <a:pt x="41" y="49"/>
                    <a:pt x="41" y="49"/>
                    <a:pt x="41" y="49"/>
                  </a:cubicBezTo>
                  <a:cubicBezTo>
                    <a:pt x="39" y="51"/>
                    <a:pt x="36" y="52"/>
                    <a:pt x="34" y="52"/>
                  </a:cubicBezTo>
                  <a:close/>
                  <a:moveTo>
                    <a:pt x="17" y="10"/>
                  </a:moveTo>
                  <a:cubicBezTo>
                    <a:pt x="9" y="17"/>
                    <a:pt x="9" y="17"/>
                    <a:pt x="9" y="17"/>
                  </a:cubicBezTo>
                  <a:cubicBezTo>
                    <a:pt x="8" y="18"/>
                    <a:pt x="8" y="20"/>
                    <a:pt x="9" y="22"/>
                  </a:cubicBezTo>
                  <a:cubicBezTo>
                    <a:pt x="31" y="44"/>
                    <a:pt x="31" y="44"/>
                    <a:pt x="31" y="44"/>
                  </a:cubicBezTo>
                  <a:cubicBezTo>
                    <a:pt x="33" y="45"/>
                    <a:pt x="35" y="45"/>
                    <a:pt x="36" y="44"/>
                  </a:cubicBezTo>
                  <a:cubicBezTo>
                    <a:pt x="43" y="36"/>
                    <a:pt x="43" y="36"/>
                    <a:pt x="43" y="36"/>
                  </a:cubicBezTo>
                  <a:cubicBezTo>
                    <a:pt x="38" y="33"/>
                    <a:pt x="33" y="29"/>
                    <a:pt x="28" y="25"/>
                  </a:cubicBezTo>
                  <a:cubicBezTo>
                    <a:pt x="24" y="20"/>
                    <a:pt x="20" y="15"/>
                    <a:pt x="1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4" name="Freeform 172">
              <a:extLst>
                <a:ext uri="{FF2B5EF4-FFF2-40B4-BE49-F238E27FC236}">
                  <a16:creationId xmlns:a16="http://schemas.microsoft.com/office/drawing/2014/main" id="{C1415555-365D-C546-B187-582FB1BB172B}"/>
                </a:ext>
              </a:extLst>
            </p:cNvPr>
            <p:cNvSpPr>
              <a:spLocks noEditPoints="1"/>
            </p:cNvSpPr>
            <p:nvPr/>
          </p:nvSpPr>
          <p:spPr bwMode="auto">
            <a:xfrm>
              <a:off x="6862764" y="5459413"/>
              <a:ext cx="203200" cy="254000"/>
            </a:xfrm>
            <a:custGeom>
              <a:avLst/>
              <a:gdLst>
                <a:gd name="T0" fmla="*/ 43 w 54"/>
                <a:gd name="T1" fmla="*/ 67 h 67"/>
                <a:gd name="T2" fmla="*/ 11 w 54"/>
                <a:gd name="T3" fmla="*/ 67 h 67"/>
                <a:gd name="T4" fmla="*/ 8 w 54"/>
                <a:gd name="T5" fmla="*/ 64 h 67"/>
                <a:gd name="T6" fmla="*/ 8 w 54"/>
                <a:gd name="T7" fmla="*/ 60 h 67"/>
                <a:gd name="T8" fmla="*/ 3 w 54"/>
                <a:gd name="T9" fmla="*/ 36 h 67"/>
                <a:gd name="T10" fmla="*/ 1 w 54"/>
                <a:gd name="T11" fmla="*/ 23 h 67"/>
                <a:gd name="T12" fmla="*/ 24 w 54"/>
                <a:gd name="T13" fmla="*/ 0 h 67"/>
                <a:gd name="T14" fmla="*/ 45 w 54"/>
                <a:gd name="T15" fmla="*/ 7 h 67"/>
                <a:gd name="T16" fmla="*/ 54 w 54"/>
                <a:gd name="T17" fmla="*/ 27 h 67"/>
                <a:gd name="T18" fmla="*/ 51 w 54"/>
                <a:gd name="T19" fmla="*/ 37 h 67"/>
                <a:gd name="T20" fmla="*/ 47 w 54"/>
                <a:gd name="T21" fmla="*/ 62 h 67"/>
                <a:gd name="T22" fmla="*/ 47 w 54"/>
                <a:gd name="T23" fmla="*/ 64 h 67"/>
                <a:gd name="T24" fmla="*/ 43 w 54"/>
                <a:gd name="T25" fmla="*/ 67 h 67"/>
                <a:gd name="T26" fmla="*/ 15 w 54"/>
                <a:gd name="T27" fmla="*/ 60 h 67"/>
                <a:gd name="T28" fmla="*/ 39 w 54"/>
                <a:gd name="T29" fmla="*/ 60 h 67"/>
                <a:gd name="T30" fmla="*/ 45 w 54"/>
                <a:gd name="T31" fmla="*/ 34 h 67"/>
                <a:gd name="T32" fmla="*/ 46 w 54"/>
                <a:gd name="T33" fmla="*/ 27 h 67"/>
                <a:gd name="T34" fmla="*/ 40 w 54"/>
                <a:gd name="T35" fmla="*/ 12 h 67"/>
                <a:gd name="T36" fmla="*/ 25 w 54"/>
                <a:gd name="T37" fmla="*/ 8 h 67"/>
                <a:gd name="T38" fmla="*/ 8 w 54"/>
                <a:gd name="T39" fmla="*/ 24 h 67"/>
                <a:gd name="T40" fmla="*/ 9 w 54"/>
                <a:gd name="T41" fmla="*/ 34 h 67"/>
                <a:gd name="T42" fmla="*/ 15 w 54"/>
                <a:gd name="T43" fmla="*/ 6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67">
                  <a:moveTo>
                    <a:pt x="43" y="67"/>
                  </a:moveTo>
                  <a:cubicBezTo>
                    <a:pt x="11" y="67"/>
                    <a:pt x="11" y="67"/>
                    <a:pt x="11" y="67"/>
                  </a:cubicBezTo>
                  <a:cubicBezTo>
                    <a:pt x="9" y="67"/>
                    <a:pt x="8" y="66"/>
                    <a:pt x="8" y="64"/>
                  </a:cubicBezTo>
                  <a:cubicBezTo>
                    <a:pt x="8" y="60"/>
                    <a:pt x="8" y="60"/>
                    <a:pt x="8" y="60"/>
                  </a:cubicBezTo>
                  <a:cubicBezTo>
                    <a:pt x="8" y="53"/>
                    <a:pt x="6" y="45"/>
                    <a:pt x="3" y="36"/>
                  </a:cubicBezTo>
                  <a:cubicBezTo>
                    <a:pt x="1" y="32"/>
                    <a:pt x="0" y="28"/>
                    <a:pt x="1" y="23"/>
                  </a:cubicBezTo>
                  <a:cubicBezTo>
                    <a:pt x="2" y="11"/>
                    <a:pt x="12" y="2"/>
                    <a:pt x="24" y="0"/>
                  </a:cubicBezTo>
                  <a:cubicBezTo>
                    <a:pt x="32" y="0"/>
                    <a:pt x="39" y="2"/>
                    <a:pt x="45" y="7"/>
                  </a:cubicBezTo>
                  <a:cubicBezTo>
                    <a:pt x="50" y="12"/>
                    <a:pt x="54" y="19"/>
                    <a:pt x="54" y="27"/>
                  </a:cubicBezTo>
                  <a:cubicBezTo>
                    <a:pt x="54" y="30"/>
                    <a:pt x="53" y="34"/>
                    <a:pt x="51" y="37"/>
                  </a:cubicBezTo>
                  <a:cubicBezTo>
                    <a:pt x="48" y="44"/>
                    <a:pt x="47" y="53"/>
                    <a:pt x="47" y="62"/>
                  </a:cubicBezTo>
                  <a:cubicBezTo>
                    <a:pt x="47" y="64"/>
                    <a:pt x="47" y="64"/>
                    <a:pt x="47" y="64"/>
                  </a:cubicBezTo>
                  <a:cubicBezTo>
                    <a:pt x="47" y="66"/>
                    <a:pt x="45" y="67"/>
                    <a:pt x="43" y="67"/>
                  </a:cubicBezTo>
                  <a:close/>
                  <a:moveTo>
                    <a:pt x="15" y="60"/>
                  </a:moveTo>
                  <a:cubicBezTo>
                    <a:pt x="39" y="60"/>
                    <a:pt x="39" y="60"/>
                    <a:pt x="39" y="60"/>
                  </a:cubicBezTo>
                  <a:cubicBezTo>
                    <a:pt x="40" y="50"/>
                    <a:pt x="41" y="42"/>
                    <a:pt x="45" y="34"/>
                  </a:cubicBezTo>
                  <a:cubicBezTo>
                    <a:pt x="46" y="32"/>
                    <a:pt x="46" y="29"/>
                    <a:pt x="46" y="27"/>
                  </a:cubicBezTo>
                  <a:cubicBezTo>
                    <a:pt x="46" y="21"/>
                    <a:pt x="44" y="16"/>
                    <a:pt x="40" y="12"/>
                  </a:cubicBezTo>
                  <a:cubicBezTo>
                    <a:pt x="36" y="9"/>
                    <a:pt x="31" y="7"/>
                    <a:pt x="25" y="8"/>
                  </a:cubicBezTo>
                  <a:cubicBezTo>
                    <a:pt x="16" y="9"/>
                    <a:pt x="9" y="16"/>
                    <a:pt x="8" y="24"/>
                  </a:cubicBezTo>
                  <a:cubicBezTo>
                    <a:pt x="8" y="28"/>
                    <a:pt x="8" y="31"/>
                    <a:pt x="9" y="34"/>
                  </a:cubicBezTo>
                  <a:cubicBezTo>
                    <a:pt x="13" y="43"/>
                    <a:pt x="15" y="52"/>
                    <a:pt x="1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5" name="Freeform 173">
              <a:extLst>
                <a:ext uri="{FF2B5EF4-FFF2-40B4-BE49-F238E27FC236}">
                  <a16:creationId xmlns:a16="http://schemas.microsoft.com/office/drawing/2014/main" id="{555CA47E-B557-4149-88F3-D91EEF913B14}"/>
                </a:ext>
              </a:extLst>
            </p:cNvPr>
            <p:cNvSpPr>
              <a:spLocks noEditPoints="1"/>
            </p:cNvSpPr>
            <p:nvPr/>
          </p:nvSpPr>
          <p:spPr bwMode="auto">
            <a:xfrm>
              <a:off x="6873876" y="5686425"/>
              <a:ext cx="180975" cy="142875"/>
            </a:xfrm>
            <a:custGeom>
              <a:avLst/>
              <a:gdLst>
                <a:gd name="T0" fmla="*/ 24 w 48"/>
                <a:gd name="T1" fmla="*/ 38 h 38"/>
                <a:gd name="T2" fmla="*/ 13 w 48"/>
                <a:gd name="T3" fmla="*/ 29 h 38"/>
                <a:gd name="T4" fmla="*/ 7 w 48"/>
                <a:gd name="T5" fmla="*/ 22 h 38"/>
                <a:gd name="T6" fmla="*/ 7 w 48"/>
                <a:gd name="T7" fmla="*/ 20 h 38"/>
                <a:gd name="T8" fmla="*/ 6 w 48"/>
                <a:gd name="T9" fmla="*/ 20 h 38"/>
                <a:gd name="T10" fmla="*/ 0 w 48"/>
                <a:gd name="T11" fmla="*/ 14 h 38"/>
                <a:gd name="T12" fmla="*/ 0 w 48"/>
                <a:gd name="T13" fmla="*/ 6 h 38"/>
                <a:gd name="T14" fmla="*/ 6 w 48"/>
                <a:gd name="T15" fmla="*/ 0 h 38"/>
                <a:gd name="T16" fmla="*/ 42 w 48"/>
                <a:gd name="T17" fmla="*/ 0 h 38"/>
                <a:gd name="T18" fmla="*/ 48 w 48"/>
                <a:gd name="T19" fmla="*/ 6 h 38"/>
                <a:gd name="T20" fmla="*/ 48 w 48"/>
                <a:gd name="T21" fmla="*/ 14 h 38"/>
                <a:gd name="T22" fmla="*/ 42 w 48"/>
                <a:gd name="T23" fmla="*/ 20 h 38"/>
                <a:gd name="T24" fmla="*/ 41 w 48"/>
                <a:gd name="T25" fmla="*/ 20 h 38"/>
                <a:gd name="T26" fmla="*/ 41 w 48"/>
                <a:gd name="T27" fmla="*/ 22 h 38"/>
                <a:gd name="T28" fmla="*/ 35 w 48"/>
                <a:gd name="T29" fmla="*/ 29 h 38"/>
                <a:gd name="T30" fmla="*/ 24 w 48"/>
                <a:gd name="T31" fmla="*/ 38 h 38"/>
                <a:gd name="T32" fmla="*/ 14 w 48"/>
                <a:gd name="T33" fmla="*/ 21 h 38"/>
                <a:gd name="T34" fmla="*/ 16 w 48"/>
                <a:gd name="T35" fmla="*/ 21 h 38"/>
                <a:gd name="T36" fmla="*/ 20 w 48"/>
                <a:gd name="T37" fmla="*/ 25 h 38"/>
                <a:gd name="T38" fmla="*/ 20 w 48"/>
                <a:gd name="T39" fmla="*/ 26 h 38"/>
                <a:gd name="T40" fmla="*/ 24 w 48"/>
                <a:gd name="T41" fmla="*/ 30 h 38"/>
                <a:gd name="T42" fmla="*/ 28 w 48"/>
                <a:gd name="T43" fmla="*/ 26 h 38"/>
                <a:gd name="T44" fmla="*/ 28 w 48"/>
                <a:gd name="T45" fmla="*/ 25 h 38"/>
                <a:gd name="T46" fmla="*/ 32 w 48"/>
                <a:gd name="T47" fmla="*/ 21 h 38"/>
                <a:gd name="T48" fmla="*/ 34 w 48"/>
                <a:gd name="T49" fmla="*/ 21 h 38"/>
                <a:gd name="T50" fmla="*/ 34 w 48"/>
                <a:gd name="T51" fmla="*/ 20 h 38"/>
                <a:gd name="T52" fmla="*/ 31 w 48"/>
                <a:gd name="T53" fmla="*/ 17 h 38"/>
                <a:gd name="T54" fmla="*/ 35 w 48"/>
                <a:gd name="T55" fmla="*/ 13 h 38"/>
                <a:gd name="T56" fmla="*/ 41 w 48"/>
                <a:gd name="T57" fmla="*/ 13 h 38"/>
                <a:gd name="T58" fmla="*/ 41 w 48"/>
                <a:gd name="T59" fmla="*/ 7 h 38"/>
                <a:gd name="T60" fmla="*/ 8 w 48"/>
                <a:gd name="T61" fmla="*/ 7 h 38"/>
                <a:gd name="T62" fmla="*/ 8 w 48"/>
                <a:gd name="T63" fmla="*/ 13 h 38"/>
                <a:gd name="T64" fmla="*/ 13 w 48"/>
                <a:gd name="T65" fmla="*/ 13 h 38"/>
                <a:gd name="T66" fmla="*/ 17 w 48"/>
                <a:gd name="T67" fmla="*/ 17 h 38"/>
                <a:gd name="T68" fmla="*/ 14 w 48"/>
                <a:gd name="T69" fmla="*/ 20 h 38"/>
                <a:gd name="T70" fmla="*/ 14 w 48"/>
                <a:gd name="T71" fmla="*/ 2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8" h="38">
                  <a:moveTo>
                    <a:pt x="24" y="38"/>
                  </a:moveTo>
                  <a:cubicBezTo>
                    <a:pt x="19" y="38"/>
                    <a:pt x="14" y="34"/>
                    <a:pt x="13" y="29"/>
                  </a:cubicBezTo>
                  <a:cubicBezTo>
                    <a:pt x="10" y="28"/>
                    <a:pt x="7" y="26"/>
                    <a:pt x="7" y="22"/>
                  </a:cubicBezTo>
                  <a:cubicBezTo>
                    <a:pt x="7" y="20"/>
                    <a:pt x="7" y="20"/>
                    <a:pt x="7" y="20"/>
                  </a:cubicBezTo>
                  <a:cubicBezTo>
                    <a:pt x="6" y="20"/>
                    <a:pt x="6" y="20"/>
                    <a:pt x="6" y="20"/>
                  </a:cubicBezTo>
                  <a:cubicBezTo>
                    <a:pt x="3" y="20"/>
                    <a:pt x="0" y="18"/>
                    <a:pt x="0" y="14"/>
                  </a:cubicBezTo>
                  <a:cubicBezTo>
                    <a:pt x="0" y="6"/>
                    <a:pt x="0" y="6"/>
                    <a:pt x="0" y="6"/>
                  </a:cubicBezTo>
                  <a:cubicBezTo>
                    <a:pt x="0" y="3"/>
                    <a:pt x="3" y="0"/>
                    <a:pt x="6" y="0"/>
                  </a:cubicBezTo>
                  <a:cubicBezTo>
                    <a:pt x="42" y="0"/>
                    <a:pt x="42" y="0"/>
                    <a:pt x="42" y="0"/>
                  </a:cubicBezTo>
                  <a:cubicBezTo>
                    <a:pt x="45" y="0"/>
                    <a:pt x="48" y="3"/>
                    <a:pt x="48" y="6"/>
                  </a:cubicBezTo>
                  <a:cubicBezTo>
                    <a:pt x="48" y="14"/>
                    <a:pt x="48" y="14"/>
                    <a:pt x="48" y="14"/>
                  </a:cubicBezTo>
                  <a:cubicBezTo>
                    <a:pt x="48" y="18"/>
                    <a:pt x="45" y="20"/>
                    <a:pt x="42" y="20"/>
                  </a:cubicBezTo>
                  <a:cubicBezTo>
                    <a:pt x="41" y="20"/>
                    <a:pt x="41" y="20"/>
                    <a:pt x="41" y="20"/>
                  </a:cubicBezTo>
                  <a:cubicBezTo>
                    <a:pt x="41" y="22"/>
                    <a:pt x="41" y="22"/>
                    <a:pt x="41" y="22"/>
                  </a:cubicBezTo>
                  <a:cubicBezTo>
                    <a:pt x="41" y="26"/>
                    <a:pt x="39" y="28"/>
                    <a:pt x="35" y="29"/>
                  </a:cubicBezTo>
                  <a:cubicBezTo>
                    <a:pt x="34" y="34"/>
                    <a:pt x="30" y="38"/>
                    <a:pt x="24" y="38"/>
                  </a:cubicBezTo>
                  <a:close/>
                  <a:moveTo>
                    <a:pt x="14" y="21"/>
                  </a:moveTo>
                  <a:cubicBezTo>
                    <a:pt x="16" y="21"/>
                    <a:pt x="16" y="21"/>
                    <a:pt x="16" y="21"/>
                  </a:cubicBezTo>
                  <a:cubicBezTo>
                    <a:pt x="18" y="21"/>
                    <a:pt x="20" y="23"/>
                    <a:pt x="20" y="25"/>
                  </a:cubicBezTo>
                  <a:cubicBezTo>
                    <a:pt x="20" y="26"/>
                    <a:pt x="20" y="26"/>
                    <a:pt x="20" y="26"/>
                  </a:cubicBezTo>
                  <a:cubicBezTo>
                    <a:pt x="20" y="28"/>
                    <a:pt x="22" y="30"/>
                    <a:pt x="24" y="30"/>
                  </a:cubicBezTo>
                  <a:cubicBezTo>
                    <a:pt x="27" y="30"/>
                    <a:pt x="28" y="28"/>
                    <a:pt x="28" y="26"/>
                  </a:cubicBezTo>
                  <a:cubicBezTo>
                    <a:pt x="28" y="25"/>
                    <a:pt x="28" y="25"/>
                    <a:pt x="28" y="25"/>
                  </a:cubicBezTo>
                  <a:cubicBezTo>
                    <a:pt x="28" y="23"/>
                    <a:pt x="30" y="21"/>
                    <a:pt x="32" y="21"/>
                  </a:cubicBezTo>
                  <a:cubicBezTo>
                    <a:pt x="34" y="21"/>
                    <a:pt x="34" y="21"/>
                    <a:pt x="34" y="21"/>
                  </a:cubicBezTo>
                  <a:cubicBezTo>
                    <a:pt x="34" y="20"/>
                    <a:pt x="34" y="20"/>
                    <a:pt x="34" y="20"/>
                  </a:cubicBezTo>
                  <a:cubicBezTo>
                    <a:pt x="33" y="20"/>
                    <a:pt x="31" y="18"/>
                    <a:pt x="31" y="17"/>
                  </a:cubicBezTo>
                  <a:cubicBezTo>
                    <a:pt x="31" y="15"/>
                    <a:pt x="33" y="13"/>
                    <a:pt x="35" y="13"/>
                  </a:cubicBezTo>
                  <a:cubicBezTo>
                    <a:pt x="41" y="13"/>
                    <a:pt x="41" y="13"/>
                    <a:pt x="41" y="13"/>
                  </a:cubicBezTo>
                  <a:cubicBezTo>
                    <a:pt x="41" y="7"/>
                    <a:pt x="41" y="7"/>
                    <a:pt x="41" y="7"/>
                  </a:cubicBezTo>
                  <a:cubicBezTo>
                    <a:pt x="8" y="7"/>
                    <a:pt x="8" y="7"/>
                    <a:pt x="8" y="7"/>
                  </a:cubicBezTo>
                  <a:cubicBezTo>
                    <a:pt x="8" y="13"/>
                    <a:pt x="8" y="13"/>
                    <a:pt x="8" y="13"/>
                  </a:cubicBezTo>
                  <a:cubicBezTo>
                    <a:pt x="13" y="13"/>
                    <a:pt x="13" y="13"/>
                    <a:pt x="13" y="13"/>
                  </a:cubicBezTo>
                  <a:cubicBezTo>
                    <a:pt x="15" y="13"/>
                    <a:pt x="17" y="15"/>
                    <a:pt x="17" y="17"/>
                  </a:cubicBezTo>
                  <a:cubicBezTo>
                    <a:pt x="17" y="18"/>
                    <a:pt x="16" y="20"/>
                    <a:pt x="14" y="20"/>
                  </a:cubicBezTo>
                  <a:lnTo>
                    <a:pt x="14"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6" name="Freeform 174">
              <a:extLst>
                <a:ext uri="{FF2B5EF4-FFF2-40B4-BE49-F238E27FC236}">
                  <a16:creationId xmlns:a16="http://schemas.microsoft.com/office/drawing/2014/main" id="{C62B1C14-F5CA-0945-8372-A66E79F963F9}"/>
                </a:ext>
              </a:extLst>
            </p:cNvPr>
            <p:cNvSpPr>
              <a:spLocks/>
            </p:cNvSpPr>
            <p:nvPr/>
          </p:nvSpPr>
          <p:spPr bwMode="auto">
            <a:xfrm>
              <a:off x="6953251" y="5622925"/>
              <a:ext cx="26988" cy="90487"/>
            </a:xfrm>
            <a:custGeom>
              <a:avLst/>
              <a:gdLst>
                <a:gd name="T0" fmla="*/ 3 w 7"/>
                <a:gd name="T1" fmla="*/ 24 h 24"/>
                <a:gd name="T2" fmla="*/ 0 w 7"/>
                <a:gd name="T3" fmla="*/ 21 h 24"/>
                <a:gd name="T4" fmla="*/ 0 w 7"/>
                <a:gd name="T5" fmla="*/ 4 h 24"/>
                <a:gd name="T6" fmla="*/ 3 w 7"/>
                <a:gd name="T7" fmla="*/ 0 h 24"/>
                <a:gd name="T8" fmla="*/ 7 w 7"/>
                <a:gd name="T9" fmla="*/ 4 h 24"/>
                <a:gd name="T10" fmla="*/ 7 w 7"/>
                <a:gd name="T11" fmla="*/ 21 h 24"/>
                <a:gd name="T12" fmla="*/ 3 w 7"/>
                <a:gd name="T13" fmla="*/ 24 h 24"/>
              </a:gdLst>
              <a:ahLst/>
              <a:cxnLst>
                <a:cxn ang="0">
                  <a:pos x="T0" y="T1"/>
                </a:cxn>
                <a:cxn ang="0">
                  <a:pos x="T2" y="T3"/>
                </a:cxn>
                <a:cxn ang="0">
                  <a:pos x="T4" y="T5"/>
                </a:cxn>
                <a:cxn ang="0">
                  <a:pos x="T6" y="T7"/>
                </a:cxn>
                <a:cxn ang="0">
                  <a:pos x="T8" y="T9"/>
                </a:cxn>
                <a:cxn ang="0">
                  <a:pos x="T10" y="T11"/>
                </a:cxn>
                <a:cxn ang="0">
                  <a:pos x="T12" y="T13"/>
                </a:cxn>
              </a:cxnLst>
              <a:rect l="0" t="0" r="r" b="b"/>
              <a:pathLst>
                <a:path w="7" h="24">
                  <a:moveTo>
                    <a:pt x="3" y="24"/>
                  </a:moveTo>
                  <a:cubicBezTo>
                    <a:pt x="1" y="24"/>
                    <a:pt x="0" y="23"/>
                    <a:pt x="0" y="21"/>
                  </a:cubicBezTo>
                  <a:cubicBezTo>
                    <a:pt x="0" y="4"/>
                    <a:pt x="0" y="4"/>
                    <a:pt x="0" y="4"/>
                  </a:cubicBezTo>
                  <a:cubicBezTo>
                    <a:pt x="0" y="2"/>
                    <a:pt x="1" y="0"/>
                    <a:pt x="3" y="0"/>
                  </a:cubicBezTo>
                  <a:cubicBezTo>
                    <a:pt x="5" y="0"/>
                    <a:pt x="7" y="2"/>
                    <a:pt x="7" y="4"/>
                  </a:cubicBezTo>
                  <a:cubicBezTo>
                    <a:pt x="7" y="21"/>
                    <a:pt x="7" y="21"/>
                    <a:pt x="7" y="21"/>
                  </a:cubicBezTo>
                  <a:cubicBezTo>
                    <a:pt x="7" y="23"/>
                    <a:pt x="5" y="24"/>
                    <a:pt x="3"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sp>
          <p:nvSpPr>
            <p:cNvPr id="37" name="Freeform 175">
              <a:extLst>
                <a:ext uri="{FF2B5EF4-FFF2-40B4-BE49-F238E27FC236}">
                  <a16:creationId xmlns:a16="http://schemas.microsoft.com/office/drawing/2014/main" id="{7E0E4E99-AB5E-9540-8D75-B109AC820113}"/>
                </a:ext>
              </a:extLst>
            </p:cNvPr>
            <p:cNvSpPr>
              <a:spLocks noEditPoints="1"/>
            </p:cNvSpPr>
            <p:nvPr/>
          </p:nvSpPr>
          <p:spPr bwMode="auto">
            <a:xfrm>
              <a:off x="6927851" y="5573713"/>
              <a:ext cx="74613" cy="74612"/>
            </a:xfrm>
            <a:custGeom>
              <a:avLst/>
              <a:gdLst>
                <a:gd name="T0" fmla="*/ 10 w 20"/>
                <a:gd name="T1" fmla="*/ 20 h 20"/>
                <a:gd name="T2" fmla="*/ 0 w 20"/>
                <a:gd name="T3" fmla="*/ 10 h 20"/>
                <a:gd name="T4" fmla="*/ 10 w 20"/>
                <a:gd name="T5" fmla="*/ 0 h 20"/>
                <a:gd name="T6" fmla="*/ 20 w 20"/>
                <a:gd name="T7" fmla="*/ 10 h 20"/>
                <a:gd name="T8" fmla="*/ 10 w 20"/>
                <a:gd name="T9" fmla="*/ 20 h 20"/>
                <a:gd name="T10" fmla="*/ 10 w 20"/>
                <a:gd name="T11" fmla="*/ 7 h 20"/>
                <a:gd name="T12" fmla="*/ 7 w 20"/>
                <a:gd name="T13" fmla="*/ 10 h 20"/>
                <a:gd name="T14" fmla="*/ 10 w 20"/>
                <a:gd name="T15" fmla="*/ 13 h 20"/>
                <a:gd name="T16" fmla="*/ 13 w 20"/>
                <a:gd name="T17" fmla="*/ 10 h 20"/>
                <a:gd name="T18" fmla="*/ 10 w 20"/>
                <a:gd name="T19"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20"/>
                  </a:moveTo>
                  <a:cubicBezTo>
                    <a:pt x="4" y="20"/>
                    <a:pt x="0" y="16"/>
                    <a:pt x="0" y="10"/>
                  </a:cubicBezTo>
                  <a:cubicBezTo>
                    <a:pt x="0" y="4"/>
                    <a:pt x="4" y="0"/>
                    <a:pt x="10" y="0"/>
                  </a:cubicBezTo>
                  <a:cubicBezTo>
                    <a:pt x="16" y="0"/>
                    <a:pt x="20" y="4"/>
                    <a:pt x="20" y="10"/>
                  </a:cubicBezTo>
                  <a:cubicBezTo>
                    <a:pt x="20" y="16"/>
                    <a:pt x="16" y="20"/>
                    <a:pt x="10" y="20"/>
                  </a:cubicBezTo>
                  <a:close/>
                  <a:moveTo>
                    <a:pt x="10" y="7"/>
                  </a:moveTo>
                  <a:cubicBezTo>
                    <a:pt x="9" y="7"/>
                    <a:pt x="7" y="8"/>
                    <a:pt x="7" y="10"/>
                  </a:cubicBezTo>
                  <a:cubicBezTo>
                    <a:pt x="7" y="12"/>
                    <a:pt x="9" y="13"/>
                    <a:pt x="10" y="13"/>
                  </a:cubicBezTo>
                  <a:cubicBezTo>
                    <a:pt x="12" y="13"/>
                    <a:pt x="13" y="12"/>
                    <a:pt x="13" y="10"/>
                  </a:cubicBezTo>
                  <a:cubicBezTo>
                    <a:pt x="13" y="8"/>
                    <a:pt x="12" y="7"/>
                    <a:pt x="1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accent5">
                    <a:lumMod val="75000"/>
                  </a:schemeClr>
                </a:solidFill>
              </a:endParaRPr>
            </a:p>
          </p:txBody>
        </p:sp>
      </p:grpSp>
      <p:pic>
        <p:nvPicPr>
          <p:cNvPr id="39" name="Picture 38">
            <a:extLst>
              <a:ext uri="{FF2B5EF4-FFF2-40B4-BE49-F238E27FC236}">
                <a16:creationId xmlns:a16="http://schemas.microsoft.com/office/drawing/2014/main" id="{15B1B3D4-02D0-E14A-A4E1-8010EC96018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4700"/>
                    </a14:imgEffect>
                  </a14:imgLayer>
                </a14:imgProps>
              </a:ext>
            </a:extLst>
          </a:blip>
          <a:stretch>
            <a:fillRect/>
          </a:stretch>
        </p:blipFill>
        <p:spPr>
          <a:xfrm>
            <a:off x="6378750" y="1649288"/>
            <a:ext cx="5342996" cy="2782390"/>
          </a:xfrm>
          <a:prstGeom prst="rect">
            <a:avLst/>
          </a:prstGeom>
        </p:spPr>
      </p:pic>
      <p:sp>
        <p:nvSpPr>
          <p:cNvPr id="40" name="TextBox 39">
            <a:extLst>
              <a:ext uri="{FF2B5EF4-FFF2-40B4-BE49-F238E27FC236}">
                <a16:creationId xmlns:a16="http://schemas.microsoft.com/office/drawing/2014/main" id="{8DA9B48A-8D0B-604B-B7AC-F2100DEFC56C}"/>
              </a:ext>
            </a:extLst>
          </p:cNvPr>
          <p:cNvSpPr txBox="1"/>
          <p:nvPr/>
        </p:nvSpPr>
        <p:spPr>
          <a:xfrm flipH="1">
            <a:off x="510127" y="1966005"/>
            <a:ext cx="5625746" cy="2308324"/>
          </a:xfrm>
          <a:prstGeom prst="rect">
            <a:avLst/>
          </a:prstGeom>
          <a:noFill/>
        </p:spPr>
        <p:txBody>
          <a:bodyPr wrap="square" rtlCol="0">
            <a:spAutoFit/>
          </a:bodyPr>
          <a:lstStyle/>
          <a:p>
            <a:pPr algn="just">
              <a:tabLst>
                <a:tab pos="1195388" algn="l"/>
              </a:tabLst>
            </a:pPr>
            <a:r>
              <a:rPr lang="en-VN" sz="3600" spc="-150" dirty="0">
                <a:latin typeface="Lucida Grande" panose="020B0600040502020204" pitchFamily="34" charset="0"/>
                <a:ea typeface="Hiragino Kaku Gothic StdN W8" panose="020B0800000000000000" pitchFamily="34" charset="-128"/>
                <a:cs typeface="Lucida Grande" panose="020B0600040502020204" pitchFamily="34" charset="0"/>
              </a:rPr>
              <a:t>Trong một số điện thoại thông minh có phần mềm kính lúp điện tử, có thể phóng to ảnh lên đến </a:t>
            </a:r>
            <a:r>
              <a:rPr lang="en-VN" sz="3600" spc="-150">
                <a:latin typeface="Lucida Grande" panose="020B0600040502020204" pitchFamily="34" charset="0"/>
                <a:ea typeface="Hiragino Kaku Gothic StdN W8" panose="020B0800000000000000" pitchFamily="34" charset="-128"/>
                <a:cs typeface="Lucida Grande" panose="020B0600040502020204" pitchFamily="34" charset="0"/>
              </a:rPr>
              <a:t>10 </a:t>
            </a:r>
            <a:r>
              <a:rPr lang="en-US" sz="3600" spc="-150">
                <a:latin typeface="Lucida Grande" panose="020B0600040502020204" pitchFamily="34" charset="0"/>
                <a:ea typeface="Hiragino Kaku Gothic StdN W8" panose="020B0800000000000000" pitchFamily="34" charset="-128"/>
                <a:cs typeface="Lucida Grande" panose="020B0600040502020204" pitchFamily="34" charset="0"/>
              </a:rPr>
              <a:t>lần.</a:t>
            </a:r>
            <a:endParaRPr lang="en-VN" sz="3600" spc="-150" dirty="0">
              <a:latin typeface="Lucida Grande" panose="020B0600040502020204" pitchFamily="34" charset="0"/>
              <a:ea typeface="Hiragino Kaku Gothic StdN W8" panose="020B0800000000000000" pitchFamily="34" charset="-128"/>
              <a:cs typeface="Lucida Grande" panose="020B0600040502020204" pitchFamily="34" charset="0"/>
            </a:endParaRPr>
          </a:p>
        </p:txBody>
      </p:sp>
      <p:sp>
        <p:nvSpPr>
          <p:cNvPr id="18" name="TextBox 17">
            <a:extLst>
              <a:ext uri="{FF2B5EF4-FFF2-40B4-BE49-F238E27FC236}">
                <a16:creationId xmlns:a16="http://schemas.microsoft.com/office/drawing/2014/main" id="{4C22B402-3F50-9341-8FB4-2C35923DD997}"/>
              </a:ext>
            </a:extLst>
          </p:cNvPr>
          <p:cNvSpPr txBox="1"/>
          <p:nvPr/>
        </p:nvSpPr>
        <p:spPr>
          <a:xfrm flipH="1">
            <a:off x="1712289" y="5024794"/>
            <a:ext cx="10009457" cy="1569660"/>
          </a:xfrm>
          <a:prstGeom prst="rect">
            <a:avLst/>
          </a:prstGeom>
          <a:noFill/>
        </p:spPr>
        <p:txBody>
          <a:bodyPr wrap="square" rtlCol="0">
            <a:spAutoFit/>
          </a:bodyPr>
          <a:lstStyle/>
          <a:p>
            <a:pPr algn="just"/>
            <a:r>
              <a:rPr lang="en-VN" sz="3200"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Sử dụng điện thoại thông minh có phần mềm </a:t>
            </a:r>
            <a:r>
              <a:rPr lang="en-VN"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kính l</a:t>
            </a:r>
            <a:r>
              <a:rPr lang="en-US"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ú</a:t>
            </a:r>
            <a:r>
              <a:rPr lang="en-VN"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p </a:t>
            </a:r>
            <a:r>
              <a:rPr lang="en-VN" sz="3200"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điện tử, quan sát các vật </a:t>
            </a:r>
            <a:r>
              <a:rPr lang="en-VN"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nhỏ (</a:t>
            </a:r>
            <a:r>
              <a:rPr lang="en-US"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cây nấm</a:t>
            </a:r>
            <a:r>
              <a:rPr lang="en-VN"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a:t>
            </a:r>
            <a:r>
              <a:rPr lang="en-US"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 sợi vải, con muỗi, hạt cát</a:t>
            </a:r>
            <a:r>
              <a:rPr lang="en-VN"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VN" sz="3200"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rồi chụp lại </a:t>
            </a:r>
            <a:r>
              <a:rPr lang="en-VN"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ảnh đó</a:t>
            </a:r>
            <a:r>
              <a:rPr lang="en-US"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 chia sẻ với các bạn</a:t>
            </a:r>
            <a:r>
              <a:rPr lang="en-VN" sz="320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a:t>
            </a:r>
            <a:endParaRPr lang="en-VN" sz="3200"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endParaRPr>
          </a:p>
        </p:txBody>
      </p:sp>
      <p:pic>
        <p:nvPicPr>
          <p:cNvPr id="3" name="Graphic 2" descr="House">
            <a:extLst>
              <a:ext uri="{FF2B5EF4-FFF2-40B4-BE49-F238E27FC236}">
                <a16:creationId xmlns:a16="http://schemas.microsoft.com/office/drawing/2014/main" id="{984F69F0-B8F5-ED40-8E2F-7975B53A7CED}"/>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371284" y="5110039"/>
            <a:ext cx="1255669" cy="1255669"/>
          </a:xfrm>
          <a:prstGeom prst="rect">
            <a:avLst/>
          </a:prstGeom>
        </p:spPr>
      </p:pic>
    </p:spTree>
    <p:extLst>
      <p:ext uri="{BB962C8B-B14F-4D97-AF65-F5344CB8AC3E}">
        <p14:creationId xmlns:p14="http://schemas.microsoft.com/office/powerpoint/2010/main" val="340613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spect="1" noChangeArrowheads="1" noTextEdit="1"/>
          </p:cNvSpPr>
          <p:nvPr/>
        </p:nvSpPr>
        <p:spPr bwMode="auto">
          <a:xfrm>
            <a:off x="1323975" y="1447800"/>
            <a:ext cx="3019425" cy="495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 name="Freeform 3"/>
          <p:cNvSpPr>
            <a:spLocks/>
          </p:cNvSpPr>
          <p:nvPr/>
        </p:nvSpPr>
        <p:spPr bwMode="auto">
          <a:xfrm>
            <a:off x="1520825" y="1735138"/>
            <a:ext cx="2628900" cy="4381500"/>
          </a:xfrm>
          <a:custGeom>
            <a:avLst/>
            <a:gdLst>
              <a:gd name="T0" fmla="*/ 1131 w 1131"/>
              <a:gd name="T1" fmla="*/ 0 h 1887"/>
              <a:gd name="T2" fmla="*/ 0 w 1131"/>
              <a:gd name="T3" fmla="*/ 0 h 1887"/>
              <a:gd name="T4" fmla="*/ 0 w 1131"/>
              <a:gd name="T5" fmla="*/ 194 h 1887"/>
              <a:gd name="T6" fmla="*/ 460 w 1131"/>
              <a:gd name="T7" fmla="*/ 934 h 1887"/>
              <a:gd name="T8" fmla="*/ 460 w 1131"/>
              <a:gd name="T9" fmla="*/ 954 h 1887"/>
              <a:gd name="T10" fmla="*/ 0 w 1131"/>
              <a:gd name="T11" fmla="*/ 1694 h 1887"/>
              <a:gd name="T12" fmla="*/ 0 w 1131"/>
              <a:gd name="T13" fmla="*/ 1887 h 1887"/>
              <a:gd name="T14" fmla="*/ 1131 w 1131"/>
              <a:gd name="T15" fmla="*/ 1887 h 1887"/>
              <a:gd name="T16" fmla="*/ 1131 w 1131"/>
              <a:gd name="T17" fmla="*/ 1694 h 1887"/>
              <a:gd name="T18" fmla="*/ 671 w 1131"/>
              <a:gd name="T19" fmla="*/ 954 h 1887"/>
              <a:gd name="T20" fmla="*/ 671 w 1131"/>
              <a:gd name="T21" fmla="*/ 934 h 1887"/>
              <a:gd name="T22" fmla="*/ 1131 w 1131"/>
              <a:gd name="T23" fmla="*/ 194 h 1887"/>
              <a:gd name="T24" fmla="*/ 1131 w 1131"/>
              <a:gd name="T25"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1" h="1887">
                <a:moveTo>
                  <a:pt x="1131" y="0"/>
                </a:moveTo>
                <a:cubicBezTo>
                  <a:pt x="0" y="0"/>
                  <a:pt x="0" y="0"/>
                  <a:pt x="0" y="0"/>
                </a:cubicBezTo>
                <a:cubicBezTo>
                  <a:pt x="0" y="194"/>
                  <a:pt x="0" y="194"/>
                  <a:pt x="0" y="194"/>
                </a:cubicBezTo>
                <a:cubicBezTo>
                  <a:pt x="0" y="675"/>
                  <a:pt x="297" y="865"/>
                  <a:pt x="460" y="934"/>
                </a:cubicBezTo>
                <a:cubicBezTo>
                  <a:pt x="469" y="937"/>
                  <a:pt x="469" y="950"/>
                  <a:pt x="460" y="954"/>
                </a:cubicBezTo>
                <a:cubicBezTo>
                  <a:pt x="297" y="1022"/>
                  <a:pt x="0" y="1212"/>
                  <a:pt x="0" y="1694"/>
                </a:cubicBezTo>
                <a:cubicBezTo>
                  <a:pt x="0" y="1887"/>
                  <a:pt x="0" y="1887"/>
                  <a:pt x="0" y="1887"/>
                </a:cubicBezTo>
                <a:cubicBezTo>
                  <a:pt x="1131" y="1887"/>
                  <a:pt x="1131" y="1887"/>
                  <a:pt x="1131" y="1887"/>
                </a:cubicBezTo>
                <a:cubicBezTo>
                  <a:pt x="1131" y="1694"/>
                  <a:pt x="1131" y="1694"/>
                  <a:pt x="1131" y="1694"/>
                </a:cubicBezTo>
                <a:cubicBezTo>
                  <a:pt x="1131" y="1212"/>
                  <a:pt x="834" y="1022"/>
                  <a:pt x="671" y="954"/>
                </a:cubicBezTo>
                <a:cubicBezTo>
                  <a:pt x="661" y="950"/>
                  <a:pt x="661" y="937"/>
                  <a:pt x="671" y="934"/>
                </a:cubicBezTo>
                <a:cubicBezTo>
                  <a:pt x="834" y="865"/>
                  <a:pt x="1131" y="675"/>
                  <a:pt x="1131" y="194"/>
                </a:cubicBezTo>
                <a:cubicBezTo>
                  <a:pt x="1131" y="0"/>
                  <a:pt x="1131" y="0"/>
                  <a:pt x="113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 name="Freeform 4"/>
          <p:cNvSpPr>
            <a:spLocks/>
          </p:cNvSpPr>
          <p:nvPr/>
        </p:nvSpPr>
        <p:spPr bwMode="auto">
          <a:xfrm>
            <a:off x="1325563" y="1449388"/>
            <a:ext cx="3019425" cy="285750"/>
          </a:xfrm>
          <a:custGeom>
            <a:avLst/>
            <a:gdLst>
              <a:gd name="T0" fmla="*/ 1262 w 1299"/>
              <a:gd name="T1" fmla="*/ 0 h 123"/>
              <a:gd name="T2" fmla="*/ 36 w 1299"/>
              <a:gd name="T3" fmla="*/ 0 h 123"/>
              <a:gd name="T4" fmla="*/ 0 w 1299"/>
              <a:gd name="T5" fmla="*/ 36 h 123"/>
              <a:gd name="T6" fmla="*/ 0 w 1299"/>
              <a:gd name="T7" fmla="*/ 86 h 123"/>
              <a:gd name="T8" fmla="*/ 36 w 1299"/>
              <a:gd name="T9" fmla="*/ 123 h 123"/>
              <a:gd name="T10" fmla="*/ 1262 w 1299"/>
              <a:gd name="T11" fmla="*/ 123 h 123"/>
              <a:gd name="T12" fmla="*/ 1299 w 1299"/>
              <a:gd name="T13" fmla="*/ 86 h 123"/>
              <a:gd name="T14" fmla="*/ 1299 w 1299"/>
              <a:gd name="T15" fmla="*/ 36 h 123"/>
              <a:gd name="T16" fmla="*/ 1262 w 1299"/>
              <a:gd name="T1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3">
                <a:moveTo>
                  <a:pt x="1262" y="0"/>
                </a:moveTo>
                <a:cubicBezTo>
                  <a:pt x="36" y="0"/>
                  <a:pt x="36" y="0"/>
                  <a:pt x="36" y="0"/>
                </a:cubicBezTo>
                <a:cubicBezTo>
                  <a:pt x="16" y="0"/>
                  <a:pt x="0" y="16"/>
                  <a:pt x="0" y="36"/>
                </a:cubicBezTo>
                <a:cubicBezTo>
                  <a:pt x="0" y="86"/>
                  <a:pt x="0" y="86"/>
                  <a:pt x="0" y="86"/>
                </a:cubicBezTo>
                <a:cubicBezTo>
                  <a:pt x="0" y="107"/>
                  <a:pt x="16" y="123"/>
                  <a:pt x="36" y="123"/>
                </a:cubicBezTo>
                <a:cubicBezTo>
                  <a:pt x="1262" y="123"/>
                  <a:pt x="1262" y="123"/>
                  <a:pt x="1262" y="123"/>
                </a:cubicBezTo>
                <a:cubicBezTo>
                  <a:pt x="1283" y="123"/>
                  <a:pt x="1299" y="107"/>
                  <a:pt x="1299" y="86"/>
                </a:cubicBezTo>
                <a:cubicBezTo>
                  <a:pt x="1299" y="36"/>
                  <a:pt x="1299" y="36"/>
                  <a:pt x="1299" y="36"/>
                </a:cubicBezTo>
                <a:cubicBezTo>
                  <a:pt x="1299" y="16"/>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800">
              <a:latin typeface="Arial" panose="020B0604020202020204" pitchFamily="34" charset="0"/>
              <a:cs typeface="Arial" panose="020B0604020202020204" pitchFamily="34" charset="0"/>
            </a:endParaRPr>
          </a:p>
        </p:txBody>
      </p:sp>
      <p:sp>
        <p:nvSpPr>
          <p:cNvPr id="6" name="Freeform 5"/>
          <p:cNvSpPr>
            <a:spLocks/>
          </p:cNvSpPr>
          <p:nvPr/>
        </p:nvSpPr>
        <p:spPr bwMode="auto">
          <a:xfrm>
            <a:off x="1325563" y="6116638"/>
            <a:ext cx="3019425" cy="288925"/>
          </a:xfrm>
          <a:custGeom>
            <a:avLst/>
            <a:gdLst>
              <a:gd name="T0" fmla="*/ 1262 w 1299"/>
              <a:gd name="T1" fmla="*/ 0 h 124"/>
              <a:gd name="T2" fmla="*/ 36 w 1299"/>
              <a:gd name="T3" fmla="*/ 0 h 124"/>
              <a:gd name="T4" fmla="*/ 0 w 1299"/>
              <a:gd name="T5" fmla="*/ 37 h 124"/>
              <a:gd name="T6" fmla="*/ 0 w 1299"/>
              <a:gd name="T7" fmla="*/ 87 h 124"/>
              <a:gd name="T8" fmla="*/ 36 w 1299"/>
              <a:gd name="T9" fmla="*/ 124 h 124"/>
              <a:gd name="T10" fmla="*/ 1262 w 1299"/>
              <a:gd name="T11" fmla="*/ 124 h 124"/>
              <a:gd name="T12" fmla="*/ 1299 w 1299"/>
              <a:gd name="T13" fmla="*/ 87 h 124"/>
              <a:gd name="T14" fmla="*/ 1299 w 1299"/>
              <a:gd name="T15" fmla="*/ 37 h 124"/>
              <a:gd name="T16" fmla="*/ 1262 w 1299"/>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4">
                <a:moveTo>
                  <a:pt x="1262" y="0"/>
                </a:moveTo>
                <a:cubicBezTo>
                  <a:pt x="36" y="0"/>
                  <a:pt x="36" y="0"/>
                  <a:pt x="36" y="0"/>
                </a:cubicBezTo>
                <a:cubicBezTo>
                  <a:pt x="16" y="0"/>
                  <a:pt x="0" y="17"/>
                  <a:pt x="0" y="37"/>
                </a:cubicBezTo>
                <a:cubicBezTo>
                  <a:pt x="0" y="87"/>
                  <a:pt x="0" y="87"/>
                  <a:pt x="0" y="87"/>
                </a:cubicBezTo>
                <a:cubicBezTo>
                  <a:pt x="0" y="107"/>
                  <a:pt x="16" y="124"/>
                  <a:pt x="36" y="124"/>
                </a:cubicBezTo>
                <a:cubicBezTo>
                  <a:pt x="1262" y="124"/>
                  <a:pt x="1262" y="124"/>
                  <a:pt x="1262" y="124"/>
                </a:cubicBezTo>
                <a:cubicBezTo>
                  <a:pt x="1283" y="124"/>
                  <a:pt x="1299" y="107"/>
                  <a:pt x="1299" y="87"/>
                </a:cubicBezTo>
                <a:cubicBezTo>
                  <a:pt x="1299" y="37"/>
                  <a:pt x="1299" y="37"/>
                  <a:pt x="1299" y="37"/>
                </a:cubicBezTo>
                <a:cubicBezTo>
                  <a:pt x="1299" y="17"/>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 name="Freeform 6"/>
          <p:cNvSpPr>
            <a:spLocks/>
          </p:cNvSpPr>
          <p:nvPr/>
        </p:nvSpPr>
        <p:spPr bwMode="auto">
          <a:xfrm>
            <a:off x="1325563" y="6232525"/>
            <a:ext cx="3019425" cy="173038"/>
          </a:xfrm>
          <a:custGeom>
            <a:avLst/>
            <a:gdLst>
              <a:gd name="T0" fmla="*/ 1262 w 1299"/>
              <a:gd name="T1" fmla="*/ 36 h 74"/>
              <a:gd name="T2" fmla="*/ 36 w 1299"/>
              <a:gd name="T3" fmla="*/ 36 h 74"/>
              <a:gd name="T4" fmla="*/ 0 w 1299"/>
              <a:gd name="T5" fmla="*/ 0 h 74"/>
              <a:gd name="T6" fmla="*/ 0 w 1299"/>
              <a:gd name="T7" fmla="*/ 37 h 74"/>
              <a:gd name="T8" fmla="*/ 36 w 1299"/>
              <a:gd name="T9" fmla="*/ 74 h 74"/>
              <a:gd name="T10" fmla="*/ 1262 w 1299"/>
              <a:gd name="T11" fmla="*/ 74 h 74"/>
              <a:gd name="T12" fmla="*/ 1299 w 1299"/>
              <a:gd name="T13" fmla="*/ 37 h 74"/>
              <a:gd name="T14" fmla="*/ 1299 w 1299"/>
              <a:gd name="T15" fmla="*/ 0 h 74"/>
              <a:gd name="T16" fmla="*/ 1262 w 1299"/>
              <a:gd name="T17"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74">
                <a:moveTo>
                  <a:pt x="1262" y="36"/>
                </a:moveTo>
                <a:cubicBezTo>
                  <a:pt x="36" y="36"/>
                  <a:pt x="36" y="36"/>
                  <a:pt x="36" y="36"/>
                </a:cubicBezTo>
                <a:cubicBezTo>
                  <a:pt x="16" y="36"/>
                  <a:pt x="0" y="20"/>
                  <a:pt x="0" y="0"/>
                </a:cubicBezTo>
                <a:cubicBezTo>
                  <a:pt x="0" y="37"/>
                  <a:pt x="0" y="37"/>
                  <a:pt x="0" y="37"/>
                </a:cubicBezTo>
                <a:cubicBezTo>
                  <a:pt x="0" y="57"/>
                  <a:pt x="16" y="74"/>
                  <a:pt x="36" y="74"/>
                </a:cubicBezTo>
                <a:cubicBezTo>
                  <a:pt x="1262" y="74"/>
                  <a:pt x="1262" y="74"/>
                  <a:pt x="1262" y="74"/>
                </a:cubicBezTo>
                <a:cubicBezTo>
                  <a:pt x="1283" y="74"/>
                  <a:pt x="1299" y="57"/>
                  <a:pt x="1299" y="37"/>
                </a:cubicBezTo>
                <a:cubicBezTo>
                  <a:pt x="1299" y="0"/>
                  <a:pt x="1299" y="0"/>
                  <a:pt x="1299" y="0"/>
                </a:cubicBezTo>
                <a:cubicBezTo>
                  <a:pt x="1299" y="20"/>
                  <a:pt x="1283" y="36"/>
                  <a:pt x="1262" y="36"/>
                </a:cubicBezTo>
                <a:close/>
              </a:path>
            </a:pathLst>
          </a:custGeom>
          <a:solidFill>
            <a:srgbClr val="855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 name="top sand"/>
          <p:cNvSpPr>
            <a:spLocks/>
          </p:cNvSpPr>
          <p:nvPr/>
        </p:nvSpPr>
        <p:spPr bwMode="auto">
          <a:xfrm>
            <a:off x="1638300" y="2382838"/>
            <a:ext cx="2395538" cy="1495425"/>
          </a:xfrm>
          <a:custGeom>
            <a:avLst/>
            <a:gdLst>
              <a:gd name="T0" fmla="*/ 22 w 1031"/>
              <a:gd name="T1" fmla="*/ 4 h 644"/>
              <a:gd name="T2" fmla="*/ 1 w 1031"/>
              <a:gd name="T3" fmla="*/ 21 h 644"/>
              <a:gd name="T4" fmla="*/ 78 w 1031"/>
              <a:gd name="T5" fmla="*/ 295 h 644"/>
              <a:gd name="T6" fmla="*/ 259 w 1031"/>
              <a:gd name="T7" fmla="*/ 515 h 644"/>
              <a:gd name="T8" fmla="*/ 516 w 1031"/>
              <a:gd name="T9" fmla="*/ 644 h 644"/>
              <a:gd name="T10" fmla="*/ 769 w 1031"/>
              <a:gd name="T11" fmla="*/ 518 h 644"/>
              <a:gd name="T12" fmla="*/ 952 w 1031"/>
              <a:gd name="T13" fmla="*/ 297 h 644"/>
              <a:gd name="T14" fmla="*/ 1030 w 1031"/>
              <a:gd name="T15" fmla="*/ 21 h 644"/>
              <a:gd name="T16" fmla="*/ 1009 w 1031"/>
              <a:gd name="T17" fmla="*/ 4 h 644"/>
              <a:gd name="T18" fmla="*/ 661 w 1031"/>
              <a:gd name="T19" fmla="*/ 118 h 644"/>
              <a:gd name="T20" fmla="*/ 370 w 1031"/>
              <a:gd name="T21" fmla="*/ 118 h 644"/>
              <a:gd name="T22" fmla="*/ 22 w 1031"/>
              <a:gd name="T23" fmla="*/ 4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1" h="644">
                <a:moveTo>
                  <a:pt x="22" y="4"/>
                </a:moveTo>
                <a:cubicBezTo>
                  <a:pt x="11" y="0"/>
                  <a:pt x="0" y="10"/>
                  <a:pt x="1" y="21"/>
                </a:cubicBezTo>
                <a:cubicBezTo>
                  <a:pt x="11" y="122"/>
                  <a:pt x="37" y="214"/>
                  <a:pt x="78" y="295"/>
                </a:cubicBezTo>
                <a:cubicBezTo>
                  <a:pt x="122" y="381"/>
                  <a:pt x="182" y="455"/>
                  <a:pt x="259" y="515"/>
                </a:cubicBezTo>
                <a:cubicBezTo>
                  <a:pt x="370" y="603"/>
                  <a:pt x="483" y="636"/>
                  <a:pt x="516" y="644"/>
                </a:cubicBezTo>
                <a:cubicBezTo>
                  <a:pt x="548" y="636"/>
                  <a:pt x="658" y="604"/>
                  <a:pt x="769" y="518"/>
                </a:cubicBezTo>
                <a:cubicBezTo>
                  <a:pt x="846" y="458"/>
                  <a:pt x="908" y="384"/>
                  <a:pt x="952" y="297"/>
                </a:cubicBezTo>
                <a:cubicBezTo>
                  <a:pt x="993" y="216"/>
                  <a:pt x="1019" y="123"/>
                  <a:pt x="1030" y="21"/>
                </a:cubicBezTo>
                <a:cubicBezTo>
                  <a:pt x="1031" y="10"/>
                  <a:pt x="1020" y="0"/>
                  <a:pt x="1009" y="4"/>
                </a:cubicBezTo>
                <a:cubicBezTo>
                  <a:pt x="661" y="118"/>
                  <a:pt x="661" y="118"/>
                  <a:pt x="661" y="118"/>
                </a:cubicBezTo>
                <a:cubicBezTo>
                  <a:pt x="566" y="149"/>
                  <a:pt x="465" y="149"/>
                  <a:pt x="370" y="118"/>
                </a:cubicBezTo>
                <a:lnTo>
                  <a:pt x="22" y="4"/>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bottom sand"/>
          <p:cNvSpPr>
            <a:spLocks/>
          </p:cNvSpPr>
          <p:nvPr/>
        </p:nvSpPr>
        <p:spPr bwMode="auto">
          <a:xfrm>
            <a:off x="1625600" y="5057775"/>
            <a:ext cx="2417763" cy="1058863"/>
          </a:xfrm>
          <a:custGeom>
            <a:avLst/>
            <a:gdLst>
              <a:gd name="T0" fmla="*/ 0 w 1523"/>
              <a:gd name="T1" fmla="*/ 667 h 667"/>
              <a:gd name="T2" fmla="*/ 763 w 1523"/>
              <a:gd name="T3" fmla="*/ 0 h 667"/>
              <a:gd name="T4" fmla="*/ 1523 w 1523"/>
              <a:gd name="T5" fmla="*/ 667 h 667"/>
              <a:gd name="T6" fmla="*/ 0 w 1523"/>
              <a:gd name="T7" fmla="*/ 667 h 667"/>
            </a:gdLst>
            <a:ahLst/>
            <a:cxnLst>
              <a:cxn ang="0">
                <a:pos x="T0" y="T1"/>
              </a:cxn>
              <a:cxn ang="0">
                <a:pos x="T2" y="T3"/>
              </a:cxn>
              <a:cxn ang="0">
                <a:pos x="T4" y="T5"/>
              </a:cxn>
              <a:cxn ang="0">
                <a:pos x="T6" y="T7"/>
              </a:cxn>
            </a:cxnLst>
            <a:rect l="0" t="0" r="r" b="b"/>
            <a:pathLst>
              <a:path w="1523" h="667">
                <a:moveTo>
                  <a:pt x="0" y="667"/>
                </a:moveTo>
                <a:lnTo>
                  <a:pt x="763" y="0"/>
                </a:lnTo>
                <a:lnTo>
                  <a:pt x="1523" y="667"/>
                </a:lnTo>
                <a:lnTo>
                  <a:pt x="0" y="667"/>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straight connector"/>
          <p:cNvSpPr>
            <a:spLocks noChangeArrowheads="1"/>
          </p:cNvSpPr>
          <p:nvPr/>
        </p:nvSpPr>
        <p:spPr bwMode="auto">
          <a:xfrm>
            <a:off x="2792413" y="3855244"/>
            <a:ext cx="87313" cy="2259807"/>
          </a:xfrm>
          <a:prstGeom prst="rect">
            <a:avLst/>
          </a:prstGeom>
          <a:solidFill>
            <a:srgbClr val="EDCD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12" name="button: start timer"/>
          <p:cNvGrpSpPr/>
          <p:nvPr/>
        </p:nvGrpSpPr>
        <p:grpSpPr>
          <a:xfrm>
            <a:off x="1512000" y="185859"/>
            <a:ext cx="2636838" cy="799962"/>
            <a:chOff x="1332706" y="185859"/>
            <a:chExt cx="2636838" cy="799962"/>
          </a:xfrm>
          <a:solidFill>
            <a:schemeClr val="bg1"/>
          </a:solidFill>
        </p:grpSpPr>
        <p:sp>
          <p:nvSpPr>
            <p:cNvPr id="13" name="Rounded Rectangle 12"/>
            <p:cNvSpPr/>
            <p:nvPr/>
          </p:nvSpPr>
          <p:spPr>
            <a:xfrm>
              <a:off x="1332706" y="288262"/>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rgbClr val="C00000"/>
                </a:solidFill>
                <a:latin typeface="Arial" panose="020B0604020202020204" pitchFamily="34" charset="0"/>
                <a:cs typeface="Arial" panose="020B0604020202020204" pitchFamily="34" charset="0"/>
              </a:endParaRPr>
            </a:p>
          </p:txBody>
        </p:sp>
        <p:sp>
          <p:nvSpPr>
            <p:cNvPr id="14" name="Rounded Rectangle 13"/>
            <p:cNvSpPr/>
            <p:nvPr/>
          </p:nvSpPr>
          <p:spPr>
            <a:xfrm>
              <a:off x="1332706" y="185859"/>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solidFill>
                    <a:srgbClr val="C00000"/>
                  </a:solidFill>
                  <a:latin typeface="Arial" panose="020B0604020202020204" pitchFamily="34" charset="0"/>
                  <a:cs typeface="Arial" panose="020B0604020202020204" pitchFamily="34" charset="0"/>
                </a:rPr>
                <a:t>Bắt</a:t>
              </a:r>
              <a:r>
                <a:rPr lang="en-GB" sz="2800" dirty="0">
                  <a:solidFill>
                    <a:srgbClr val="C00000"/>
                  </a:solidFill>
                  <a:latin typeface="Arial" panose="020B0604020202020204" pitchFamily="34" charset="0"/>
                  <a:cs typeface="Arial" panose="020B0604020202020204" pitchFamily="34" charset="0"/>
                </a:rPr>
                <a:t> </a:t>
              </a:r>
              <a:r>
                <a:rPr lang="en-GB" sz="2800" dirty="0" err="1">
                  <a:solidFill>
                    <a:srgbClr val="C00000"/>
                  </a:solidFill>
                  <a:latin typeface="Arial" panose="020B0604020202020204" pitchFamily="34" charset="0"/>
                  <a:cs typeface="Arial" panose="020B0604020202020204" pitchFamily="34" charset="0"/>
                </a:rPr>
                <a:t>đầu</a:t>
              </a:r>
              <a:endParaRPr lang="en-GB" sz="2800" dirty="0">
                <a:solidFill>
                  <a:srgbClr val="C00000"/>
                </a:solidFill>
                <a:latin typeface="Arial" panose="020B0604020202020204" pitchFamily="34" charset="0"/>
                <a:cs typeface="Arial" panose="020B0604020202020204" pitchFamily="34" charset="0"/>
              </a:endParaRPr>
            </a:p>
          </p:txBody>
        </p:sp>
      </p:grpSp>
      <p:grpSp>
        <p:nvGrpSpPr>
          <p:cNvPr id="15" name="times up"/>
          <p:cNvGrpSpPr/>
          <p:nvPr/>
        </p:nvGrpSpPr>
        <p:grpSpPr>
          <a:xfrm>
            <a:off x="1499926" y="206720"/>
            <a:ext cx="2636838" cy="799962"/>
            <a:chOff x="4321176" y="185859"/>
            <a:chExt cx="2636838" cy="799962"/>
          </a:xfrm>
          <a:solidFill>
            <a:schemeClr val="bg1"/>
          </a:solidFill>
        </p:grpSpPr>
        <p:sp>
          <p:nvSpPr>
            <p:cNvPr id="16" name="Rounded Rectangle 15"/>
            <p:cNvSpPr/>
            <p:nvPr/>
          </p:nvSpPr>
          <p:spPr>
            <a:xfrm>
              <a:off x="4321176" y="288262"/>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solidFill>
                  <a:srgbClr val="C00000"/>
                </a:solidFill>
                <a:latin typeface="Arial" panose="020B0604020202020204" pitchFamily="34" charset="0"/>
                <a:cs typeface="Arial" panose="020B0604020202020204" pitchFamily="34" charset="0"/>
              </a:endParaRPr>
            </a:p>
          </p:txBody>
        </p:sp>
        <p:sp>
          <p:nvSpPr>
            <p:cNvPr id="17" name="Rounded Rectangle 16"/>
            <p:cNvSpPr/>
            <p:nvPr/>
          </p:nvSpPr>
          <p:spPr>
            <a:xfrm>
              <a:off x="4321176" y="185859"/>
              <a:ext cx="2636838" cy="69755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err="1">
                  <a:solidFill>
                    <a:srgbClr val="C00000"/>
                  </a:solidFill>
                  <a:latin typeface="Arial" panose="020B0604020202020204" pitchFamily="34" charset="0"/>
                  <a:cs typeface="Arial" panose="020B0604020202020204" pitchFamily="34" charset="0"/>
                </a:rPr>
                <a:t>Hết</a:t>
              </a:r>
              <a:r>
                <a:rPr lang="en-GB" sz="2800" dirty="0">
                  <a:solidFill>
                    <a:srgbClr val="C00000"/>
                  </a:solidFill>
                  <a:latin typeface="Arial" panose="020B0604020202020204" pitchFamily="34" charset="0"/>
                  <a:cs typeface="Arial" panose="020B0604020202020204" pitchFamily="34" charset="0"/>
                </a:rPr>
                <a:t> </a:t>
              </a:r>
              <a:r>
                <a:rPr lang="en-GB" sz="2800" dirty="0" err="1">
                  <a:solidFill>
                    <a:srgbClr val="C00000"/>
                  </a:solidFill>
                  <a:latin typeface="Arial" panose="020B0604020202020204" pitchFamily="34" charset="0"/>
                  <a:cs typeface="Arial" panose="020B0604020202020204" pitchFamily="34" charset="0"/>
                </a:rPr>
                <a:t>giờ</a:t>
              </a:r>
              <a:endParaRPr lang="en-GB" sz="2800" dirty="0">
                <a:solidFill>
                  <a:srgbClr val="C00000"/>
                </a:solidFill>
                <a:latin typeface="Arial" panose="020B0604020202020204" pitchFamily="34" charset="0"/>
                <a:cs typeface="Arial" panose="020B0604020202020204" pitchFamily="34" charset="0"/>
              </a:endParaRPr>
            </a:p>
          </p:txBody>
        </p:sp>
      </p:grpSp>
      <p:sp>
        <p:nvSpPr>
          <p:cNvPr id="27" name="TextBox 26">
            <a:extLst>
              <a:ext uri="{FF2B5EF4-FFF2-40B4-BE49-F238E27FC236}">
                <a16:creationId xmlns:a16="http://schemas.microsoft.com/office/drawing/2014/main" id="{C81F7623-547B-4F1C-9848-0AFBE55E686D}"/>
              </a:ext>
            </a:extLst>
          </p:cNvPr>
          <p:cNvSpPr txBox="1"/>
          <p:nvPr/>
        </p:nvSpPr>
        <p:spPr>
          <a:xfrm>
            <a:off x="30053" y="3213551"/>
            <a:ext cx="2005677" cy="1138773"/>
          </a:xfrm>
          <a:prstGeom prst="rect">
            <a:avLst/>
          </a:prstGeom>
          <a:noFill/>
        </p:spPr>
        <p:txBody>
          <a:bodyPr wrap="none" rtlCol="0">
            <a:spAutoFit/>
          </a:bodyPr>
          <a:lstStyle/>
          <a:p>
            <a:pPr algn="ctr"/>
            <a:r>
              <a:rPr lang="en-GB" sz="2400" dirty="0" err="1">
                <a:solidFill>
                  <a:schemeClr val="bg1"/>
                </a:solidFill>
                <a:latin typeface="Arial" panose="020B0604020202020204" pitchFamily="34" charset="0"/>
                <a:cs typeface="Arial" panose="020B0604020202020204" pitchFamily="34" charset="0"/>
              </a:rPr>
              <a:t>Thời</a:t>
            </a:r>
            <a:r>
              <a:rPr lang="en-GB" sz="2400" dirty="0">
                <a:solidFill>
                  <a:schemeClr val="bg1"/>
                </a:solidFill>
                <a:latin typeface="Arial" panose="020B0604020202020204" pitchFamily="34" charset="0"/>
                <a:cs typeface="Arial" panose="020B0604020202020204" pitchFamily="34" charset="0"/>
              </a:rPr>
              <a:t> </a:t>
            </a:r>
            <a:r>
              <a:rPr lang="en-GB" sz="2400" dirty="0" err="1">
                <a:solidFill>
                  <a:schemeClr val="bg1"/>
                </a:solidFill>
                <a:latin typeface="Arial" panose="020B0604020202020204" pitchFamily="34" charset="0"/>
                <a:cs typeface="Arial" panose="020B0604020202020204" pitchFamily="34" charset="0"/>
              </a:rPr>
              <a:t>gian</a:t>
            </a:r>
            <a:r>
              <a:rPr lang="en-GB" sz="2400" dirty="0">
                <a:solidFill>
                  <a:schemeClr val="bg1"/>
                </a:solidFill>
                <a:latin typeface="Arial" panose="020B0604020202020204" pitchFamily="34" charset="0"/>
                <a:cs typeface="Arial" panose="020B0604020202020204" pitchFamily="34" charset="0"/>
              </a:rPr>
              <a:t>: </a:t>
            </a:r>
          </a:p>
          <a:p>
            <a:pPr algn="ctr"/>
            <a:r>
              <a:rPr lang="en-GB" sz="4400" dirty="0">
                <a:solidFill>
                  <a:schemeClr val="bg1"/>
                </a:solidFill>
                <a:latin typeface="Arial" panose="020B0604020202020204" pitchFamily="34" charset="0"/>
                <a:cs typeface="Arial" panose="020B0604020202020204" pitchFamily="34" charset="0"/>
              </a:rPr>
              <a:t>30 </a:t>
            </a:r>
            <a:r>
              <a:rPr lang="en-GB" sz="4400" dirty="0" err="1">
                <a:solidFill>
                  <a:schemeClr val="bg1"/>
                </a:solidFill>
                <a:latin typeface="Arial" panose="020B0604020202020204" pitchFamily="34" charset="0"/>
                <a:cs typeface="Arial" panose="020B0604020202020204" pitchFamily="34" charset="0"/>
              </a:rPr>
              <a:t>giây</a:t>
            </a:r>
            <a:endParaRPr lang="en-GB" sz="4400" dirty="0">
              <a:solidFill>
                <a:schemeClr val="bg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412F37A0-4F05-5D48-AB8E-9BEA8EA53F80}"/>
              </a:ext>
            </a:extLst>
          </p:cNvPr>
          <p:cNvSpPr/>
          <p:nvPr/>
        </p:nvSpPr>
        <p:spPr>
          <a:xfrm>
            <a:off x="4925568" y="1447743"/>
            <a:ext cx="7266432" cy="5410257"/>
          </a:xfrm>
          <a:prstGeom prst="rect">
            <a:avLst/>
          </a:prstGeom>
          <a:solidFill>
            <a:srgbClr val="3B38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20" name="TextBox 19">
            <a:extLst>
              <a:ext uri="{FF2B5EF4-FFF2-40B4-BE49-F238E27FC236}">
                <a16:creationId xmlns:a16="http://schemas.microsoft.com/office/drawing/2014/main" id="{2D7EF97C-0C5B-8141-A851-F7751EEA3421}"/>
              </a:ext>
            </a:extLst>
          </p:cNvPr>
          <p:cNvSpPr txBox="1"/>
          <p:nvPr/>
        </p:nvSpPr>
        <p:spPr>
          <a:xfrm>
            <a:off x="10063661" y="2727829"/>
            <a:ext cx="1837064" cy="2311128"/>
          </a:xfrm>
          <a:prstGeom prst="rect">
            <a:avLst/>
          </a:prstGeom>
          <a:noFill/>
        </p:spPr>
        <p:txBody>
          <a:bodyPr wrap="square" rtlCol="0">
            <a:spAutoFit/>
          </a:bodyPr>
          <a:lstStyle/>
          <a:p>
            <a:pPr algn="just"/>
            <a:r>
              <a:rPr lang="en-VN" sz="2800" dirty="0">
                <a:solidFill>
                  <a:schemeClr val="bg1"/>
                </a:solidFill>
                <a:latin typeface="Lucida Grande" panose="020B0600040502020204" pitchFamily="34" charset="0"/>
                <a:ea typeface="Hiragino Kaku Gothic StdN W8" panose="020B0800000000000000" pitchFamily="34" charset="-128"/>
                <a:cs typeface="Lucida Grande" panose="020B0600040502020204" pitchFamily="34" charset="0"/>
              </a:rPr>
              <a:t>Hãy tự nhìn xem mình có bao nhiêu hoa tay?</a:t>
            </a:r>
          </a:p>
        </p:txBody>
      </p:sp>
      <p:grpSp>
        <p:nvGrpSpPr>
          <p:cNvPr id="21" name="Group 20">
            <a:extLst>
              <a:ext uri="{FF2B5EF4-FFF2-40B4-BE49-F238E27FC236}">
                <a16:creationId xmlns:a16="http://schemas.microsoft.com/office/drawing/2014/main" id="{FA62CFF5-D2FC-1C41-9DD6-2A2494859FB4}"/>
              </a:ext>
            </a:extLst>
          </p:cNvPr>
          <p:cNvGrpSpPr/>
          <p:nvPr/>
        </p:nvGrpSpPr>
        <p:grpSpPr>
          <a:xfrm>
            <a:off x="10307269" y="228092"/>
            <a:ext cx="1656333" cy="1425576"/>
            <a:chOff x="9729788" y="4324350"/>
            <a:chExt cx="806450" cy="758825"/>
          </a:xfrm>
          <a:solidFill>
            <a:srgbClr val="F1D070"/>
          </a:solidFill>
        </p:grpSpPr>
        <p:sp>
          <p:nvSpPr>
            <p:cNvPr id="22" name="Freeform 210">
              <a:extLst>
                <a:ext uri="{FF2B5EF4-FFF2-40B4-BE49-F238E27FC236}">
                  <a16:creationId xmlns:a16="http://schemas.microsoft.com/office/drawing/2014/main" id="{2BEDC0C9-DB71-E840-B83B-FD3A36BFFDD9}"/>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3" name="Freeform 211">
              <a:extLst>
                <a:ext uri="{FF2B5EF4-FFF2-40B4-BE49-F238E27FC236}">
                  <a16:creationId xmlns:a16="http://schemas.microsoft.com/office/drawing/2014/main" id="{45E4955E-77A5-0041-82B4-A9FFFE19A3A2}"/>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4" name="Freeform 212">
              <a:extLst>
                <a:ext uri="{FF2B5EF4-FFF2-40B4-BE49-F238E27FC236}">
                  <a16:creationId xmlns:a16="http://schemas.microsoft.com/office/drawing/2014/main" id="{222CE6D9-1AD0-1941-9D2B-F82C591BC69F}"/>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5" name="Freeform 213">
              <a:extLst>
                <a:ext uri="{FF2B5EF4-FFF2-40B4-BE49-F238E27FC236}">
                  <a16:creationId xmlns:a16="http://schemas.microsoft.com/office/drawing/2014/main" id="{99665952-41C1-C246-A04D-71EA57BDA592}"/>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6" name="Freeform 214">
              <a:extLst>
                <a:ext uri="{FF2B5EF4-FFF2-40B4-BE49-F238E27FC236}">
                  <a16:creationId xmlns:a16="http://schemas.microsoft.com/office/drawing/2014/main" id="{0CA5C859-1D52-4D40-96E3-BBB9C7246123}"/>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8" name="Freeform 215">
              <a:extLst>
                <a:ext uri="{FF2B5EF4-FFF2-40B4-BE49-F238E27FC236}">
                  <a16:creationId xmlns:a16="http://schemas.microsoft.com/office/drawing/2014/main" id="{05093B73-2771-9D4D-988E-4493793606C4}"/>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29" name="Freeform 216">
              <a:extLst>
                <a:ext uri="{FF2B5EF4-FFF2-40B4-BE49-F238E27FC236}">
                  <a16:creationId xmlns:a16="http://schemas.microsoft.com/office/drawing/2014/main" id="{7567DD20-917E-FA4A-AEC5-9938ADEFDD00}"/>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0" name="Freeform 217">
              <a:extLst>
                <a:ext uri="{FF2B5EF4-FFF2-40B4-BE49-F238E27FC236}">
                  <a16:creationId xmlns:a16="http://schemas.microsoft.com/office/drawing/2014/main" id="{4D311A23-DBC7-9F44-A069-33BF7396258A}"/>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1" name="Freeform 218">
              <a:extLst>
                <a:ext uri="{FF2B5EF4-FFF2-40B4-BE49-F238E27FC236}">
                  <a16:creationId xmlns:a16="http://schemas.microsoft.com/office/drawing/2014/main" id="{2647429D-0941-9F49-815E-B7C7920BAB69}"/>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2" name="Freeform 219">
              <a:extLst>
                <a:ext uri="{FF2B5EF4-FFF2-40B4-BE49-F238E27FC236}">
                  <a16:creationId xmlns:a16="http://schemas.microsoft.com/office/drawing/2014/main" id="{A94B342C-700A-3442-ACD0-87C211FA33A3}"/>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3" name="Freeform 220">
              <a:extLst>
                <a:ext uri="{FF2B5EF4-FFF2-40B4-BE49-F238E27FC236}">
                  <a16:creationId xmlns:a16="http://schemas.microsoft.com/office/drawing/2014/main" id="{2CEE39BA-EF0C-BF4E-B422-3482D36CB77C}"/>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4" name="Freeform 221">
              <a:extLst>
                <a:ext uri="{FF2B5EF4-FFF2-40B4-BE49-F238E27FC236}">
                  <a16:creationId xmlns:a16="http://schemas.microsoft.com/office/drawing/2014/main" id="{D7B42773-2C2D-7A4D-971A-941B446BC3E9}"/>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sp>
        <p:nvSpPr>
          <p:cNvPr id="18" name="TextBox 17">
            <a:extLst>
              <a:ext uri="{FF2B5EF4-FFF2-40B4-BE49-F238E27FC236}">
                <a16:creationId xmlns:a16="http://schemas.microsoft.com/office/drawing/2014/main" id="{FCE44F41-0E19-A84A-9729-61998A2F458E}"/>
              </a:ext>
            </a:extLst>
          </p:cNvPr>
          <p:cNvSpPr txBox="1"/>
          <p:nvPr/>
        </p:nvSpPr>
        <p:spPr>
          <a:xfrm>
            <a:off x="5440688" y="713337"/>
            <a:ext cx="3663183" cy="769441"/>
          </a:xfrm>
          <a:prstGeom prst="rect">
            <a:avLst/>
          </a:prstGeom>
          <a:noFill/>
        </p:spPr>
        <p:txBody>
          <a:bodyPr wrap="none" rtlCol="0">
            <a:spAutoFit/>
          </a:bodyPr>
          <a:lstStyle/>
          <a:p>
            <a:pPr algn="ctr"/>
            <a:r>
              <a:rPr lang="en-VN" sz="4400" b="1" dirty="0">
                <a:solidFill>
                  <a:srgbClr val="F1D070"/>
                </a:solidFill>
                <a:latin typeface="Lucida Grande" panose="020B0600040502020204" pitchFamily="34" charset="0"/>
                <a:ea typeface="Hiragino Kaku Gothic StdN W8" panose="020B0800000000000000" pitchFamily="34" charset="-128"/>
                <a:cs typeface="Lucida Grande" panose="020B0600040502020204" pitchFamily="34" charset="0"/>
              </a:rPr>
              <a:t>KHỞI ĐỘNG</a:t>
            </a:r>
          </a:p>
        </p:txBody>
      </p:sp>
      <p:pic>
        <p:nvPicPr>
          <p:cNvPr id="35" name="Picture 4" descr="Bạn có bao nhiêu hoa tay, đọc để biết ngay &quot;định mệnh&quot; của mình!">
            <a:extLst>
              <a:ext uri="{FF2B5EF4-FFF2-40B4-BE49-F238E27FC236}">
                <a16:creationId xmlns:a16="http://schemas.microsoft.com/office/drawing/2014/main" id="{040CCD7F-2089-DD46-AAF9-9060D00D8B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0305" y="2031979"/>
            <a:ext cx="5203047" cy="37878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755129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xit" presetSubtype="1" fill="hold" grpId="0" nodeType="withEffect">
                                  <p:stCondLst>
                                    <p:cond delay="0"/>
                                  </p:stCondLst>
                                  <p:childTnLst>
                                    <p:animEffect transition="out" filter="wipe(up)">
                                      <p:cBhvr>
                                        <p:cTn id="9" dur="30000"/>
                                        <p:tgtEl>
                                          <p:spTgt spid="8"/>
                                        </p:tgtEl>
                                      </p:cBhvr>
                                    </p:animEffect>
                                    <p:set>
                                      <p:cBhvr>
                                        <p:cTn id="10" dur="1" fill="hold">
                                          <p:stCondLst>
                                            <p:cond delay="29999"/>
                                          </p:stCondLst>
                                        </p:cTn>
                                        <p:tgtEl>
                                          <p:spTgt spid="8"/>
                                        </p:tgtEl>
                                        <p:attrNameLst>
                                          <p:attrName>style.visibility</p:attrName>
                                        </p:attrNameLst>
                                      </p:cBhvr>
                                      <p:to>
                                        <p:strVal val="hidden"/>
                                      </p:to>
                                    </p:se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30000"/>
                                        <p:tgtEl>
                                          <p:spTgt spid="9"/>
                                        </p:tgtEl>
                                      </p:cBhvr>
                                    </p:animEffect>
                                  </p:childTnLst>
                                </p:cTn>
                              </p:par>
                            </p:childTnLst>
                          </p:cTn>
                        </p:par>
                        <p:par>
                          <p:cTn id="14" fill="hold">
                            <p:stCondLst>
                              <p:cond delay="30000"/>
                            </p:stCondLst>
                            <p:childTnLst>
                              <p:par>
                                <p:cTn id="15" presetID="22" presetClass="exit" presetSubtype="1" fill="hold" grpId="1" nodeType="afterEffect">
                                  <p:stCondLst>
                                    <p:cond delay="0"/>
                                  </p:stCondLst>
                                  <p:childTnLst>
                                    <p:animEffect transition="out" filter="wipe(up)">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3" fill="hold">
                            <p:stCondLst>
                              <p:cond delay="3050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childTnLst>
        </p:cTn>
      </p:par>
    </p:tnLst>
    <p:bldLst>
      <p:bldP spid="8" grpId="0" animBg="1"/>
      <p:bldP spid="9" grpId="0" animBg="1"/>
      <p:bldP spid="10" grpId="0" animBg="1"/>
      <p:bldP spid="10"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ính lúp cầm tay Carson MagniView DS-40 2.5x(5x) - Hàng chính hãng | Tshop  | Tiki">
            <a:extLst>
              <a:ext uri="{FF2B5EF4-FFF2-40B4-BE49-F238E27FC236}">
                <a16:creationId xmlns:a16="http://schemas.microsoft.com/office/drawing/2014/main" id="{73003FAB-4C13-904B-8DB8-D8A1927B7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387021" y="1988646"/>
            <a:ext cx="6686447" cy="4892522"/>
          </a:xfrm>
          <a:prstGeom prst="rect">
            <a:avLst/>
          </a:prstGeom>
          <a:noFill/>
          <a:extLst>
            <a:ext uri="{909E8E84-426E-40DD-AFC4-6F175D3DCCD1}">
              <a14:hiddenFill xmlns:a14="http://schemas.microsoft.com/office/drawing/2010/main">
                <a:solidFill>
                  <a:srgbClr val="FFFFFF"/>
                </a:solidFill>
              </a14:hiddenFill>
            </a:ext>
          </a:extLst>
        </p:spPr>
      </p:pic>
      <p:sp>
        <p:nvSpPr>
          <p:cNvPr id="60" name="TextBox 59">
            <a:extLst>
              <a:ext uri="{FF2B5EF4-FFF2-40B4-BE49-F238E27FC236}">
                <a16:creationId xmlns:a16="http://schemas.microsoft.com/office/drawing/2014/main" id="{E1EDA06A-98F3-8844-8D51-C53075778AF8}"/>
              </a:ext>
            </a:extLst>
          </p:cNvPr>
          <p:cNvSpPr txBox="1"/>
          <p:nvPr/>
        </p:nvSpPr>
        <p:spPr>
          <a:xfrm>
            <a:off x="2527628" y="548101"/>
            <a:ext cx="3276859" cy="523220"/>
          </a:xfrm>
          <a:prstGeom prst="rect">
            <a:avLst/>
          </a:prstGeom>
          <a:noFill/>
        </p:spPr>
        <p:txBody>
          <a:bodyPr wrap="none" rtlCol="0">
            <a:spAutoFit/>
          </a:bodyPr>
          <a:lstStyle/>
          <a:p>
            <a:pPr algn="ctr"/>
            <a:r>
              <a:rPr lang="en-VN" sz="28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Hoạt động nhóm</a:t>
            </a:r>
          </a:p>
        </p:txBody>
      </p:sp>
      <p:sp>
        <p:nvSpPr>
          <p:cNvPr id="61" name="TextBox 60">
            <a:extLst>
              <a:ext uri="{FF2B5EF4-FFF2-40B4-BE49-F238E27FC236}">
                <a16:creationId xmlns:a16="http://schemas.microsoft.com/office/drawing/2014/main" id="{BB958246-98E4-6044-A256-7407F8197C59}"/>
              </a:ext>
            </a:extLst>
          </p:cNvPr>
          <p:cNvSpPr txBox="1"/>
          <p:nvPr/>
        </p:nvSpPr>
        <p:spPr>
          <a:xfrm>
            <a:off x="2461264" y="1093360"/>
            <a:ext cx="6686447" cy="769441"/>
          </a:xfrm>
          <a:prstGeom prst="rect">
            <a:avLst/>
          </a:prstGeom>
          <a:noFill/>
        </p:spPr>
        <p:txBody>
          <a:bodyPr wrap="none" rtlCol="0">
            <a:spAutoFit/>
          </a:bodyPr>
          <a:lstStyle/>
          <a:p>
            <a:pPr algn="ctr"/>
            <a:r>
              <a:rPr lang="en-VN" sz="44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TÌM HIỂU VỀ KÍNH LÚP</a:t>
            </a:r>
          </a:p>
        </p:txBody>
      </p:sp>
      <p:sp>
        <p:nvSpPr>
          <p:cNvPr id="62" name="TextBox 61">
            <a:extLst>
              <a:ext uri="{FF2B5EF4-FFF2-40B4-BE49-F238E27FC236}">
                <a16:creationId xmlns:a16="http://schemas.microsoft.com/office/drawing/2014/main" id="{CA586537-F102-E845-BFFA-5FA8BE533020}"/>
              </a:ext>
            </a:extLst>
          </p:cNvPr>
          <p:cNvSpPr txBox="1"/>
          <p:nvPr/>
        </p:nvSpPr>
        <p:spPr>
          <a:xfrm flipH="1">
            <a:off x="170057" y="1974111"/>
            <a:ext cx="7992000" cy="1831271"/>
          </a:xfrm>
          <a:prstGeom prst="rect">
            <a:avLst/>
          </a:prstGeom>
          <a:noFill/>
        </p:spPr>
        <p:txBody>
          <a:bodyPr wrap="square" rtlCol="0">
            <a:spAutoFit/>
          </a:bodyPr>
          <a:lstStyle/>
          <a:p>
            <a:pPr algn="just">
              <a:spcBef>
                <a:spcPts val="600"/>
              </a:spcBef>
            </a:pP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Tham khảo SGK và thảo luận nhóm 4 trong thời gian 3 phút, hoàn thành </a:t>
            </a:r>
            <a:endParaRPr lang="en-US" sz="3600" dirty="0">
              <a:latin typeface="Lucida Grande" panose="020B0600040502020204" pitchFamily="34" charset="0"/>
              <a:ea typeface="Hiragino Kaku Gothic StdN W8" panose="020B0800000000000000" pitchFamily="34" charset="-128"/>
              <a:cs typeface="Lucida Grande" panose="020B0600040502020204" pitchFamily="34" charset="0"/>
            </a:endParaRPr>
          </a:p>
          <a:p>
            <a:pPr algn="just">
              <a:spcBef>
                <a:spcPts val="600"/>
              </a:spcBef>
            </a:pPr>
            <a:r>
              <a:rPr lang="en-US" sz="3600" b="1" dirty="0" err="1">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Thông</a:t>
            </a:r>
            <a:r>
              <a:rPr lang="en-US" sz="36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 tin </a:t>
            </a:r>
            <a:r>
              <a:rPr lang="en-US" sz="3600" b="1" dirty="0" err="1">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cấu</a:t>
            </a:r>
            <a:r>
              <a:rPr lang="en-US" sz="36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tạo</a:t>
            </a:r>
            <a:r>
              <a:rPr lang="en-US" sz="36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của</a:t>
            </a:r>
            <a:r>
              <a:rPr lang="en-US" sz="36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kính</a:t>
            </a:r>
            <a:r>
              <a:rPr lang="en-US" sz="36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lúp</a:t>
            </a:r>
            <a:endParaRPr lang="en-VN" sz="3600"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endParaRPr>
          </a:p>
        </p:txBody>
      </p:sp>
      <p:sp>
        <p:nvSpPr>
          <p:cNvPr id="984" name="Rectangle: Rounded Corners 648">
            <a:extLst>
              <a:ext uri="{FF2B5EF4-FFF2-40B4-BE49-F238E27FC236}">
                <a16:creationId xmlns:a16="http://schemas.microsoft.com/office/drawing/2014/main" id="{804D56CC-BB3B-5F4B-82AF-BA3DC6CAEA0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START TIMER</a:t>
            </a:r>
            <a:endParaRPr lang="en-GB" sz="2400" dirty="0">
              <a:latin typeface="Arial" panose="020B0604020202020204" pitchFamily="34" charset="0"/>
              <a:cs typeface="Arial" panose="020B0604020202020204" pitchFamily="34" charset="0"/>
            </a:endParaRPr>
          </a:p>
        </p:txBody>
      </p:sp>
      <p:sp>
        <p:nvSpPr>
          <p:cNvPr id="985" name="Rectangle: Rounded Corners 649">
            <a:extLst>
              <a:ext uri="{FF2B5EF4-FFF2-40B4-BE49-F238E27FC236}">
                <a16:creationId xmlns:a16="http://schemas.microsoft.com/office/drawing/2014/main" id="{EA51BB8D-74F9-964B-8E87-347F033DAFC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3 : 00</a:t>
            </a:r>
          </a:p>
        </p:txBody>
      </p:sp>
      <p:sp>
        <p:nvSpPr>
          <p:cNvPr id="986" name="Rectangle: Rounded Corners 650">
            <a:extLst>
              <a:ext uri="{FF2B5EF4-FFF2-40B4-BE49-F238E27FC236}">
                <a16:creationId xmlns:a16="http://schemas.microsoft.com/office/drawing/2014/main" id="{D3CFD3D5-7CE4-444D-AB10-3CFBBB9D6DE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59</a:t>
            </a:r>
          </a:p>
        </p:txBody>
      </p:sp>
      <p:sp>
        <p:nvSpPr>
          <p:cNvPr id="987" name="Rectangle: Rounded Corners 651">
            <a:extLst>
              <a:ext uri="{FF2B5EF4-FFF2-40B4-BE49-F238E27FC236}">
                <a16:creationId xmlns:a16="http://schemas.microsoft.com/office/drawing/2014/main" id="{691C7253-0D9C-224E-8213-7BDB2234812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58</a:t>
            </a:r>
          </a:p>
        </p:txBody>
      </p:sp>
      <p:sp>
        <p:nvSpPr>
          <p:cNvPr id="988" name="Rectangle: Rounded Corners 652">
            <a:extLst>
              <a:ext uri="{FF2B5EF4-FFF2-40B4-BE49-F238E27FC236}">
                <a16:creationId xmlns:a16="http://schemas.microsoft.com/office/drawing/2014/main" id="{3067DE97-BE4C-1445-834C-9A35DB4F99D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57</a:t>
            </a:r>
          </a:p>
        </p:txBody>
      </p:sp>
      <p:sp>
        <p:nvSpPr>
          <p:cNvPr id="989" name="Rectangle: Rounded Corners 653">
            <a:extLst>
              <a:ext uri="{FF2B5EF4-FFF2-40B4-BE49-F238E27FC236}">
                <a16:creationId xmlns:a16="http://schemas.microsoft.com/office/drawing/2014/main" id="{7D8EA598-3F04-A544-AAFA-9CBB7E3EB94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56</a:t>
            </a:r>
          </a:p>
        </p:txBody>
      </p:sp>
      <p:sp>
        <p:nvSpPr>
          <p:cNvPr id="990" name="Rectangle: Rounded Corners 654">
            <a:extLst>
              <a:ext uri="{FF2B5EF4-FFF2-40B4-BE49-F238E27FC236}">
                <a16:creationId xmlns:a16="http://schemas.microsoft.com/office/drawing/2014/main" id="{FA1993D4-BC57-8546-BCCF-027D6EEDC12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55</a:t>
            </a:r>
          </a:p>
        </p:txBody>
      </p:sp>
      <p:sp>
        <p:nvSpPr>
          <p:cNvPr id="991" name="Rectangle: Rounded Corners 655">
            <a:extLst>
              <a:ext uri="{FF2B5EF4-FFF2-40B4-BE49-F238E27FC236}">
                <a16:creationId xmlns:a16="http://schemas.microsoft.com/office/drawing/2014/main" id="{ECACA816-6007-8B46-881E-0694E214655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54</a:t>
            </a:r>
          </a:p>
        </p:txBody>
      </p:sp>
      <p:sp>
        <p:nvSpPr>
          <p:cNvPr id="992" name="Rectangle: Rounded Corners 656">
            <a:extLst>
              <a:ext uri="{FF2B5EF4-FFF2-40B4-BE49-F238E27FC236}">
                <a16:creationId xmlns:a16="http://schemas.microsoft.com/office/drawing/2014/main" id="{A9EA7B6F-0915-A345-B8F3-303730F9933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53</a:t>
            </a:r>
          </a:p>
        </p:txBody>
      </p:sp>
      <p:sp>
        <p:nvSpPr>
          <p:cNvPr id="993" name="Rectangle: Rounded Corners 657">
            <a:extLst>
              <a:ext uri="{FF2B5EF4-FFF2-40B4-BE49-F238E27FC236}">
                <a16:creationId xmlns:a16="http://schemas.microsoft.com/office/drawing/2014/main" id="{525259C9-44A0-FA48-AAF6-3D31441E0F5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52</a:t>
            </a:r>
          </a:p>
        </p:txBody>
      </p:sp>
      <p:sp>
        <p:nvSpPr>
          <p:cNvPr id="994" name="Rectangle: Rounded Corners 658">
            <a:extLst>
              <a:ext uri="{FF2B5EF4-FFF2-40B4-BE49-F238E27FC236}">
                <a16:creationId xmlns:a16="http://schemas.microsoft.com/office/drawing/2014/main" id="{403E335C-4237-4246-B876-E759E7F52E5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51</a:t>
            </a:r>
          </a:p>
        </p:txBody>
      </p:sp>
      <p:sp>
        <p:nvSpPr>
          <p:cNvPr id="995" name="Rectangle: Rounded Corners 659">
            <a:extLst>
              <a:ext uri="{FF2B5EF4-FFF2-40B4-BE49-F238E27FC236}">
                <a16:creationId xmlns:a16="http://schemas.microsoft.com/office/drawing/2014/main" id="{FB61551A-373C-6941-B231-0DC42A729CE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50</a:t>
            </a:r>
          </a:p>
        </p:txBody>
      </p:sp>
      <p:sp>
        <p:nvSpPr>
          <p:cNvPr id="996" name="Rectangle: Rounded Corners 660">
            <a:extLst>
              <a:ext uri="{FF2B5EF4-FFF2-40B4-BE49-F238E27FC236}">
                <a16:creationId xmlns:a16="http://schemas.microsoft.com/office/drawing/2014/main" id="{AFCED71F-6AF0-9F4A-833E-F740C38E7F3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49</a:t>
            </a:r>
          </a:p>
        </p:txBody>
      </p:sp>
      <p:sp>
        <p:nvSpPr>
          <p:cNvPr id="997" name="Rectangle: Rounded Corners 661">
            <a:extLst>
              <a:ext uri="{FF2B5EF4-FFF2-40B4-BE49-F238E27FC236}">
                <a16:creationId xmlns:a16="http://schemas.microsoft.com/office/drawing/2014/main" id="{2FF2CAAD-E45A-9840-B836-825744B0343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48</a:t>
            </a:r>
          </a:p>
        </p:txBody>
      </p:sp>
      <p:sp>
        <p:nvSpPr>
          <p:cNvPr id="998" name="Rectangle: Rounded Corners 662">
            <a:extLst>
              <a:ext uri="{FF2B5EF4-FFF2-40B4-BE49-F238E27FC236}">
                <a16:creationId xmlns:a16="http://schemas.microsoft.com/office/drawing/2014/main" id="{785ADD03-B04B-D64B-B29B-B966EDD24C2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47</a:t>
            </a:r>
          </a:p>
        </p:txBody>
      </p:sp>
      <p:sp>
        <p:nvSpPr>
          <p:cNvPr id="999" name="Rectangle: Rounded Corners 663">
            <a:extLst>
              <a:ext uri="{FF2B5EF4-FFF2-40B4-BE49-F238E27FC236}">
                <a16:creationId xmlns:a16="http://schemas.microsoft.com/office/drawing/2014/main" id="{62D56A11-5540-1848-92A5-CB26F14023A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46</a:t>
            </a:r>
          </a:p>
        </p:txBody>
      </p:sp>
      <p:sp>
        <p:nvSpPr>
          <p:cNvPr id="1000" name="Rectangle: Rounded Corners 664">
            <a:extLst>
              <a:ext uri="{FF2B5EF4-FFF2-40B4-BE49-F238E27FC236}">
                <a16:creationId xmlns:a16="http://schemas.microsoft.com/office/drawing/2014/main" id="{0443AB88-09A8-D243-AEF1-5D7EEC1B28F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45</a:t>
            </a:r>
          </a:p>
        </p:txBody>
      </p:sp>
      <p:sp>
        <p:nvSpPr>
          <p:cNvPr id="1001" name="Rectangle: Rounded Corners 665">
            <a:extLst>
              <a:ext uri="{FF2B5EF4-FFF2-40B4-BE49-F238E27FC236}">
                <a16:creationId xmlns:a16="http://schemas.microsoft.com/office/drawing/2014/main" id="{940BCD14-2842-5D47-9146-13D28FB3014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44</a:t>
            </a:r>
          </a:p>
        </p:txBody>
      </p:sp>
      <p:sp>
        <p:nvSpPr>
          <p:cNvPr id="1002" name="Rectangle: Rounded Corners 666">
            <a:extLst>
              <a:ext uri="{FF2B5EF4-FFF2-40B4-BE49-F238E27FC236}">
                <a16:creationId xmlns:a16="http://schemas.microsoft.com/office/drawing/2014/main" id="{2A50E577-CE17-BE4A-A6D3-7200569FF9D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43</a:t>
            </a:r>
          </a:p>
        </p:txBody>
      </p:sp>
      <p:sp>
        <p:nvSpPr>
          <p:cNvPr id="1003" name="Rectangle: Rounded Corners 667">
            <a:extLst>
              <a:ext uri="{FF2B5EF4-FFF2-40B4-BE49-F238E27FC236}">
                <a16:creationId xmlns:a16="http://schemas.microsoft.com/office/drawing/2014/main" id="{004A2B30-55A1-6F46-BC4F-AE10B0EBFD3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42</a:t>
            </a:r>
          </a:p>
        </p:txBody>
      </p:sp>
      <p:sp>
        <p:nvSpPr>
          <p:cNvPr id="1004" name="Rectangle: Rounded Corners 668">
            <a:extLst>
              <a:ext uri="{FF2B5EF4-FFF2-40B4-BE49-F238E27FC236}">
                <a16:creationId xmlns:a16="http://schemas.microsoft.com/office/drawing/2014/main" id="{9A263BF7-6B68-B343-9204-B4556683F0C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41</a:t>
            </a:r>
          </a:p>
        </p:txBody>
      </p:sp>
      <p:sp>
        <p:nvSpPr>
          <p:cNvPr id="1005" name="Rectangle: Rounded Corners 669">
            <a:extLst>
              <a:ext uri="{FF2B5EF4-FFF2-40B4-BE49-F238E27FC236}">
                <a16:creationId xmlns:a16="http://schemas.microsoft.com/office/drawing/2014/main" id="{1192AA6B-AE63-B840-878C-22E58433F59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40</a:t>
            </a:r>
          </a:p>
        </p:txBody>
      </p:sp>
      <p:sp>
        <p:nvSpPr>
          <p:cNvPr id="1006" name="Rectangle: Rounded Corners 670">
            <a:extLst>
              <a:ext uri="{FF2B5EF4-FFF2-40B4-BE49-F238E27FC236}">
                <a16:creationId xmlns:a16="http://schemas.microsoft.com/office/drawing/2014/main" id="{C59A4408-DD15-584F-906E-56E14D3FF31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39</a:t>
            </a:r>
          </a:p>
        </p:txBody>
      </p:sp>
      <p:sp>
        <p:nvSpPr>
          <p:cNvPr id="1007" name="Rectangle: Rounded Corners 671">
            <a:extLst>
              <a:ext uri="{FF2B5EF4-FFF2-40B4-BE49-F238E27FC236}">
                <a16:creationId xmlns:a16="http://schemas.microsoft.com/office/drawing/2014/main" id="{1DB927C3-9186-414D-ACD5-A1962F640A5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38</a:t>
            </a:r>
          </a:p>
        </p:txBody>
      </p:sp>
      <p:sp>
        <p:nvSpPr>
          <p:cNvPr id="1008" name="Rectangle: Rounded Corners 672">
            <a:extLst>
              <a:ext uri="{FF2B5EF4-FFF2-40B4-BE49-F238E27FC236}">
                <a16:creationId xmlns:a16="http://schemas.microsoft.com/office/drawing/2014/main" id="{E7E1DBB4-2444-8F4B-BACE-8667157B61E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37</a:t>
            </a:r>
          </a:p>
        </p:txBody>
      </p:sp>
      <p:sp>
        <p:nvSpPr>
          <p:cNvPr id="1009" name="Rectangle: Rounded Corners 673">
            <a:extLst>
              <a:ext uri="{FF2B5EF4-FFF2-40B4-BE49-F238E27FC236}">
                <a16:creationId xmlns:a16="http://schemas.microsoft.com/office/drawing/2014/main" id="{3B83E812-EDFD-9345-B790-F9B76EC6F01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36</a:t>
            </a:r>
          </a:p>
        </p:txBody>
      </p:sp>
      <p:sp>
        <p:nvSpPr>
          <p:cNvPr id="1010" name="Rectangle: Rounded Corners 674">
            <a:extLst>
              <a:ext uri="{FF2B5EF4-FFF2-40B4-BE49-F238E27FC236}">
                <a16:creationId xmlns:a16="http://schemas.microsoft.com/office/drawing/2014/main" id="{A9B3DC79-6190-C644-891B-25EA5FD58A1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35</a:t>
            </a:r>
          </a:p>
        </p:txBody>
      </p:sp>
      <p:sp>
        <p:nvSpPr>
          <p:cNvPr id="1011" name="Rectangle: Rounded Corners 675">
            <a:extLst>
              <a:ext uri="{FF2B5EF4-FFF2-40B4-BE49-F238E27FC236}">
                <a16:creationId xmlns:a16="http://schemas.microsoft.com/office/drawing/2014/main" id="{FDD39182-F991-2044-BB7E-A0BED5E1A4A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34</a:t>
            </a:r>
          </a:p>
        </p:txBody>
      </p:sp>
      <p:sp>
        <p:nvSpPr>
          <p:cNvPr id="1012" name="Rectangle: Rounded Corners 676">
            <a:extLst>
              <a:ext uri="{FF2B5EF4-FFF2-40B4-BE49-F238E27FC236}">
                <a16:creationId xmlns:a16="http://schemas.microsoft.com/office/drawing/2014/main" id="{E95ADAD6-EE12-B249-894E-3AE0B2D01AA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33</a:t>
            </a:r>
          </a:p>
        </p:txBody>
      </p:sp>
      <p:sp>
        <p:nvSpPr>
          <p:cNvPr id="1013" name="Rectangle: Rounded Corners 677">
            <a:extLst>
              <a:ext uri="{FF2B5EF4-FFF2-40B4-BE49-F238E27FC236}">
                <a16:creationId xmlns:a16="http://schemas.microsoft.com/office/drawing/2014/main" id="{1C5747FC-7B82-8347-BA4A-BA9502C3ABE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32</a:t>
            </a:r>
          </a:p>
        </p:txBody>
      </p:sp>
      <p:sp>
        <p:nvSpPr>
          <p:cNvPr id="1014" name="Rectangle: Rounded Corners 678">
            <a:extLst>
              <a:ext uri="{FF2B5EF4-FFF2-40B4-BE49-F238E27FC236}">
                <a16:creationId xmlns:a16="http://schemas.microsoft.com/office/drawing/2014/main" id="{CA459DF7-CBC7-354E-9E61-6D5FF5F30DD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31</a:t>
            </a:r>
          </a:p>
        </p:txBody>
      </p:sp>
      <p:sp>
        <p:nvSpPr>
          <p:cNvPr id="1015" name="Rectangle: Rounded Corners 679">
            <a:extLst>
              <a:ext uri="{FF2B5EF4-FFF2-40B4-BE49-F238E27FC236}">
                <a16:creationId xmlns:a16="http://schemas.microsoft.com/office/drawing/2014/main" id="{76106211-2259-DA41-B7A4-C1895D54086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30</a:t>
            </a:r>
          </a:p>
        </p:txBody>
      </p:sp>
      <p:sp>
        <p:nvSpPr>
          <p:cNvPr id="1016" name="Rectangle: Rounded Corners 680">
            <a:extLst>
              <a:ext uri="{FF2B5EF4-FFF2-40B4-BE49-F238E27FC236}">
                <a16:creationId xmlns:a16="http://schemas.microsoft.com/office/drawing/2014/main" id="{0D9DF405-52C6-144B-B1DC-0A26B6942E1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29</a:t>
            </a:r>
          </a:p>
        </p:txBody>
      </p:sp>
      <p:sp>
        <p:nvSpPr>
          <p:cNvPr id="1017" name="Rectangle: Rounded Corners 681">
            <a:extLst>
              <a:ext uri="{FF2B5EF4-FFF2-40B4-BE49-F238E27FC236}">
                <a16:creationId xmlns:a16="http://schemas.microsoft.com/office/drawing/2014/main" id="{01027378-FCDF-AE44-AB9E-1DB3E285F31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28</a:t>
            </a:r>
          </a:p>
        </p:txBody>
      </p:sp>
      <p:sp>
        <p:nvSpPr>
          <p:cNvPr id="1018" name="Rectangle: Rounded Corners 682">
            <a:extLst>
              <a:ext uri="{FF2B5EF4-FFF2-40B4-BE49-F238E27FC236}">
                <a16:creationId xmlns:a16="http://schemas.microsoft.com/office/drawing/2014/main" id="{B05F6E1A-F08A-FA4B-9F0F-531112B8CA3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27</a:t>
            </a:r>
          </a:p>
        </p:txBody>
      </p:sp>
      <p:sp>
        <p:nvSpPr>
          <p:cNvPr id="1019" name="Rectangle: Rounded Corners 683">
            <a:extLst>
              <a:ext uri="{FF2B5EF4-FFF2-40B4-BE49-F238E27FC236}">
                <a16:creationId xmlns:a16="http://schemas.microsoft.com/office/drawing/2014/main" id="{A98DFFDB-0E74-5547-BBB7-9B9D3F77B8A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26</a:t>
            </a:r>
          </a:p>
        </p:txBody>
      </p:sp>
      <p:sp>
        <p:nvSpPr>
          <p:cNvPr id="1020" name="Rectangle: Rounded Corners 684">
            <a:extLst>
              <a:ext uri="{FF2B5EF4-FFF2-40B4-BE49-F238E27FC236}">
                <a16:creationId xmlns:a16="http://schemas.microsoft.com/office/drawing/2014/main" id="{E76A7452-9A1D-6040-A4CE-EB6D95C0A80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25</a:t>
            </a:r>
          </a:p>
        </p:txBody>
      </p:sp>
      <p:sp>
        <p:nvSpPr>
          <p:cNvPr id="1021" name="Rectangle: Rounded Corners 685">
            <a:extLst>
              <a:ext uri="{FF2B5EF4-FFF2-40B4-BE49-F238E27FC236}">
                <a16:creationId xmlns:a16="http://schemas.microsoft.com/office/drawing/2014/main" id="{E5083E5E-8824-AC4E-800D-0D66D06ED1D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24</a:t>
            </a:r>
          </a:p>
        </p:txBody>
      </p:sp>
      <p:sp>
        <p:nvSpPr>
          <p:cNvPr id="1022" name="Rectangle: Rounded Corners 686">
            <a:extLst>
              <a:ext uri="{FF2B5EF4-FFF2-40B4-BE49-F238E27FC236}">
                <a16:creationId xmlns:a16="http://schemas.microsoft.com/office/drawing/2014/main" id="{1FEE54FE-E485-5C4B-B8C2-5C4B3086E39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23</a:t>
            </a:r>
          </a:p>
        </p:txBody>
      </p:sp>
      <p:sp>
        <p:nvSpPr>
          <p:cNvPr id="1023" name="Rectangle: Rounded Corners 687">
            <a:extLst>
              <a:ext uri="{FF2B5EF4-FFF2-40B4-BE49-F238E27FC236}">
                <a16:creationId xmlns:a16="http://schemas.microsoft.com/office/drawing/2014/main" id="{19B4CAA9-8F1C-5344-8385-C1650225980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22</a:t>
            </a:r>
          </a:p>
        </p:txBody>
      </p:sp>
      <p:sp>
        <p:nvSpPr>
          <p:cNvPr id="1024" name="Rectangle: Rounded Corners 688">
            <a:extLst>
              <a:ext uri="{FF2B5EF4-FFF2-40B4-BE49-F238E27FC236}">
                <a16:creationId xmlns:a16="http://schemas.microsoft.com/office/drawing/2014/main" id="{EDC0B184-1F51-F342-8301-7D2A6301705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21</a:t>
            </a:r>
          </a:p>
        </p:txBody>
      </p:sp>
      <p:sp>
        <p:nvSpPr>
          <p:cNvPr id="1025" name="Rectangle: Rounded Corners 689">
            <a:extLst>
              <a:ext uri="{FF2B5EF4-FFF2-40B4-BE49-F238E27FC236}">
                <a16:creationId xmlns:a16="http://schemas.microsoft.com/office/drawing/2014/main" id="{1C331D35-4002-DE4A-87E3-231CABE683A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20</a:t>
            </a:r>
          </a:p>
        </p:txBody>
      </p:sp>
      <p:sp>
        <p:nvSpPr>
          <p:cNvPr id="1027" name="Rectangle: Rounded Corners 690">
            <a:extLst>
              <a:ext uri="{FF2B5EF4-FFF2-40B4-BE49-F238E27FC236}">
                <a16:creationId xmlns:a16="http://schemas.microsoft.com/office/drawing/2014/main" id="{67377596-BDBD-E64F-A204-12958C1C0D7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19</a:t>
            </a:r>
          </a:p>
        </p:txBody>
      </p:sp>
      <p:sp>
        <p:nvSpPr>
          <p:cNvPr id="1029" name="Rectangle: Rounded Corners 691">
            <a:extLst>
              <a:ext uri="{FF2B5EF4-FFF2-40B4-BE49-F238E27FC236}">
                <a16:creationId xmlns:a16="http://schemas.microsoft.com/office/drawing/2014/main" id="{6606FB8E-B520-8041-863F-957CE0C8D94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18</a:t>
            </a:r>
          </a:p>
        </p:txBody>
      </p:sp>
      <p:sp>
        <p:nvSpPr>
          <p:cNvPr id="1031" name="Rectangle: Rounded Corners 692">
            <a:extLst>
              <a:ext uri="{FF2B5EF4-FFF2-40B4-BE49-F238E27FC236}">
                <a16:creationId xmlns:a16="http://schemas.microsoft.com/office/drawing/2014/main" id="{656915CC-F683-734B-A9B7-D098A4E5D77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17</a:t>
            </a:r>
          </a:p>
        </p:txBody>
      </p:sp>
      <p:sp>
        <p:nvSpPr>
          <p:cNvPr id="1032" name="Rectangle: Rounded Corners 693">
            <a:extLst>
              <a:ext uri="{FF2B5EF4-FFF2-40B4-BE49-F238E27FC236}">
                <a16:creationId xmlns:a16="http://schemas.microsoft.com/office/drawing/2014/main" id="{1823D345-C020-FA4D-9642-42211C15BCF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16</a:t>
            </a:r>
          </a:p>
        </p:txBody>
      </p:sp>
      <p:sp>
        <p:nvSpPr>
          <p:cNvPr id="1033" name="Rectangle: Rounded Corners 694">
            <a:extLst>
              <a:ext uri="{FF2B5EF4-FFF2-40B4-BE49-F238E27FC236}">
                <a16:creationId xmlns:a16="http://schemas.microsoft.com/office/drawing/2014/main" id="{D3888E89-FAFF-7F4D-9BFB-BF4531BFAE3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15</a:t>
            </a:r>
          </a:p>
        </p:txBody>
      </p:sp>
      <p:sp>
        <p:nvSpPr>
          <p:cNvPr id="1034" name="Rectangle: Rounded Corners 695">
            <a:extLst>
              <a:ext uri="{FF2B5EF4-FFF2-40B4-BE49-F238E27FC236}">
                <a16:creationId xmlns:a16="http://schemas.microsoft.com/office/drawing/2014/main" id="{54479530-51BD-EA43-94A1-33D54177864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14</a:t>
            </a:r>
          </a:p>
        </p:txBody>
      </p:sp>
      <p:sp>
        <p:nvSpPr>
          <p:cNvPr id="1035" name="Rectangle: Rounded Corners 696">
            <a:extLst>
              <a:ext uri="{FF2B5EF4-FFF2-40B4-BE49-F238E27FC236}">
                <a16:creationId xmlns:a16="http://schemas.microsoft.com/office/drawing/2014/main" id="{51BDE080-5948-6E48-9675-35A0F467E29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13</a:t>
            </a:r>
          </a:p>
        </p:txBody>
      </p:sp>
      <p:sp>
        <p:nvSpPr>
          <p:cNvPr id="1036" name="Rectangle: Rounded Corners 697">
            <a:extLst>
              <a:ext uri="{FF2B5EF4-FFF2-40B4-BE49-F238E27FC236}">
                <a16:creationId xmlns:a16="http://schemas.microsoft.com/office/drawing/2014/main" id="{C8F2E304-277E-114B-8679-70DC1AD5613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12</a:t>
            </a:r>
          </a:p>
        </p:txBody>
      </p:sp>
      <p:sp>
        <p:nvSpPr>
          <p:cNvPr id="1037" name="Rectangle: Rounded Corners 698">
            <a:extLst>
              <a:ext uri="{FF2B5EF4-FFF2-40B4-BE49-F238E27FC236}">
                <a16:creationId xmlns:a16="http://schemas.microsoft.com/office/drawing/2014/main" id="{4E0C8BB2-B3B3-2046-ADA0-EC4F3A81A90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11</a:t>
            </a:r>
          </a:p>
        </p:txBody>
      </p:sp>
      <p:sp>
        <p:nvSpPr>
          <p:cNvPr id="1038" name="Rectangle: Rounded Corners 699">
            <a:extLst>
              <a:ext uri="{FF2B5EF4-FFF2-40B4-BE49-F238E27FC236}">
                <a16:creationId xmlns:a16="http://schemas.microsoft.com/office/drawing/2014/main" id="{FCFF0757-ED0C-B84D-88B6-4BCF90074A8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10</a:t>
            </a:r>
          </a:p>
        </p:txBody>
      </p:sp>
      <p:sp>
        <p:nvSpPr>
          <p:cNvPr id="1039" name="Rectangle: Rounded Corners 700">
            <a:extLst>
              <a:ext uri="{FF2B5EF4-FFF2-40B4-BE49-F238E27FC236}">
                <a16:creationId xmlns:a16="http://schemas.microsoft.com/office/drawing/2014/main" id="{DB244D47-FB06-2D49-9BF6-578D1F9D43A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09</a:t>
            </a:r>
          </a:p>
        </p:txBody>
      </p:sp>
      <p:sp>
        <p:nvSpPr>
          <p:cNvPr id="1040" name="Rectangle: Rounded Corners 701">
            <a:extLst>
              <a:ext uri="{FF2B5EF4-FFF2-40B4-BE49-F238E27FC236}">
                <a16:creationId xmlns:a16="http://schemas.microsoft.com/office/drawing/2014/main" id="{511C2A2C-F0B0-024B-ADD5-E834441A5CF3}"/>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08</a:t>
            </a:r>
          </a:p>
        </p:txBody>
      </p:sp>
      <p:sp>
        <p:nvSpPr>
          <p:cNvPr id="1041" name="Rectangle: Rounded Corners 702">
            <a:extLst>
              <a:ext uri="{FF2B5EF4-FFF2-40B4-BE49-F238E27FC236}">
                <a16:creationId xmlns:a16="http://schemas.microsoft.com/office/drawing/2014/main" id="{6034D957-BA92-C949-902B-54575A526C9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07</a:t>
            </a:r>
          </a:p>
        </p:txBody>
      </p:sp>
      <p:sp>
        <p:nvSpPr>
          <p:cNvPr id="1042" name="Rectangle: Rounded Corners 703">
            <a:extLst>
              <a:ext uri="{FF2B5EF4-FFF2-40B4-BE49-F238E27FC236}">
                <a16:creationId xmlns:a16="http://schemas.microsoft.com/office/drawing/2014/main" id="{484E3FE7-4B5F-8E4E-99A8-33DF1D89510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06</a:t>
            </a:r>
          </a:p>
        </p:txBody>
      </p:sp>
      <p:sp>
        <p:nvSpPr>
          <p:cNvPr id="1043" name="Rectangle: Rounded Corners 704">
            <a:extLst>
              <a:ext uri="{FF2B5EF4-FFF2-40B4-BE49-F238E27FC236}">
                <a16:creationId xmlns:a16="http://schemas.microsoft.com/office/drawing/2014/main" id="{B886048A-BA4C-9F45-B6A9-52174FDD6B4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05</a:t>
            </a:r>
          </a:p>
        </p:txBody>
      </p:sp>
      <p:sp>
        <p:nvSpPr>
          <p:cNvPr id="1044" name="Rectangle: Rounded Corners 705">
            <a:extLst>
              <a:ext uri="{FF2B5EF4-FFF2-40B4-BE49-F238E27FC236}">
                <a16:creationId xmlns:a16="http://schemas.microsoft.com/office/drawing/2014/main" id="{8EFB7100-C86E-3844-A3A1-8C48E365725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04</a:t>
            </a:r>
          </a:p>
        </p:txBody>
      </p:sp>
      <p:sp>
        <p:nvSpPr>
          <p:cNvPr id="1045" name="Rectangle: Rounded Corners 706">
            <a:extLst>
              <a:ext uri="{FF2B5EF4-FFF2-40B4-BE49-F238E27FC236}">
                <a16:creationId xmlns:a16="http://schemas.microsoft.com/office/drawing/2014/main" id="{92470C4B-5062-DA48-B174-55E15BDBCBD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03</a:t>
            </a:r>
          </a:p>
        </p:txBody>
      </p:sp>
      <p:sp>
        <p:nvSpPr>
          <p:cNvPr id="1046" name="Rectangle: Rounded Corners 707">
            <a:extLst>
              <a:ext uri="{FF2B5EF4-FFF2-40B4-BE49-F238E27FC236}">
                <a16:creationId xmlns:a16="http://schemas.microsoft.com/office/drawing/2014/main" id="{C1040BDA-0366-E54C-8411-D0523E7E03A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02</a:t>
            </a:r>
          </a:p>
        </p:txBody>
      </p:sp>
      <p:sp>
        <p:nvSpPr>
          <p:cNvPr id="1047" name="Rectangle: Rounded Corners 708">
            <a:extLst>
              <a:ext uri="{FF2B5EF4-FFF2-40B4-BE49-F238E27FC236}">
                <a16:creationId xmlns:a16="http://schemas.microsoft.com/office/drawing/2014/main" id="{7EA63F6B-704D-1F41-A4A9-6EC8B3F9FB5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01</a:t>
            </a:r>
          </a:p>
        </p:txBody>
      </p:sp>
      <p:sp>
        <p:nvSpPr>
          <p:cNvPr id="1048" name="Rectangle: Rounded Corners 709">
            <a:extLst>
              <a:ext uri="{FF2B5EF4-FFF2-40B4-BE49-F238E27FC236}">
                <a16:creationId xmlns:a16="http://schemas.microsoft.com/office/drawing/2014/main" id="{012B8F33-FDC3-7349-B790-B04DD83B819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2 : 00</a:t>
            </a:r>
          </a:p>
        </p:txBody>
      </p:sp>
      <p:sp>
        <p:nvSpPr>
          <p:cNvPr id="1049" name="Rectangle: Rounded Corners 710">
            <a:extLst>
              <a:ext uri="{FF2B5EF4-FFF2-40B4-BE49-F238E27FC236}">
                <a16:creationId xmlns:a16="http://schemas.microsoft.com/office/drawing/2014/main" id="{FA91D7AC-74C4-BF44-8E70-0223B0CBBF7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59</a:t>
            </a:r>
          </a:p>
        </p:txBody>
      </p:sp>
      <p:sp>
        <p:nvSpPr>
          <p:cNvPr id="1050" name="Rectangle: Rounded Corners 711">
            <a:extLst>
              <a:ext uri="{FF2B5EF4-FFF2-40B4-BE49-F238E27FC236}">
                <a16:creationId xmlns:a16="http://schemas.microsoft.com/office/drawing/2014/main" id="{490D4B01-AA9C-2348-B195-21041AAFB3E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58</a:t>
            </a:r>
          </a:p>
        </p:txBody>
      </p:sp>
      <p:sp>
        <p:nvSpPr>
          <p:cNvPr id="1051" name="Rectangle: Rounded Corners 712">
            <a:extLst>
              <a:ext uri="{FF2B5EF4-FFF2-40B4-BE49-F238E27FC236}">
                <a16:creationId xmlns:a16="http://schemas.microsoft.com/office/drawing/2014/main" id="{21B6DCC5-1C71-594C-B794-5E8F1E3EFF8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57</a:t>
            </a:r>
          </a:p>
        </p:txBody>
      </p:sp>
      <p:sp>
        <p:nvSpPr>
          <p:cNvPr id="1052" name="Rectangle: Rounded Corners 713">
            <a:extLst>
              <a:ext uri="{FF2B5EF4-FFF2-40B4-BE49-F238E27FC236}">
                <a16:creationId xmlns:a16="http://schemas.microsoft.com/office/drawing/2014/main" id="{4B6B71B2-6103-804E-A6AB-509533AE987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56</a:t>
            </a:r>
          </a:p>
        </p:txBody>
      </p:sp>
      <p:sp>
        <p:nvSpPr>
          <p:cNvPr id="1053" name="Rectangle: Rounded Corners 714">
            <a:extLst>
              <a:ext uri="{FF2B5EF4-FFF2-40B4-BE49-F238E27FC236}">
                <a16:creationId xmlns:a16="http://schemas.microsoft.com/office/drawing/2014/main" id="{EFCE96C2-4B7B-E844-BCEC-2F4039131AF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55</a:t>
            </a:r>
          </a:p>
        </p:txBody>
      </p:sp>
      <p:sp>
        <p:nvSpPr>
          <p:cNvPr id="1054" name="Rectangle: Rounded Corners 715">
            <a:extLst>
              <a:ext uri="{FF2B5EF4-FFF2-40B4-BE49-F238E27FC236}">
                <a16:creationId xmlns:a16="http://schemas.microsoft.com/office/drawing/2014/main" id="{E233040F-2AFF-704D-8359-E5E3F30F380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54</a:t>
            </a:r>
          </a:p>
        </p:txBody>
      </p:sp>
      <p:sp>
        <p:nvSpPr>
          <p:cNvPr id="1055" name="Rectangle: Rounded Corners 716">
            <a:extLst>
              <a:ext uri="{FF2B5EF4-FFF2-40B4-BE49-F238E27FC236}">
                <a16:creationId xmlns:a16="http://schemas.microsoft.com/office/drawing/2014/main" id="{83593FF3-6603-3A49-BD00-EBBDE438D38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53</a:t>
            </a:r>
          </a:p>
        </p:txBody>
      </p:sp>
      <p:sp>
        <p:nvSpPr>
          <p:cNvPr id="1056" name="Rectangle: Rounded Corners 717">
            <a:extLst>
              <a:ext uri="{FF2B5EF4-FFF2-40B4-BE49-F238E27FC236}">
                <a16:creationId xmlns:a16="http://schemas.microsoft.com/office/drawing/2014/main" id="{4913E88F-F6C7-1941-BEDA-072C7BEC2D7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52</a:t>
            </a:r>
          </a:p>
        </p:txBody>
      </p:sp>
      <p:sp>
        <p:nvSpPr>
          <p:cNvPr id="1057" name="Rectangle: Rounded Corners 718">
            <a:extLst>
              <a:ext uri="{FF2B5EF4-FFF2-40B4-BE49-F238E27FC236}">
                <a16:creationId xmlns:a16="http://schemas.microsoft.com/office/drawing/2014/main" id="{8EBF581E-89F0-A04C-978C-C12C1258D77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51</a:t>
            </a:r>
          </a:p>
        </p:txBody>
      </p:sp>
      <p:sp>
        <p:nvSpPr>
          <p:cNvPr id="1058" name="Rectangle: Rounded Corners 719">
            <a:extLst>
              <a:ext uri="{FF2B5EF4-FFF2-40B4-BE49-F238E27FC236}">
                <a16:creationId xmlns:a16="http://schemas.microsoft.com/office/drawing/2014/main" id="{7DAC3C77-8D88-B54D-8517-961A1225D60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50</a:t>
            </a:r>
          </a:p>
        </p:txBody>
      </p:sp>
      <p:sp>
        <p:nvSpPr>
          <p:cNvPr id="1059" name="Rectangle: Rounded Corners 720">
            <a:extLst>
              <a:ext uri="{FF2B5EF4-FFF2-40B4-BE49-F238E27FC236}">
                <a16:creationId xmlns:a16="http://schemas.microsoft.com/office/drawing/2014/main" id="{F00C25A1-72E9-044C-914B-2F03D8F9268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49</a:t>
            </a:r>
          </a:p>
        </p:txBody>
      </p:sp>
      <p:sp>
        <p:nvSpPr>
          <p:cNvPr id="1060" name="Rectangle: Rounded Corners 721">
            <a:extLst>
              <a:ext uri="{FF2B5EF4-FFF2-40B4-BE49-F238E27FC236}">
                <a16:creationId xmlns:a16="http://schemas.microsoft.com/office/drawing/2014/main" id="{6BF6C094-AC8B-D94A-BAC5-54336355865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48</a:t>
            </a:r>
          </a:p>
        </p:txBody>
      </p:sp>
      <p:sp>
        <p:nvSpPr>
          <p:cNvPr id="1061" name="Rectangle: Rounded Corners 722">
            <a:extLst>
              <a:ext uri="{FF2B5EF4-FFF2-40B4-BE49-F238E27FC236}">
                <a16:creationId xmlns:a16="http://schemas.microsoft.com/office/drawing/2014/main" id="{3DB45395-6AF2-804B-913B-10E57485B5F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47</a:t>
            </a:r>
          </a:p>
        </p:txBody>
      </p:sp>
      <p:sp>
        <p:nvSpPr>
          <p:cNvPr id="1062" name="Rectangle: Rounded Corners 723">
            <a:extLst>
              <a:ext uri="{FF2B5EF4-FFF2-40B4-BE49-F238E27FC236}">
                <a16:creationId xmlns:a16="http://schemas.microsoft.com/office/drawing/2014/main" id="{691CFE5B-9331-2E41-A328-5E8A24E1EF3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46</a:t>
            </a:r>
          </a:p>
        </p:txBody>
      </p:sp>
      <p:sp>
        <p:nvSpPr>
          <p:cNvPr id="1063" name="Rectangle: Rounded Corners 724">
            <a:extLst>
              <a:ext uri="{FF2B5EF4-FFF2-40B4-BE49-F238E27FC236}">
                <a16:creationId xmlns:a16="http://schemas.microsoft.com/office/drawing/2014/main" id="{CE2DF301-F270-DC46-B9D8-4D8297B9C8E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45</a:t>
            </a:r>
          </a:p>
        </p:txBody>
      </p:sp>
      <p:sp>
        <p:nvSpPr>
          <p:cNvPr id="1064" name="Rectangle: Rounded Corners 725">
            <a:extLst>
              <a:ext uri="{FF2B5EF4-FFF2-40B4-BE49-F238E27FC236}">
                <a16:creationId xmlns:a16="http://schemas.microsoft.com/office/drawing/2014/main" id="{F479BAC0-2B60-8B40-94FC-E34CF2476C6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44</a:t>
            </a:r>
          </a:p>
        </p:txBody>
      </p:sp>
      <p:sp>
        <p:nvSpPr>
          <p:cNvPr id="1065" name="Rectangle: Rounded Corners 726">
            <a:extLst>
              <a:ext uri="{FF2B5EF4-FFF2-40B4-BE49-F238E27FC236}">
                <a16:creationId xmlns:a16="http://schemas.microsoft.com/office/drawing/2014/main" id="{D90CBFCB-0086-2940-ABF9-F1E12AF7C8F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43</a:t>
            </a:r>
          </a:p>
        </p:txBody>
      </p:sp>
      <p:sp>
        <p:nvSpPr>
          <p:cNvPr id="1066" name="Rectangle: Rounded Corners 727">
            <a:extLst>
              <a:ext uri="{FF2B5EF4-FFF2-40B4-BE49-F238E27FC236}">
                <a16:creationId xmlns:a16="http://schemas.microsoft.com/office/drawing/2014/main" id="{9B3B056A-6757-B543-9FB2-634306D4714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42</a:t>
            </a:r>
          </a:p>
        </p:txBody>
      </p:sp>
      <p:sp>
        <p:nvSpPr>
          <p:cNvPr id="1067" name="Rectangle: Rounded Corners 728">
            <a:extLst>
              <a:ext uri="{FF2B5EF4-FFF2-40B4-BE49-F238E27FC236}">
                <a16:creationId xmlns:a16="http://schemas.microsoft.com/office/drawing/2014/main" id="{AE171AA2-D409-FA4C-9A5A-E9B0F5B60D9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41</a:t>
            </a:r>
          </a:p>
        </p:txBody>
      </p:sp>
      <p:sp>
        <p:nvSpPr>
          <p:cNvPr id="1068" name="Rectangle: Rounded Corners 729">
            <a:extLst>
              <a:ext uri="{FF2B5EF4-FFF2-40B4-BE49-F238E27FC236}">
                <a16:creationId xmlns:a16="http://schemas.microsoft.com/office/drawing/2014/main" id="{417A06FF-AF08-4844-8230-BAF5315E731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40</a:t>
            </a:r>
          </a:p>
        </p:txBody>
      </p:sp>
      <p:sp>
        <p:nvSpPr>
          <p:cNvPr id="1069" name="Rectangle: Rounded Corners 730">
            <a:extLst>
              <a:ext uri="{FF2B5EF4-FFF2-40B4-BE49-F238E27FC236}">
                <a16:creationId xmlns:a16="http://schemas.microsoft.com/office/drawing/2014/main" id="{596BFD2A-C558-9A4A-8D77-EAECA05554C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39</a:t>
            </a:r>
          </a:p>
        </p:txBody>
      </p:sp>
      <p:sp>
        <p:nvSpPr>
          <p:cNvPr id="1070" name="Rectangle: Rounded Corners 731">
            <a:extLst>
              <a:ext uri="{FF2B5EF4-FFF2-40B4-BE49-F238E27FC236}">
                <a16:creationId xmlns:a16="http://schemas.microsoft.com/office/drawing/2014/main" id="{9C5802DD-970A-8A44-B34E-4F78806F7DD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38</a:t>
            </a:r>
          </a:p>
        </p:txBody>
      </p:sp>
      <p:sp>
        <p:nvSpPr>
          <p:cNvPr id="1071" name="Rectangle: Rounded Corners 732">
            <a:extLst>
              <a:ext uri="{FF2B5EF4-FFF2-40B4-BE49-F238E27FC236}">
                <a16:creationId xmlns:a16="http://schemas.microsoft.com/office/drawing/2014/main" id="{63721B4A-94FF-E745-A6CF-A42644E648C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37</a:t>
            </a:r>
          </a:p>
        </p:txBody>
      </p:sp>
      <p:sp>
        <p:nvSpPr>
          <p:cNvPr id="1072" name="Rectangle: Rounded Corners 733">
            <a:extLst>
              <a:ext uri="{FF2B5EF4-FFF2-40B4-BE49-F238E27FC236}">
                <a16:creationId xmlns:a16="http://schemas.microsoft.com/office/drawing/2014/main" id="{C01E559B-DF4C-EA4E-BD04-60BC09FF591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36</a:t>
            </a:r>
          </a:p>
        </p:txBody>
      </p:sp>
      <p:sp>
        <p:nvSpPr>
          <p:cNvPr id="1073" name="Rectangle: Rounded Corners 734">
            <a:extLst>
              <a:ext uri="{FF2B5EF4-FFF2-40B4-BE49-F238E27FC236}">
                <a16:creationId xmlns:a16="http://schemas.microsoft.com/office/drawing/2014/main" id="{313DCA3C-A6F0-BB42-A085-A78E03D73B6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35</a:t>
            </a:r>
          </a:p>
        </p:txBody>
      </p:sp>
      <p:sp>
        <p:nvSpPr>
          <p:cNvPr id="1074" name="Rectangle: Rounded Corners 735">
            <a:extLst>
              <a:ext uri="{FF2B5EF4-FFF2-40B4-BE49-F238E27FC236}">
                <a16:creationId xmlns:a16="http://schemas.microsoft.com/office/drawing/2014/main" id="{95AD75D1-1EF0-6142-97EA-D04972700D63}"/>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34</a:t>
            </a:r>
          </a:p>
        </p:txBody>
      </p:sp>
      <p:sp>
        <p:nvSpPr>
          <p:cNvPr id="1075" name="Rectangle: Rounded Corners 736">
            <a:extLst>
              <a:ext uri="{FF2B5EF4-FFF2-40B4-BE49-F238E27FC236}">
                <a16:creationId xmlns:a16="http://schemas.microsoft.com/office/drawing/2014/main" id="{126CD90A-6AF0-E849-A580-B98C3990DDC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33</a:t>
            </a:r>
          </a:p>
        </p:txBody>
      </p:sp>
      <p:sp>
        <p:nvSpPr>
          <p:cNvPr id="1076" name="Rectangle: Rounded Corners 737">
            <a:extLst>
              <a:ext uri="{FF2B5EF4-FFF2-40B4-BE49-F238E27FC236}">
                <a16:creationId xmlns:a16="http://schemas.microsoft.com/office/drawing/2014/main" id="{7D1F8AE3-9527-8443-A4D8-1720EB7102C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32</a:t>
            </a:r>
          </a:p>
        </p:txBody>
      </p:sp>
      <p:sp>
        <p:nvSpPr>
          <p:cNvPr id="1077" name="Rectangle: Rounded Corners 738">
            <a:extLst>
              <a:ext uri="{FF2B5EF4-FFF2-40B4-BE49-F238E27FC236}">
                <a16:creationId xmlns:a16="http://schemas.microsoft.com/office/drawing/2014/main" id="{142D7C49-0E89-1049-9DC1-C68BF086F7A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31</a:t>
            </a:r>
          </a:p>
        </p:txBody>
      </p:sp>
      <p:sp>
        <p:nvSpPr>
          <p:cNvPr id="1078" name="Rectangle: Rounded Corners 739">
            <a:extLst>
              <a:ext uri="{FF2B5EF4-FFF2-40B4-BE49-F238E27FC236}">
                <a16:creationId xmlns:a16="http://schemas.microsoft.com/office/drawing/2014/main" id="{18400450-7E54-EF4A-9542-57DEA9234E6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30</a:t>
            </a:r>
          </a:p>
        </p:txBody>
      </p:sp>
      <p:sp>
        <p:nvSpPr>
          <p:cNvPr id="1079" name="Rectangle: Rounded Corners 740">
            <a:extLst>
              <a:ext uri="{FF2B5EF4-FFF2-40B4-BE49-F238E27FC236}">
                <a16:creationId xmlns:a16="http://schemas.microsoft.com/office/drawing/2014/main" id="{239003C5-CA05-1548-B514-22B3DFF1D02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29</a:t>
            </a:r>
          </a:p>
        </p:txBody>
      </p:sp>
      <p:sp>
        <p:nvSpPr>
          <p:cNvPr id="1080" name="Rectangle: Rounded Corners 741">
            <a:extLst>
              <a:ext uri="{FF2B5EF4-FFF2-40B4-BE49-F238E27FC236}">
                <a16:creationId xmlns:a16="http://schemas.microsoft.com/office/drawing/2014/main" id="{AD3F57F3-1A10-BB40-A0FC-0052A6B7425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28</a:t>
            </a:r>
          </a:p>
        </p:txBody>
      </p:sp>
      <p:sp>
        <p:nvSpPr>
          <p:cNvPr id="1081" name="Rectangle: Rounded Corners 742">
            <a:extLst>
              <a:ext uri="{FF2B5EF4-FFF2-40B4-BE49-F238E27FC236}">
                <a16:creationId xmlns:a16="http://schemas.microsoft.com/office/drawing/2014/main" id="{12CCFCAB-26A4-E746-8CE3-D09AEC313DC3}"/>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27</a:t>
            </a:r>
          </a:p>
        </p:txBody>
      </p:sp>
      <p:sp>
        <p:nvSpPr>
          <p:cNvPr id="1082" name="Rectangle: Rounded Corners 743">
            <a:extLst>
              <a:ext uri="{FF2B5EF4-FFF2-40B4-BE49-F238E27FC236}">
                <a16:creationId xmlns:a16="http://schemas.microsoft.com/office/drawing/2014/main" id="{DF52A506-58E0-154B-923F-2E7DC9F1570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26</a:t>
            </a:r>
          </a:p>
        </p:txBody>
      </p:sp>
      <p:sp>
        <p:nvSpPr>
          <p:cNvPr id="1083" name="Rectangle: Rounded Corners 744">
            <a:extLst>
              <a:ext uri="{FF2B5EF4-FFF2-40B4-BE49-F238E27FC236}">
                <a16:creationId xmlns:a16="http://schemas.microsoft.com/office/drawing/2014/main" id="{E2877AAA-B2B9-6E47-9FFF-3BB8AF48A1B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25</a:t>
            </a:r>
          </a:p>
        </p:txBody>
      </p:sp>
      <p:sp>
        <p:nvSpPr>
          <p:cNvPr id="1084" name="Rectangle: Rounded Corners 745">
            <a:extLst>
              <a:ext uri="{FF2B5EF4-FFF2-40B4-BE49-F238E27FC236}">
                <a16:creationId xmlns:a16="http://schemas.microsoft.com/office/drawing/2014/main" id="{21B7DB6D-CF94-694F-8845-BCA591486C1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24</a:t>
            </a:r>
          </a:p>
        </p:txBody>
      </p:sp>
      <p:sp>
        <p:nvSpPr>
          <p:cNvPr id="1085" name="Rectangle: Rounded Corners 746">
            <a:extLst>
              <a:ext uri="{FF2B5EF4-FFF2-40B4-BE49-F238E27FC236}">
                <a16:creationId xmlns:a16="http://schemas.microsoft.com/office/drawing/2014/main" id="{49EA7801-D8F0-E141-8D25-82222EEBBA9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23</a:t>
            </a:r>
          </a:p>
        </p:txBody>
      </p:sp>
      <p:sp>
        <p:nvSpPr>
          <p:cNvPr id="1086" name="Rectangle: Rounded Corners 747">
            <a:extLst>
              <a:ext uri="{FF2B5EF4-FFF2-40B4-BE49-F238E27FC236}">
                <a16:creationId xmlns:a16="http://schemas.microsoft.com/office/drawing/2014/main" id="{7532F19B-CB1A-3143-BFD3-9FF7E9AA362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22</a:t>
            </a:r>
          </a:p>
        </p:txBody>
      </p:sp>
      <p:sp>
        <p:nvSpPr>
          <p:cNvPr id="1087" name="Rectangle: Rounded Corners 748">
            <a:extLst>
              <a:ext uri="{FF2B5EF4-FFF2-40B4-BE49-F238E27FC236}">
                <a16:creationId xmlns:a16="http://schemas.microsoft.com/office/drawing/2014/main" id="{0B97D538-16D8-5640-95B6-CD2D8729ACD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21</a:t>
            </a:r>
          </a:p>
        </p:txBody>
      </p:sp>
      <p:sp>
        <p:nvSpPr>
          <p:cNvPr id="1088" name="Rectangle: Rounded Corners 749">
            <a:extLst>
              <a:ext uri="{FF2B5EF4-FFF2-40B4-BE49-F238E27FC236}">
                <a16:creationId xmlns:a16="http://schemas.microsoft.com/office/drawing/2014/main" id="{CA769F2E-9F7D-494A-A4B4-244C3F3C086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20</a:t>
            </a:r>
          </a:p>
        </p:txBody>
      </p:sp>
      <p:sp>
        <p:nvSpPr>
          <p:cNvPr id="1089" name="Rectangle: Rounded Corners 750">
            <a:extLst>
              <a:ext uri="{FF2B5EF4-FFF2-40B4-BE49-F238E27FC236}">
                <a16:creationId xmlns:a16="http://schemas.microsoft.com/office/drawing/2014/main" id="{C09A1CE0-5627-9A4C-8C7F-2E12FDF31E3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19</a:t>
            </a:r>
          </a:p>
        </p:txBody>
      </p:sp>
      <p:sp>
        <p:nvSpPr>
          <p:cNvPr id="1090" name="Rectangle: Rounded Corners 751">
            <a:extLst>
              <a:ext uri="{FF2B5EF4-FFF2-40B4-BE49-F238E27FC236}">
                <a16:creationId xmlns:a16="http://schemas.microsoft.com/office/drawing/2014/main" id="{4ACB4D3D-624B-684D-AA09-FD4C358A508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18</a:t>
            </a:r>
          </a:p>
        </p:txBody>
      </p:sp>
      <p:sp>
        <p:nvSpPr>
          <p:cNvPr id="1091" name="Rectangle: Rounded Corners 752">
            <a:extLst>
              <a:ext uri="{FF2B5EF4-FFF2-40B4-BE49-F238E27FC236}">
                <a16:creationId xmlns:a16="http://schemas.microsoft.com/office/drawing/2014/main" id="{06A9D4B1-25B5-144B-AE62-A46A5ABD6F8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17</a:t>
            </a:r>
          </a:p>
        </p:txBody>
      </p:sp>
      <p:sp>
        <p:nvSpPr>
          <p:cNvPr id="1092" name="Rectangle: Rounded Corners 753">
            <a:extLst>
              <a:ext uri="{FF2B5EF4-FFF2-40B4-BE49-F238E27FC236}">
                <a16:creationId xmlns:a16="http://schemas.microsoft.com/office/drawing/2014/main" id="{266E7183-BF5D-0B49-894C-4FF76FE56DD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16</a:t>
            </a:r>
          </a:p>
        </p:txBody>
      </p:sp>
      <p:sp>
        <p:nvSpPr>
          <p:cNvPr id="1093" name="Rectangle: Rounded Corners 754">
            <a:extLst>
              <a:ext uri="{FF2B5EF4-FFF2-40B4-BE49-F238E27FC236}">
                <a16:creationId xmlns:a16="http://schemas.microsoft.com/office/drawing/2014/main" id="{967E8840-5709-7146-8FFC-32FB4BE5F4C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15</a:t>
            </a:r>
          </a:p>
        </p:txBody>
      </p:sp>
      <p:sp>
        <p:nvSpPr>
          <p:cNvPr id="1094" name="Rectangle: Rounded Corners 755">
            <a:extLst>
              <a:ext uri="{FF2B5EF4-FFF2-40B4-BE49-F238E27FC236}">
                <a16:creationId xmlns:a16="http://schemas.microsoft.com/office/drawing/2014/main" id="{881F386A-03C7-4B40-96D5-211E14D97BB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14</a:t>
            </a:r>
          </a:p>
        </p:txBody>
      </p:sp>
      <p:sp>
        <p:nvSpPr>
          <p:cNvPr id="1095" name="Rectangle: Rounded Corners 756">
            <a:extLst>
              <a:ext uri="{FF2B5EF4-FFF2-40B4-BE49-F238E27FC236}">
                <a16:creationId xmlns:a16="http://schemas.microsoft.com/office/drawing/2014/main" id="{700E2E1E-88AF-5B49-AC1D-2D8A1561D99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13</a:t>
            </a:r>
          </a:p>
        </p:txBody>
      </p:sp>
      <p:sp>
        <p:nvSpPr>
          <p:cNvPr id="1096" name="Rectangle: Rounded Corners 757">
            <a:extLst>
              <a:ext uri="{FF2B5EF4-FFF2-40B4-BE49-F238E27FC236}">
                <a16:creationId xmlns:a16="http://schemas.microsoft.com/office/drawing/2014/main" id="{CEAFF65A-A005-904C-8021-45C514730C0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12</a:t>
            </a:r>
          </a:p>
        </p:txBody>
      </p:sp>
      <p:sp>
        <p:nvSpPr>
          <p:cNvPr id="1097" name="Rectangle: Rounded Corners 758">
            <a:extLst>
              <a:ext uri="{FF2B5EF4-FFF2-40B4-BE49-F238E27FC236}">
                <a16:creationId xmlns:a16="http://schemas.microsoft.com/office/drawing/2014/main" id="{C0B6018C-B46A-184E-9058-9811F55E347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11</a:t>
            </a:r>
          </a:p>
        </p:txBody>
      </p:sp>
      <p:sp>
        <p:nvSpPr>
          <p:cNvPr id="1098" name="Rectangle: Rounded Corners 759">
            <a:extLst>
              <a:ext uri="{FF2B5EF4-FFF2-40B4-BE49-F238E27FC236}">
                <a16:creationId xmlns:a16="http://schemas.microsoft.com/office/drawing/2014/main" id="{DFBFB50B-B37A-DE41-9300-5BEB74754FA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10</a:t>
            </a:r>
          </a:p>
        </p:txBody>
      </p:sp>
      <p:sp>
        <p:nvSpPr>
          <p:cNvPr id="1099" name="Rectangle: Rounded Corners 760">
            <a:extLst>
              <a:ext uri="{FF2B5EF4-FFF2-40B4-BE49-F238E27FC236}">
                <a16:creationId xmlns:a16="http://schemas.microsoft.com/office/drawing/2014/main" id="{C1B7433F-82B2-1D4D-9F2A-DE9F7BBE0F6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09</a:t>
            </a:r>
          </a:p>
        </p:txBody>
      </p:sp>
      <p:sp>
        <p:nvSpPr>
          <p:cNvPr id="1100" name="Rectangle: Rounded Corners 761">
            <a:extLst>
              <a:ext uri="{FF2B5EF4-FFF2-40B4-BE49-F238E27FC236}">
                <a16:creationId xmlns:a16="http://schemas.microsoft.com/office/drawing/2014/main" id="{E2B90C01-62BA-7A4A-915B-DCCBF168F4D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08</a:t>
            </a:r>
          </a:p>
        </p:txBody>
      </p:sp>
      <p:sp>
        <p:nvSpPr>
          <p:cNvPr id="1101" name="Rectangle: Rounded Corners 762">
            <a:extLst>
              <a:ext uri="{FF2B5EF4-FFF2-40B4-BE49-F238E27FC236}">
                <a16:creationId xmlns:a16="http://schemas.microsoft.com/office/drawing/2014/main" id="{6CDB9C0C-2350-1440-9957-DDA6613A0E7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07</a:t>
            </a:r>
          </a:p>
        </p:txBody>
      </p:sp>
      <p:sp>
        <p:nvSpPr>
          <p:cNvPr id="1102" name="Rectangle: Rounded Corners 763">
            <a:extLst>
              <a:ext uri="{FF2B5EF4-FFF2-40B4-BE49-F238E27FC236}">
                <a16:creationId xmlns:a16="http://schemas.microsoft.com/office/drawing/2014/main" id="{A3B71B5F-9AC4-334E-8F79-6E7FDD002FB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06</a:t>
            </a:r>
          </a:p>
        </p:txBody>
      </p:sp>
      <p:sp>
        <p:nvSpPr>
          <p:cNvPr id="1103" name="Rectangle: Rounded Corners 764">
            <a:extLst>
              <a:ext uri="{FF2B5EF4-FFF2-40B4-BE49-F238E27FC236}">
                <a16:creationId xmlns:a16="http://schemas.microsoft.com/office/drawing/2014/main" id="{E3EB822E-5F99-AA4A-83F3-FBE59EBA46F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05</a:t>
            </a:r>
          </a:p>
        </p:txBody>
      </p:sp>
      <p:sp>
        <p:nvSpPr>
          <p:cNvPr id="1104" name="Rectangle: Rounded Corners 765">
            <a:extLst>
              <a:ext uri="{FF2B5EF4-FFF2-40B4-BE49-F238E27FC236}">
                <a16:creationId xmlns:a16="http://schemas.microsoft.com/office/drawing/2014/main" id="{D57ED011-7584-5F4A-A0B3-4705E095638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04</a:t>
            </a:r>
          </a:p>
        </p:txBody>
      </p:sp>
      <p:sp>
        <p:nvSpPr>
          <p:cNvPr id="1105" name="Rectangle: Rounded Corners 766">
            <a:extLst>
              <a:ext uri="{FF2B5EF4-FFF2-40B4-BE49-F238E27FC236}">
                <a16:creationId xmlns:a16="http://schemas.microsoft.com/office/drawing/2014/main" id="{40396303-19CD-A94B-8AF8-D672B2D9B36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03</a:t>
            </a:r>
          </a:p>
        </p:txBody>
      </p:sp>
      <p:sp>
        <p:nvSpPr>
          <p:cNvPr id="1106" name="Rectangle: Rounded Corners 767">
            <a:extLst>
              <a:ext uri="{FF2B5EF4-FFF2-40B4-BE49-F238E27FC236}">
                <a16:creationId xmlns:a16="http://schemas.microsoft.com/office/drawing/2014/main" id="{546D5ECB-CF36-4D44-A0EA-F2C2AC03DAD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02</a:t>
            </a:r>
          </a:p>
        </p:txBody>
      </p:sp>
      <p:sp>
        <p:nvSpPr>
          <p:cNvPr id="1107" name="Rectangle: Rounded Corners 768">
            <a:extLst>
              <a:ext uri="{FF2B5EF4-FFF2-40B4-BE49-F238E27FC236}">
                <a16:creationId xmlns:a16="http://schemas.microsoft.com/office/drawing/2014/main" id="{E03A61E6-5023-8E40-8F52-9545D0E85FF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01</a:t>
            </a:r>
          </a:p>
        </p:txBody>
      </p:sp>
      <p:sp>
        <p:nvSpPr>
          <p:cNvPr id="1108" name="Rectangle: Rounded Corners 769">
            <a:extLst>
              <a:ext uri="{FF2B5EF4-FFF2-40B4-BE49-F238E27FC236}">
                <a16:creationId xmlns:a16="http://schemas.microsoft.com/office/drawing/2014/main" id="{323A51A9-C416-4C41-8B46-63FB5D2FA12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1 : 00</a:t>
            </a:r>
          </a:p>
        </p:txBody>
      </p:sp>
      <p:sp>
        <p:nvSpPr>
          <p:cNvPr id="1109" name="Rectangle: Rounded Corners 770">
            <a:extLst>
              <a:ext uri="{FF2B5EF4-FFF2-40B4-BE49-F238E27FC236}">
                <a16:creationId xmlns:a16="http://schemas.microsoft.com/office/drawing/2014/main" id="{C9096930-18B2-5F41-82A8-4D3BACBFA74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59</a:t>
            </a:r>
          </a:p>
        </p:txBody>
      </p:sp>
      <p:sp>
        <p:nvSpPr>
          <p:cNvPr id="1110" name="Rectangle: Rounded Corners 771">
            <a:extLst>
              <a:ext uri="{FF2B5EF4-FFF2-40B4-BE49-F238E27FC236}">
                <a16:creationId xmlns:a16="http://schemas.microsoft.com/office/drawing/2014/main" id="{9809A460-6819-5B4A-8E23-63D63AEED39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58</a:t>
            </a:r>
          </a:p>
        </p:txBody>
      </p:sp>
      <p:sp>
        <p:nvSpPr>
          <p:cNvPr id="1111" name="Rectangle: Rounded Corners 772">
            <a:extLst>
              <a:ext uri="{FF2B5EF4-FFF2-40B4-BE49-F238E27FC236}">
                <a16:creationId xmlns:a16="http://schemas.microsoft.com/office/drawing/2014/main" id="{FE314D6B-C876-AC47-A265-57D31F7A9EC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57</a:t>
            </a:r>
          </a:p>
        </p:txBody>
      </p:sp>
      <p:sp>
        <p:nvSpPr>
          <p:cNvPr id="1112" name="Rectangle: Rounded Corners 773">
            <a:extLst>
              <a:ext uri="{FF2B5EF4-FFF2-40B4-BE49-F238E27FC236}">
                <a16:creationId xmlns:a16="http://schemas.microsoft.com/office/drawing/2014/main" id="{045F4592-EDF9-0C49-B594-528A754367C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56</a:t>
            </a:r>
          </a:p>
        </p:txBody>
      </p:sp>
      <p:sp>
        <p:nvSpPr>
          <p:cNvPr id="1113" name="Rectangle: Rounded Corners 774">
            <a:extLst>
              <a:ext uri="{FF2B5EF4-FFF2-40B4-BE49-F238E27FC236}">
                <a16:creationId xmlns:a16="http://schemas.microsoft.com/office/drawing/2014/main" id="{53C07B29-7FD6-204A-A46B-4243F55B6CC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55</a:t>
            </a:r>
          </a:p>
        </p:txBody>
      </p:sp>
      <p:sp>
        <p:nvSpPr>
          <p:cNvPr id="1114" name="Rectangle: Rounded Corners 775">
            <a:extLst>
              <a:ext uri="{FF2B5EF4-FFF2-40B4-BE49-F238E27FC236}">
                <a16:creationId xmlns:a16="http://schemas.microsoft.com/office/drawing/2014/main" id="{32BA8BA7-0844-3A42-8CE5-342D35FAD77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54</a:t>
            </a:r>
          </a:p>
        </p:txBody>
      </p:sp>
      <p:sp>
        <p:nvSpPr>
          <p:cNvPr id="1115" name="Rectangle: Rounded Corners 776">
            <a:extLst>
              <a:ext uri="{FF2B5EF4-FFF2-40B4-BE49-F238E27FC236}">
                <a16:creationId xmlns:a16="http://schemas.microsoft.com/office/drawing/2014/main" id="{CEB8C9D5-288C-044D-BCEF-29A34FAB6766}"/>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53</a:t>
            </a:r>
          </a:p>
        </p:txBody>
      </p:sp>
      <p:sp>
        <p:nvSpPr>
          <p:cNvPr id="1116" name="Rectangle: Rounded Corners 777">
            <a:extLst>
              <a:ext uri="{FF2B5EF4-FFF2-40B4-BE49-F238E27FC236}">
                <a16:creationId xmlns:a16="http://schemas.microsoft.com/office/drawing/2014/main" id="{1105F274-9994-5E4B-903A-CCC88D14D88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52</a:t>
            </a:r>
          </a:p>
        </p:txBody>
      </p:sp>
      <p:sp>
        <p:nvSpPr>
          <p:cNvPr id="1117" name="Rectangle: Rounded Corners 778">
            <a:extLst>
              <a:ext uri="{FF2B5EF4-FFF2-40B4-BE49-F238E27FC236}">
                <a16:creationId xmlns:a16="http://schemas.microsoft.com/office/drawing/2014/main" id="{553908A8-892D-EB4C-8A77-3EA9BD90B363}"/>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51</a:t>
            </a:r>
          </a:p>
        </p:txBody>
      </p:sp>
      <p:sp>
        <p:nvSpPr>
          <p:cNvPr id="1118" name="Rectangle: Rounded Corners 779">
            <a:extLst>
              <a:ext uri="{FF2B5EF4-FFF2-40B4-BE49-F238E27FC236}">
                <a16:creationId xmlns:a16="http://schemas.microsoft.com/office/drawing/2014/main" id="{23F16AEF-61A7-0D46-991C-99C8A3911E9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50</a:t>
            </a:r>
          </a:p>
        </p:txBody>
      </p:sp>
      <p:sp>
        <p:nvSpPr>
          <p:cNvPr id="1119" name="Rectangle: Rounded Corners 780">
            <a:extLst>
              <a:ext uri="{FF2B5EF4-FFF2-40B4-BE49-F238E27FC236}">
                <a16:creationId xmlns:a16="http://schemas.microsoft.com/office/drawing/2014/main" id="{334370E3-C427-5542-9031-2E24B7BFE64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49</a:t>
            </a:r>
          </a:p>
        </p:txBody>
      </p:sp>
      <p:sp>
        <p:nvSpPr>
          <p:cNvPr id="1120" name="Rectangle: Rounded Corners 781">
            <a:extLst>
              <a:ext uri="{FF2B5EF4-FFF2-40B4-BE49-F238E27FC236}">
                <a16:creationId xmlns:a16="http://schemas.microsoft.com/office/drawing/2014/main" id="{923196FC-0FEE-F340-8DC7-663E1FE28EB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48</a:t>
            </a:r>
          </a:p>
        </p:txBody>
      </p:sp>
      <p:sp>
        <p:nvSpPr>
          <p:cNvPr id="1121" name="Rectangle: Rounded Corners 782">
            <a:extLst>
              <a:ext uri="{FF2B5EF4-FFF2-40B4-BE49-F238E27FC236}">
                <a16:creationId xmlns:a16="http://schemas.microsoft.com/office/drawing/2014/main" id="{C37B757E-1754-3540-BCEB-18F4D88538F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47</a:t>
            </a:r>
          </a:p>
        </p:txBody>
      </p:sp>
      <p:sp>
        <p:nvSpPr>
          <p:cNvPr id="1122" name="Rectangle: Rounded Corners 783">
            <a:extLst>
              <a:ext uri="{FF2B5EF4-FFF2-40B4-BE49-F238E27FC236}">
                <a16:creationId xmlns:a16="http://schemas.microsoft.com/office/drawing/2014/main" id="{95E745F6-D45E-3040-99F7-22664890FB0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46</a:t>
            </a:r>
          </a:p>
        </p:txBody>
      </p:sp>
      <p:sp>
        <p:nvSpPr>
          <p:cNvPr id="1123" name="Rectangle: Rounded Corners 784">
            <a:extLst>
              <a:ext uri="{FF2B5EF4-FFF2-40B4-BE49-F238E27FC236}">
                <a16:creationId xmlns:a16="http://schemas.microsoft.com/office/drawing/2014/main" id="{7181CEA1-B9D2-C64E-89C4-4C140E56B00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45</a:t>
            </a:r>
          </a:p>
        </p:txBody>
      </p:sp>
      <p:sp>
        <p:nvSpPr>
          <p:cNvPr id="1124" name="Rectangle: Rounded Corners 785">
            <a:extLst>
              <a:ext uri="{FF2B5EF4-FFF2-40B4-BE49-F238E27FC236}">
                <a16:creationId xmlns:a16="http://schemas.microsoft.com/office/drawing/2014/main" id="{9E83D210-69F1-5F4F-817D-38B268297C2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44</a:t>
            </a:r>
          </a:p>
        </p:txBody>
      </p:sp>
      <p:sp>
        <p:nvSpPr>
          <p:cNvPr id="1125" name="Rectangle: Rounded Corners 786">
            <a:extLst>
              <a:ext uri="{FF2B5EF4-FFF2-40B4-BE49-F238E27FC236}">
                <a16:creationId xmlns:a16="http://schemas.microsoft.com/office/drawing/2014/main" id="{60A69D4E-E246-A247-9738-EF81AB9BF7E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43</a:t>
            </a:r>
          </a:p>
        </p:txBody>
      </p:sp>
      <p:sp>
        <p:nvSpPr>
          <p:cNvPr id="1126" name="Rectangle: Rounded Corners 787">
            <a:extLst>
              <a:ext uri="{FF2B5EF4-FFF2-40B4-BE49-F238E27FC236}">
                <a16:creationId xmlns:a16="http://schemas.microsoft.com/office/drawing/2014/main" id="{1771D0FE-F41A-3C46-A34A-100E2F4F59F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42</a:t>
            </a:r>
          </a:p>
        </p:txBody>
      </p:sp>
      <p:sp>
        <p:nvSpPr>
          <p:cNvPr id="1127" name="Rectangle: Rounded Corners 788">
            <a:extLst>
              <a:ext uri="{FF2B5EF4-FFF2-40B4-BE49-F238E27FC236}">
                <a16:creationId xmlns:a16="http://schemas.microsoft.com/office/drawing/2014/main" id="{B9C4118F-1558-B443-A003-8B50F80138F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41</a:t>
            </a:r>
          </a:p>
        </p:txBody>
      </p:sp>
      <p:sp>
        <p:nvSpPr>
          <p:cNvPr id="1128" name="Rectangle: Rounded Corners 789">
            <a:extLst>
              <a:ext uri="{FF2B5EF4-FFF2-40B4-BE49-F238E27FC236}">
                <a16:creationId xmlns:a16="http://schemas.microsoft.com/office/drawing/2014/main" id="{C169B3E3-1232-E440-AC5C-F51B52C3D32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40</a:t>
            </a:r>
          </a:p>
        </p:txBody>
      </p:sp>
      <p:sp>
        <p:nvSpPr>
          <p:cNvPr id="1129" name="Rectangle: Rounded Corners 790">
            <a:extLst>
              <a:ext uri="{FF2B5EF4-FFF2-40B4-BE49-F238E27FC236}">
                <a16:creationId xmlns:a16="http://schemas.microsoft.com/office/drawing/2014/main" id="{829B753F-0E8C-3946-8FA8-EC276FA9A1CC}"/>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39</a:t>
            </a:r>
          </a:p>
        </p:txBody>
      </p:sp>
      <p:sp>
        <p:nvSpPr>
          <p:cNvPr id="1130" name="Rectangle: Rounded Corners 791">
            <a:extLst>
              <a:ext uri="{FF2B5EF4-FFF2-40B4-BE49-F238E27FC236}">
                <a16:creationId xmlns:a16="http://schemas.microsoft.com/office/drawing/2014/main" id="{68C2F31D-0351-D84A-A24B-8E7A52CB9AB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38</a:t>
            </a:r>
          </a:p>
        </p:txBody>
      </p:sp>
      <p:sp>
        <p:nvSpPr>
          <p:cNvPr id="1131" name="Rectangle: Rounded Corners 792">
            <a:extLst>
              <a:ext uri="{FF2B5EF4-FFF2-40B4-BE49-F238E27FC236}">
                <a16:creationId xmlns:a16="http://schemas.microsoft.com/office/drawing/2014/main" id="{45229147-DAFD-F342-84A7-12F1F79BC65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37</a:t>
            </a:r>
          </a:p>
        </p:txBody>
      </p:sp>
      <p:sp>
        <p:nvSpPr>
          <p:cNvPr id="1132" name="Rectangle: Rounded Corners 793">
            <a:extLst>
              <a:ext uri="{FF2B5EF4-FFF2-40B4-BE49-F238E27FC236}">
                <a16:creationId xmlns:a16="http://schemas.microsoft.com/office/drawing/2014/main" id="{0179857C-7732-CA44-803E-C89467E0C29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36</a:t>
            </a:r>
          </a:p>
        </p:txBody>
      </p:sp>
      <p:sp>
        <p:nvSpPr>
          <p:cNvPr id="1133" name="Rectangle: Rounded Corners 794">
            <a:extLst>
              <a:ext uri="{FF2B5EF4-FFF2-40B4-BE49-F238E27FC236}">
                <a16:creationId xmlns:a16="http://schemas.microsoft.com/office/drawing/2014/main" id="{CAA368CD-D62B-B148-8C51-E4E86E17AA7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35</a:t>
            </a:r>
          </a:p>
        </p:txBody>
      </p:sp>
      <p:sp>
        <p:nvSpPr>
          <p:cNvPr id="1134" name="Rectangle: Rounded Corners 795">
            <a:extLst>
              <a:ext uri="{FF2B5EF4-FFF2-40B4-BE49-F238E27FC236}">
                <a16:creationId xmlns:a16="http://schemas.microsoft.com/office/drawing/2014/main" id="{BF9DFC3D-25F3-324E-99C2-619FF4E18A9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34</a:t>
            </a:r>
          </a:p>
        </p:txBody>
      </p:sp>
      <p:sp>
        <p:nvSpPr>
          <p:cNvPr id="1135" name="Rectangle: Rounded Corners 796">
            <a:extLst>
              <a:ext uri="{FF2B5EF4-FFF2-40B4-BE49-F238E27FC236}">
                <a16:creationId xmlns:a16="http://schemas.microsoft.com/office/drawing/2014/main" id="{094DA9FE-9235-D14F-955A-3BD5EEB5E26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43</a:t>
            </a:r>
          </a:p>
        </p:txBody>
      </p:sp>
      <p:sp>
        <p:nvSpPr>
          <p:cNvPr id="1136" name="Rectangle: Rounded Corners 797">
            <a:extLst>
              <a:ext uri="{FF2B5EF4-FFF2-40B4-BE49-F238E27FC236}">
                <a16:creationId xmlns:a16="http://schemas.microsoft.com/office/drawing/2014/main" id="{E44D5175-6D3E-4E46-B2F0-43A6DB186473}"/>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32</a:t>
            </a:r>
          </a:p>
        </p:txBody>
      </p:sp>
      <p:sp>
        <p:nvSpPr>
          <p:cNvPr id="1137" name="Rectangle: Rounded Corners 798">
            <a:extLst>
              <a:ext uri="{FF2B5EF4-FFF2-40B4-BE49-F238E27FC236}">
                <a16:creationId xmlns:a16="http://schemas.microsoft.com/office/drawing/2014/main" id="{022042A3-297B-134E-914F-0DF4DDE8BCB3}"/>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31</a:t>
            </a:r>
          </a:p>
        </p:txBody>
      </p:sp>
      <p:sp>
        <p:nvSpPr>
          <p:cNvPr id="1138" name="Rectangle: Rounded Corners 799">
            <a:extLst>
              <a:ext uri="{FF2B5EF4-FFF2-40B4-BE49-F238E27FC236}">
                <a16:creationId xmlns:a16="http://schemas.microsoft.com/office/drawing/2014/main" id="{2EFAA50F-200B-F248-B2D4-33238404E57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30</a:t>
            </a:r>
          </a:p>
        </p:txBody>
      </p:sp>
      <p:sp>
        <p:nvSpPr>
          <p:cNvPr id="1139" name="Rectangle: Rounded Corners 800">
            <a:extLst>
              <a:ext uri="{FF2B5EF4-FFF2-40B4-BE49-F238E27FC236}">
                <a16:creationId xmlns:a16="http://schemas.microsoft.com/office/drawing/2014/main" id="{A74EE8F1-E17C-E148-81B8-CD8BE040AEE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29</a:t>
            </a:r>
          </a:p>
        </p:txBody>
      </p:sp>
      <p:sp>
        <p:nvSpPr>
          <p:cNvPr id="1140" name="Rectangle: Rounded Corners 801">
            <a:extLst>
              <a:ext uri="{FF2B5EF4-FFF2-40B4-BE49-F238E27FC236}">
                <a16:creationId xmlns:a16="http://schemas.microsoft.com/office/drawing/2014/main" id="{792AA273-CBB3-E440-98C1-0D2954349D0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28</a:t>
            </a:r>
          </a:p>
        </p:txBody>
      </p:sp>
      <p:sp>
        <p:nvSpPr>
          <p:cNvPr id="1141" name="Rectangle: Rounded Corners 802">
            <a:extLst>
              <a:ext uri="{FF2B5EF4-FFF2-40B4-BE49-F238E27FC236}">
                <a16:creationId xmlns:a16="http://schemas.microsoft.com/office/drawing/2014/main" id="{B94E7C5A-9E81-C545-B78A-0554032D66B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27</a:t>
            </a:r>
          </a:p>
        </p:txBody>
      </p:sp>
      <p:sp>
        <p:nvSpPr>
          <p:cNvPr id="1142" name="Rectangle: Rounded Corners 803">
            <a:extLst>
              <a:ext uri="{FF2B5EF4-FFF2-40B4-BE49-F238E27FC236}">
                <a16:creationId xmlns:a16="http://schemas.microsoft.com/office/drawing/2014/main" id="{A283768D-58E9-3942-AE02-6DBF18D8E229}"/>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26</a:t>
            </a:r>
          </a:p>
        </p:txBody>
      </p:sp>
      <p:sp>
        <p:nvSpPr>
          <p:cNvPr id="1143" name="Rectangle: Rounded Corners 804">
            <a:extLst>
              <a:ext uri="{FF2B5EF4-FFF2-40B4-BE49-F238E27FC236}">
                <a16:creationId xmlns:a16="http://schemas.microsoft.com/office/drawing/2014/main" id="{44B2212B-446E-0747-BA0B-35D43E424DE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25</a:t>
            </a:r>
          </a:p>
        </p:txBody>
      </p:sp>
      <p:sp>
        <p:nvSpPr>
          <p:cNvPr id="1144" name="Rectangle: Rounded Corners 805">
            <a:extLst>
              <a:ext uri="{FF2B5EF4-FFF2-40B4-BE49-F238E27FC236}">
                <a16:creationId xmlns:a16="http://schemas.microsoft.com/office/drawing/2014/main" id="{7A8217D0-8664-AC49-AE7A-7ECF9C84DBB8}"/>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24</a:t>
            </a:r>
          </a:p>
        </p:txBody>
      </p:sp>
      <p:sp>
        <p:nvSpPr>
          <p:cNvPr id="1145" name="Rectangle: Rounded Corners 806">
            <a:extLst>
              <a:ext uri="{FF2B5EF4-FFF2-40B4-BE49-F238E27FC236}">
                <a16:creationId xmlns:a16="http://schemas.microsoft.com/office/drawing/2014/main" id="{3E23AB19-E620-2D46-A953-D0BBED3D1B9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23</a:t>
            </a:r>
          </a:p>
        </p:txBody>
      </p:sp>
      <p:sp>
        <p:nvSpPr>
          <p:cNvPr id="1146" name="Rectangle: Rounded Corners 807">
            <a:extLst>
              <a:ext uri="{FF2B5EF4-FFF2-40B4-BE49-F238E27FC236}">
                <a16:creationId xmlns:a16="http://schemas.microsoft.com/office/drawing/2014/main" id="{EF58DEFA-211B-4546-A3DA-1C243678E29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22</a:t>
            </a:r>
          </a:p>
        </p:txBody>
      </p:sp>
      <p:sp>
        <p:nvSpPr>
          <p:cNvPr id="1147" name="Rectangle: Rounded Corners 808">
            <a:extLst>
              <a:ext uri="{FF2B5EF4-FFF2-40B4-BE49-F238E27FC236}">
                <a16:creationId xmlns:a16="http://schemas.microsoft.com/office/drawing/2014/main" id="{0811B22A-FF0B-5E4F-BC4C-9BB0059013D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21</a:t>
            </a:r>
          </a:p>
        </p:txBody>
      </p:sp>
      <p:sp>
        <p:nvSpPr>
          <p:cNvPr id="1148" name="Rectangle: Rounded Corners 809">
            <a:extLst>
              <a:ext uri="{FF2B5EF4-FFF2-40B4-BE49-F238E27FC236}">
                <a16:creationId xmlns:a16="http://schemas.microsoft.com/office/drawing/2014/main" id="{65763048-D2FC-9641-B18E-268AE1A6C46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20</a:t>
            </a:r>
          </a:p>
        </p:txBody>
      </p:sp>
      <p:sp>
        <p:nvSpPr>
          <p:cNvPr id="1149" name="Rectangle: Rounded Corners 810">
            <a:extLst>
              <a:ext uri="{FF2B5EF4-FFF2-40B4-BE49-F238E27FC236}">
                <a16:creationId xmlns:a16="http://schemas.microsoft.com/office/drawing/2014/main" id="{98E927CA-C2B1-DA4F-B781-9CDA7E5256D2}"/>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19</a:t>
            </a:r>
          </a:p>
        </p:txBody>
      </p:sp>
      <p:sp>
        <p:nvSpPr>
          <p:cNvPr id="1150" name="Rectangle: Rounded Corners 811">
            <a:extLst>
              <a:ext uri="{FF2B5EF4-FFF2-40B4-BE49-F238E27FC236}">
                <a16:creationId xmlns:a16="http://schemas.microsoft.com/office/drawing/2014/main" id="{F0A20440-362C-9C47-8C8A-14668B5AFD20}"/>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18</a:t>
            </a:r>
          </a:p>
        </p:txBody>
      </p:sp>
      <p:sp>
        <p:nvSpPr>
          <p:cNvPr id="1151" name="Rectangle: Rounded Corners 812">
            <a:extLst>
              <a:ext uri="{FF2B5EF4-FFF2-40B4-BE49-F238E27FC236}">
                <a16:creationId xmlns:a16="http://schemas.microsoft.com/office/drawing/2014/main" id="{23F3C93B-7718-BF46-91B9-47AAA69B5E05}"/>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17</a:t>
            </a:r>
          </a:p>
        </p:txBody>
      </p:sp>
      <p:sp>
        <p:nvSpPr>
          <p:cNvPr id="1152" name="Rectangle: Rounded Corners 813">
            <a:extLst>
              <a:ext uri="{FF2B5EF4-FFF2-40B4-BE49-F238E27FC236}">
                <a16:creationId xmlns:a16="http://schemas.microsoft.com/office/drawing/2014/main" id="{06522886-F34F-3641-AF5F-1BCDEB06F301}"/>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16</a:t>
            </a:r>
          </a:p>
        </p:txBody>
      </p:sp>
      <p:sp>
        <p:nvSpPr>
          <p:cNvPr id="1153" name="Rectangle: Rounded Corners 814">
            <a:extLst>
              <a:ext uri="{FF2B5EF4-FFF2-40B4-BE49-F238E27FC236}">
                <a16:creationId xmlns:a16="http://schemas.microsoft.com/office/drawing/2014/main" id="{52A6914D-C4AF-D946-A10D-4FA04EE66C6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15</a:t>
            </a:r>
          </a:p>
        </p:txBody>
      </p:sp>
      <p:sp>
        <p:nvSpPr>
          <p:cNvPr id="1154" name="Rectangle: Rounded Corners 815">
            <a:extLst>
              <a:ext uri="{FF2B5EF4-FFF2-40B4-BE49-F238E27FC236}">
                <a16:creationId xmlns:a16="http://schemas.microsoft.com/office/drawing/2014/main" id="{5FE26D71-23CE-7B4B-8E9B-F7285517F84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14</a:t>
            </a:r>
          </a:p>
        </p:txBody>
      </p:sp>
      <p:sp>
        <p:nvSpPr>
          <p:cNvPr id="1155" name="Rectangle: Rounded Corners 816">
            <a:extLst>
              <a:ext uri="{FF2B5EF4-FFF2-40B4-BE49-F238E27FC236}">
                <a16:creationId xmlns:a16="http://schemas.microsoft.com/office/drawing/2014/main" id="{179C5C43-E0FE-274B-8D71-60458A8D2C8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13</a:t>
            </a:r>
          </a:p>
        </p:txBody>
      </p:sp>
      <p:sp>
        <p:nvSpPr>
          <p:cNvPr id="1156" name="Rectangle: Rounded Corners 817">
            <a:extLst>
              <a:ext uri="{FF2B5EF4-FFF2-40B4-BE49-F238E27FC236}">
                <a16:creationId xmlns:a16="http://schemas.microsoft.com/office/drawing/2014/main" id="{698E5EDD-879A-EA4D-92FA-23DFF515C03F}"/>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12</a:t>
            </a:r>
          </a:p>
        </p:txBody>
      </p:sp>
      <p:sp>
        <p:nvSpPr>
          <p:cNvPr id="1157" name="Rectangle: Rounded Corners 818">
            <a:extLst>
              <a:ext uri="{FF2B5EF4-FFF2-40B4-BE49-F238E27FC236}">
                <a16:creationId xmlns:a16="http://schemas.microsoft.com/office/drawing/2014/main" id="{FF0AEBC0-084A-6D41-B60A-F350616EFB7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11</a:t>
            </a:r>
          </a:p>
        </p:txBody>
      </p:sp>
      <p:sp>
        <p:nvSpPr>
          <p:cNvPr id="1158" name="Rectangle: Rounded Corners 819">
            <a:extLst>
              <a:ext uri="{FF2B5EF4-FFF2-40B4-BE49-F238E27FC236}">
                <a16:creationId xmlns:a16="http://schemas.microsoft.com/office/drawing/2014/main" id="{1E709052-4FEF-D546-A48B-5BAC39416F1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10</a:t>
            </a:r>
          </a:p>
        </p:txBody>
      </p:sp>
      <p:sp>
        <p:nvSpPr>
          <p:cNvPr id="1159" name="Rectangle: Rounded Corners 820">
            <a:extLst>
              <a:ext uri="{FF2B5EF4-FFF2-40B4-BE49-F238E27FC236}">
                <a16:creationId xmlns:a16="http://schemas.microsoft.com/office/drawing/2014/main" id="{ED773E9F-D23F-9340-A006-955A9297E37D}"/>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09</a:t>
            </a:r>
          </a:p>
        </p:txBody>
      </p:sp>
      <p:sp>
        <p:nvSpPr>
          <p:cNvPr id="1160" name="Rectangle: Rounded Corners 821">
            <a:extLst>
              <a:ext uri="{FF2B5EF4-FFF2-40B4-BE49-F238E27FC236}">
                <a16:creationId xmlns:a16="http://schemas.microsoft.com/office/drawing/2014/main" id="{C16C3499-7FE7-1545-BD0E-67C6CF734F34}"/>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08</a:t>
            </a:r>
          </a:p>
        </p:txBody>
      </p:sp>
      <p:sp>
        <p:nvSpPr>
          <p:cNvPr id="1161" name="Rectangle: Rounded Corners 822">
            <a:extLst>
              <a:ext uri="{FF2B5EF4-FFF2-40B4-BE49-F238E27FC236}">
                <a16:creationId xmlns:a16="http://schemas.microsoft.com/office/drawing/2014/main" id="{2B930272-9FA8-9045-B6E9-5D26005EA19E}"/>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07</a:t>
            </a:r>
          </a:p>
        </p:txBody>
      </p:sp>
      <p:sp>
        <p:nvSpPr>
          <p:cNvPr id="1162" name="Rectangle: Rounded Corners 823">
            <a:extLst>
              <a:ext uri="{FF2B5EF4-FFF2-40B4-BE49-F238E27FC236}">
                <a16:creationId xmlns:a16="http://schemas.microsoft.com/office/drawing/2014/main" id="{2ABCD0C4-53D9-DC40-A91F-7563B75287F7}"/>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06</a:t>
            </a:r>
          </a:p>
        </p:txBody>
      </p:sp>
      <p:sp>
        <p:nvSpPr>
          <p:cNvPr id="1163" name="Rectangle: Rounded Corners 824">
            <a:extLst>
              <a:ext uri="{FF2B5EF4-FFF2-40B4-BE49-F238E27FC236}">
                <a16:creationId xmlns:a16="http://schemas.microsoft.com/office/drawing/2014/main" id="{8D29670D-BFB0-5A4B-B6C0-FA330368354A}"/>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05</a:t>
            </a:r>
          </a:p>
        </p:txBody>
      </p:sp>
      <p:sp>
        <p:nvSpPr>
          <p:cNvPr id="1164" name="Rectangle: Rounded Corners 825">
            <a:extLst>
              <a:ext uri="{FF2B5EF4-FFF2-40B4-BE49-F238E27FC236}">
                <a16:creationId xmlns:a16="http://schemas.microsoft.com/office/drawing/2014/main" id="{B06A47D4-C289-F142-807D-19257DD4591B}"/>
              </a:ext>
            </a:extLst>
          </p:cNvPr>
          <p:cNvSpPr/>
          <p:nvPr/>
        </p:nvSpPr>
        <p:spPr>
          <a:xfrm>
            <a:off x="2527628" y="4796839"/>
            <a:ext cx="2292627" cy="1103243"/>
          </a:xfrm>
          <a:prstGeom prst="round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latin typeface="Times New Roman" panose="02020603050405020304" pitchFamily="18" charset="0"/>
                <a:cs typeface="Times New Roman" panose="02020603050405020304" pitchFamily="18" charset="0"/>
              </a:rPr>
              <a:t>0 : 04</a:t>
            </a:r>
          </a:p>
        </p:txBody>
      </p:sp>
      <p:sp>
        <p:nvSpPr>
          <p:cNvPr id="1165" name="Rectangle: Rounded Corners 826">
            <a:extLst>
              <a:ext uri="{FF2B5EF4-FFF2-40B4-BE49-F238E27FC236}">
                <a16:creationId xmlns:a16="http://schemas.microsoft.com/office/drawing/2014/main" id="{A2A63F6A-9B96-E14F-ABD3-43FE677F86FE}"/>
              </a:ext>
            </a:extLst>
          </p:cNvPr>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03</a:t>
            </a:r>
          </a:p>
        </p:txBody>
      </p:sp>
      <p:sp>
        <p:nvSpPr>
          <p:cNvPr id="1166" name="Rectangle: Rounded Corners 827">
            <a:extLst>
              <a:ext uri="{FF2B5EF4-FFF2-40B4-BE49-F238E27FC236}">
                <a16:creationId xmlns:a16="http://schemas.microsoft.com/office/drawing/2014/main" id="{5296F7A7-8A82-6C45-ADF5-4ABB073749D9}"/>
              </a:ext>
            </a:extLst>
          </p:cNvPr>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02</a:t>
            </a:r>
          </a:p>
        </p:txBody>
      </p:sp>
      <p:sp>
        <p:nvSpPr>
          <p:cNvPr id="1167" name="Rectangle: Rounded Corners 828">
            <a:extLst>
              <a:ext uri="{FF2B5EF4-FFF2-40B4-BE49-F238E27FC236}">
                <a16:creationId xmlns:a16="http://schemas.microsoft.com/office/drawing/2014/main" id="{690C7B51-5001-BF4E-B98A-7826189331EA}"/>
              </a:ext>
            </a:extLst>
          </p:cNvPr>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01</a:t>
            </a:r>
          </a:p>
        </p:txBody>
      </p:sp>
      <p:sp>
        <p:nvSpPr>
          <p:cNvPr id="1168" name="Rectangle: Rounded Corners 829">
            <a:extLst>
              <a:ext uri="{FF2B5EF4-FFF2-40B4-BE49-F238E27FC236}">
                <a16:creationId xmlns:a16="http://schemas.microsoft.com/office/drawing/2014/main" id="{9E73D024-219C-B449-A90C-E4DE2A85BFE1}"/>
              </a:ext>
            </a:extLst>
          </p:cNvPr>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FFFF00"/>
                </a:solidFill>
                <a:latin typeface="Times New Roman" panose="02020603050405020304" pitchFamily="18" charset="0"/>
                <a:cs typeface="Times New Roman" panose="02020603050405020304" pitchFamily="18" charset="0"/>
              </a:rPr>
              <a:t>0 : 00</a:t>
            </a:r>
          </a:p>
        </p:txBody>
      </p:sp>
      <p:sp>
        <p:nvSpPr>
          <p:cNvPr id="1169" name="Rectangle: Rounded Corners 830">
            <a:extLst>
              <a:ext uri="{FF2B5EF4-FFF2-40B4-BE49-F238E27FC236}">
                <a16:creationId xmlns:a16="http://schemas.microsoft.com/office/drawing/2014/main" id="{3BDAB2A4-1AEB-3F48-B3D0-A455C566DC94}"/>
              </a:ext>
            </a:extLst>
          </p:cNvPr>
          <p:cNvSpPr/>
          <p:nvPr/>
        </p:nvSpPr>
        <p:spPr>
          <a:xfrm>
            <a:off x="2527628" y="4796839"/>
            <a:ext cx="2292627" cy="1103243"/>
          </a:xfrm>
          <a:prstGeom prst="roundRect">
            <a:avLst/>
          </a:prstGeom>
          <a:solidFill>
            <a:srgbClr val="FF0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latin typeface="Arial" panose="020B0604020202020204" pitchFamily="34" charset="0"/>
                <a:cs typeface="Arial" panose="020B0604020202020204" pitchFamily="34" charset="0"/>
              </a:rPr>
              <a:t>TIME’S UP!</a:t>
            </a:r>
            <a:endParaRPr lang="en-GB" sz="3200" dirty="0">
              <a:latin typeface="Arial" panose="020B0604020202020204" pitchFamily="34" charset="0"/>
              <a:cs typeface="Arial" panose="020B0604020202020204" pitchFamily="34" charset="0"/>
            </a:endParaRPr>
          </a:p>
        </p:txBody>
      </p:sp>
      <p:grpSp>
        <p:nvGrpSpPr>
          <p:cNvPr id="1171" name="Group 1170">
            <a:extLst>
              <a:ext uri="{FF2B5EF4-FFF2-40B4-BE49-F238E27FC236}">
                <a16:creationId xmlns:a16="http://schemas.microsoft.com/office/drawing/2014/main" id="{D1209901-D066-5D44-BBBB-AEDF8CAAD289}"/>
              </a:ext>
            </a:extLst>
          </p:cNvPr>
          <p:cNvGrpSpPr/>
          <p:nvPr/>
        </p:nvGrpSpPr>
        <p:grpSpPr>
          <a:xfrm>
            <a:off x="728597" y="362309"/>
            <a:ext cx="1583282" cy="1586416"/>
            <a:chOff x="7534276" y="5373688"/>
            <a:chExt cx="801688" cy="803275"/>
          </a:xfrm>
          <a:solidFill>
            <a:schemeClr val="tx1"/>
          </a:solidFill>
        </p:grpSpPr>
        <p:sp>
          <p:nvSpPr>
            <p:cNvPr id="1172" name="Freeform 430">
              <a:extLst>
                <a:ext uri="{FF2B5EF4-FFF2-40B4-BE49-F238E27FC236}">
                  <a16:creationId xmlns:a16="http://schemas.microsoft.com/office/drawing/2014/main" id="{A0EDA486-D5FC-6345-A799-E13EADE16133}"/>
                </a:ext>
              </a:extLst>
            </p:cNvPr>
            <p:cNvSpPr>
              <a:spLocks/>
            </p:cNvSpPr>
            <p:nvPr/>
          </p:nvSpPr>
          <p:spPr bwMode="auto">
            <a:xfrm>
              <a:off x="7847013" y="5788025"/>
              <a:ext cx="25400" cy="82550"/>
            </a:xfrm>
            <a:custGeom>
              <a:avLst/>
              <a:gdLst>
                <a:gd name="T0" fmla="*/ 3 w 7"/>
                <a:gd name="T1" fmla="*/ 22 h 22"/>
                <a:gd name="T2" fmla="*/ 0 w 7"/>
                <a:gd name="T3" fmla="*/ 19 h 22"/>
                <a:gd name="T4" fmla="*/ 0 w 7"/>
                <a:gd name="T5" fmla="*/ 3 h 22"/>
                <a:gd name="T6" fmla="*/ 3 w 7"/>
                <a:gd name="T7" fmla="*/ 0 h 22"/>
                <a:gd name="T8" fmla="*/ 7 w 7"/>
                <a:gd name="T9" fmla="*/ 3 h 22"/>
                <a:gd name="T10" fmla="*/ 7 w 7"/>
                <a:gd name="T11" fmla="*/ 19 h 22"/>
                <a:gd name="T12" fmla="*/ 3 w 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7" h="22">
                  <a:moveTo>
                    <a:pt x="3" y="22"/>
                  </a:moveTo>
                  <a:cubicBezTo>
                    <a:pt x="1" y="22"/>
                    <a:pt x="0" y="21"/>
                    <a:pt x="0" y="19"/>
                  </a:cubicBezTo>
                  <a:cubicBezTo>
                    <a:pt x="0" y="3"/>
                    <a:pt x="0" y="3"/>
                    <a:pt x="0" y="3"/>
                  </a:cubicBezTo>
                  <a:cubicBezTo>
                    <a:pt x="0" y="1"/>
                    <a:pt x="1" y="0"/>
                    <a:pt x="3" y="0"/>
                  </a:cubicBezTo>
                  <a:cubicBezTo>
                    <a:pt x="5" y="0"/>
                    <a:pt x="7" y="1"/>
                    <a:pt x="7" y="3"/>
                  </a:cubicBezTo>
                  <a:cubicBezTo>
                    <a:pt x="7" y="19"/>
                    <a:pt x="7" y="19"/>
                    <a:pt x="7" y="19"/>
                  </a:cubicBezTo>
                  <a:cubicBezTo>
                    <a:pt x="7" y="21"/>
                    <a:pt x="5" y="22"/>
                    <a:pt x="3"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3" name="Freeform 431">
              <a:extLst>
                <a:ext uri="{FF2B5EF4-FFF2-40B4-BE49-F238E27FC236}">
                  <a16:creationId xmlns:a16="http://schemas.microsoft.com/office/drawing/2014/main" id="{483A0805-CF0E-1243-9123-790ACA1643F7}"/>
                </a:ext>
              </a:extLst>
            </p:cNvPr>
            <p:cNvSpPr>
              <a:spLocks/>
            </p:cNvSpPr>
            <p:nvPr/>
          </p:nvSpPr>
          <p:spPr bwMode="auto">
            <a:xfrm>
              <a:off x="7891463" y="5738813"/>
              <a:ext cx="26988" cy="131762"/>
            </a:xfrm>
            <a:custGeom>
              <a:avLst/>
              <a:gdLst>
                <a:gd name="T0" fmla="*/ 3 w 7"/>
                <a:gd name="T1" fmla="*/ 35 h 35"/>
                <a:gd name="T2" fmla="*/ 0 w 7"/>
                <a:gd name="T3" fmla="*/ 32 h 35"/>
                <a:gd name="T4" fmla="*/ 0 w 7"/>
                <a:gd name="T5" fmla="*/ 4 h 35"/>
                <a:gd name="T6" fmla="*/ 3 w 7"/>
                <a:gd name="T7" fmla="*/ 0 h 35"/>
                <a:gd name="T8" fmla="*/ 7 w 7"/>
                <a:gd name="T9" fmla="*/ 4 h 35"/>
                <a:gd name="T10" fmla="*/ 7 w 7"/>
                <a:gd name="T11" fmla="*/ 32 h 35"/>
                <a:gd name="T12" fmla="*/ 3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3" y="35"/>
                  </a:moveTo>
                  <a:cubicBezTo>
                    <a:pt x="1" y="35"/>
                    <a:pt x="0" y="34"/>
                    <a:pt x="0" y="32"/>
                  </a:cubicBezTo>
                  <a:cubicBezTo>
                    <a:pt x="0" y="4"/>
                    <a:pt x="0" y="4"/>
                    <a:pt x="0" y="4"/>
                  </a:cubicBezTo>
                  <a:cubicBezTo>
                    <a:pt x="0" y="2"/>
                    <a:pt x="1" y="0"/>
                    <a:pt x="3" y="0"/>
                  </a:cubicBezTo>
                  <a:cubicBezTo>
                    <a:pt x="5" y="0"/>
                    <a:pt x="7" y="2"/>
                    <a:pt x="7" y="4"/>
                  </a:cubicBezTo>
                  <a:cubicBezTo>
                    <a:pt x="7" y="32"/>
                    <a:pt x="7" y="32"/>
                    <a:pt x="7" y="32"/>
                  </a:cubicBezTo>
                  <a:cubicBezTo>
                    <a:pt x="7" y="34"/>
                    <a:pt x="5" y="35"/>
                    <a:pt x="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4" name="Freeform 432">
              <a:extLst>
                <a:ext uri="{FF2B5EF4-FFF2-40B4-BE49-F238E27FC236}">
                  <a16:creationId xmlns:a16="http://schemas.microsoft.com/office/drawing/2014/main" id="{8CC0150A-C475-6E4B-AA37-462A88C4F2E0}"/>
                </a:ext>
              </a:extLst>
            </p:cNvPr>
            <p:cNvSpPr>
              <a:spLocks/>
            </p:cNvSpPr>
            <p:nvPr/>
          </p:nvSpPr>
          <p:spPr bwMode="auto">
            <a:xfrm>
              <a:off x="7937501" y="5738813"/>
              <a:ext cx="25400" cy="131762"/>
            </a:xfrm>
            <a:custGeom>
              <a:avLst/>
              <a:gdLst>
                <a:gd name="T0" fmla="*/ 4 w 7"/>
                <a:gd name="T1" fmla="*/ 35 h 35"/>
                <a:gd name="T2" fmla="*/ 0 w 7"/>
                <a:gd name="T3" fmla="*/ 32 h 35"/>
                <a:gd name="T4" fmla="*/ 0 w 7"/>
                <a:gd name="T5" fmla="*/ 4 h 35"/>
                <a:gd name="T6" fmla="*/ 4 w 7"/>
                <a:gd name="T7" fmla="*/ 0 h 35"/>
                <a:gd name="T8" fmla="*/ 7 w 7"/>
                <a:gd name="T9" fmla="*/ 4 h 35"/>
                <a:gd name="T10" fmla="*/ 7 w 7"/>
                <a:gd name="T11" fmla="*/ 32 h 35"/>
                <a:gd name="T12" fmla="*/ 4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4" y="35"/>
                  </a:moveTo>
                  <a:cubicBezTo>
                    <a:pt x="2" y="35"/>
                    <a:pt x="0" y="34"/>
                    <a:pt x="0" y="32"/>
                  </a:cubicBezTo>
                  <a:cubicBezTo>
                    <a:pt x="0" y="4"/>
                    <a:pt x="0" y="4"/>
                    <a:pt x="0" y="4"/>
                  </a:cubicBezTo>
                  <a:cubicBezTo>
                    <a:pt x="0" y="2"/>
                    <a:pt x="2" y="0"/>
                    <a:pt x="4" y="0"/>
                  </a:cubicBezTo>
                  <a:cubicBezTo>
                    <a:pt x="6" y="0"/>
                    <a:pt x="7" y="2"/>
                    <a:pt x="7" y="4"/>
                  </a:cubicBezTo>
                  <a:cubicBezTo>
                    <a:pt x="7" y="32"/>
                    <a:pt x="7" y="32"/>
                    <a:pt x="7" y="32"/>
                  </a:cubicBezTo>
                  <a:cubicBezTo>
                    <a:pt x="7" y="34"/>
                    <a:pt x="6" y="35"/>
                    <a:pt x="4"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5" name="Freeform 433">
              <a:extLst>
                <a:ext uri="{FF2B5EF4-FFF2-40B4-BE49-F238E27FC236}">
                  <a16:creationId xmlns:a16="http://schemas.microsoft.com/office/drawing/2014/main" id="{529CC822-037A-6C41-8A93-1C90143C1947}"/>
                </a:ext>
              </a:extLst>
            </p:cNvPr>
            <p:cNvSpPr>
              <a:spLocks/>
            </p:cNvSpPr>
            <p:nvPr/>
          </p:nvSpPr>
          <p:spPr bwMode="auto">
            <a:xfrm>
              <a:off x="7981951" y="5837238"/>
              <a:ext cx="26988" cy="112712"/>
            </a:xfrm>
            <a:custGeom>
              <a:avLst/>
              <a:gdLst>
                <a:gd name="T0" fmla="*/ 4 w 7"/>
                <a:gd name="T1" fmla="*/ 30 h 30"/>
                <a:gd name="T2" fmla="*/ 0 w 7"/>
                <a:gd name="T3" fmla="*/ 27 h 30"/>
                <a:gd name="T4" fmla="*/ 0 w 7"/>
                <a:gd name="T5" fmla="*/ 3 h 30"/>
                <a:gd name="T6" fmla="*/ 4 w 7"/>
                <a:gd name="T7" fmla="*/ 0 h 30"/>
                <a:gd name="T8" fmla="*/ 7 w 7"/>
                <a:gd name="T9" fmla="*/ 3 h 30"/>
                <a:gd name="T10" fmla="*/ 7 w 7"/>
                <a:gd name="T11" fmla="*/ 27 h 30"/>
                <a:gd name="T12" fmla="*/ 4 w 7"/>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7" h="30">
                  <a:moveTo>
                    <a:pt x="4" y="30"/>
                  </a:moveTo>
                  <a:cubicBezTo>
                    <a:pt x="2" y="30"/>
                    <a:pt x="0" y="29"/>
                    <a:pt x="0" y="27"/>
                  </a:cubicBezTo>
                  <a:cubicBezTo>
                    <a:pt x="0" y="3"/>
                    <a:pt x="0" y="3"/>
                    <a:pt x="0" y="3"/>
                  </a:cubicBezTo>
                  <a:cubicBezTo>
                    <a:pt x="0" y="1"/>
                    <a:pt x="2" y="0"/>
                    <a:pt x="4" y="0"/>
                  </a:cubicBezTo>
                  <a:cubicBezTo>
                    <a:pt x="6" y="0"/>
                    <a:pt x="7" y="1"/>
                    <a:pt x="7" y="3"/>
                  </a:cubicBezTo>
                  <a:cubicBezTo>
                    <a:pt x="7" y="27"/>
                    <a:pt x="7" y="27"/>
                    <a:pt x="7" y="27"/>
                  </a:cubicBezTo>
                  <a:cubicBezTo>
                    <a:pt x="7" y="29"/>
                    <a:pt x="6" y="30"/>
                    <a:pt x="4"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6" name="Freeform 434">
              <a:extLst>
                <a:ext uri="{FF2B5EF4-FFF2-40B4-BE49-F238E27FC236}">
                  <a16:creationId xmlns:a16="http://schemas.microsoft.com/office/drawing/2014/main" id="{18382BA3-D47B-3A47-9978-62D6F94ECD47}"/>
                </a:ext>
              </a:extLst>
            </p:cNvPr>
            <p:cNvSpPr>
              <a:spLocks noEditPoints="1"/>
            </p:cNvSpPr>
            <p:nvPr/>
          </p:nvSpPr>
          <p:spPr bwMode="auto">
            <a:xfrm>
              <a:off x="7800976" y="5694363"/>
              <a:ext cx="268288" cy="419100"/>
            </a:xfrm>
            <a:custGeom>
              <a:avLst/>
              <a:gdLst>
                <a:gd name="T0" fmla="*/ 8 w 71"/>
                <a:gd name="T1" fmla="*/ 111 h 111"/>
                <a:gd name="T2" fmla="*/ 5 w 71"/>
                <a:gd name="T3" fmla="*/ 98 h 111"/>
                <a:gd name="T4" fmla="*/ 2 w 71"/>
                <a:gd name="T5" fmla="*/ 79 h 111"/>
                <a:gd name="T6" fmla="*/ 0 w 71"/>
                <a:gd name="T7" fmla="*/ 29 h 111"/>
                <a:gd name="T8" fmla="*/ 12 w 71"/>
                <a:gd name="T9" fmla="*/ 19 h 111"/>
                <a:gd name="T10" fmla="*/ 19 w 71"/>
                <a:gd name="T11" fmla="*/ 6 h 111"/>
                <a:gd name="T12" fmla="*/ 31 w 71"/>
                <a:gd name="T13" fmla="*/ 0 h 111"/>
                <a:gd name="T14" fmla="*/ 43 w 71"/>
                <a:gd name="T15" fmla="*/ 6 h 111"/>
                <a:gd name="T16" fmla="*/ 55 w 71"/>
                <a:gd name="T17" fmla="*/ 16 h 111"/>
                <a:gd name="T18" fmla="*/ 60 w 71"/>
                <a:gd name="T19" fmla="*/ 30 h 111"/>
                <a:gd name="T20" fmla="*/ 71 w 71"/>
                <a:gd name="T21" fmla="*/ 65 h 111"/>
                <a:gd name="T22" fmla="*/ 56 w 71"/>
                <a:gd name="T23" fmla="*/ 90 h 111"/>
                <a:gd name="T24" fmla="*/ 55 w 71"/>
                <a:gd name="T25" fmla="*/ 107 h 111"/>
                <a:gd name="T26" fmla="*/ 12 w 71"/>
                <a:gd name="T27" fmla="*/ 103 h 111"/>
                <a:gd name="T28" fmla="*/ 48 w 71"/>
                <a:gd name="T29" fmla="*/ 92 h 111"/>
                <a:gd name="T30" fmla="*/ 60 w 71"/>
                <a:gd name="T31" fmla="*/ 75 h 111"/>
                <a:gd name="T32" fmla="*/ 64 w 71"/>
                <a:gd name="T33" fmla="*/ 42 h 111"/>
                <a:gd name="T34" fmla="*/ 57 w 71"/>
                <a:gd name="T35" fmla="*/ 38 h 111"/>
                <a:gd name="T36" fmla="*/ 52 w 71"/>
                <a:gd name="T37" fmla="*/ 45 h 111"/>
                <a:gd name="T38" fmla="*/ 48 w 71"/>
                <a:gd name="T39" fmla="*/ 16 h 111"/>
                <a:gd name="T40" fmla="*/ 44 w 71"/>
                <a:gd name="T41" fmla="*/ 14 h 111"/>
                <a:gd name="T42" fmla="*/ 40 w 71"/>
                <a:gd name="T43" fmla="*/ 19 h 111"/>
                <a:gd name="T44" fmla="*/ 36 w 71"/>
                <a:gd name="T45" fmla="*/ 10 h 111"/>
                <a:gd name="T46" fmla="*/ 33 w 71"/>
                <a:gd name="T47" fmla="*/ 8 h 111"/>
                <a:gd name="T48" fmla="*/ 31 w 71"/>
                <a:gd name="T49" fmla="*/ 16 h 111"/>
                <a:gd name="T50" fmla="*/ 24 w 71"/>
                <a:gd name="T51" fmla="*/ 16 h 111"/>
                <a:gd name="T52" fmla="*/ 21 w 71"/>
                <a:gd name="T53" fmla="*/ 13 h 111"/>
                <a:gd name="T54" fmla="*/ 19 w 71"/>
                <a:gd name="T55" fmla="*/ 28 h 111"/>
                <a:gd name="T56" fmla="*/ 12 w 71"/>
                <a:gd name="T57" fmla="*/ 28 h 111"/>
                <a:gd name="T58" fmla="*/ 9 w 71"/>
                <a:gd name="T59" fmla="*/ 26 h 111"/>
                <a:gd name="T60" fmla="*/ 7 w 71"/>
                <a:gd name="T61" fmla="*/ 66 h 111"/>
                <a:gd name="T62" fmla="*/ 9 w 71"/>
                <a:gd name="T63" fmla="*/ 79 h 111"/>
                <a:gd name="T64" fmla="*/ 12 w 71"/>
                <a:gd name="T65" fmla="*/ 10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111">
                  <a:moveTo>
                    <a:pt x="52" y="111"/>
                  </a:moveTo>
                  <a:cubicBezTo>
                    <a:pt x="8" y="111"/>
                    <a:pt x="8" y="111"/>
                    <a:pt x="8" y="111"/>
                  </a:cubicBezTo>
                  <a:cubicBezTo>
                    <a:pt x="6" y="111"/>
                    <a:pt x="5" y="109"/>
                    <a:pt x="5" y="107"/>
                  </a:cubicBezTo>
                  <a:cubicBezTo>
                    <a:pt x="5" y="98"/>
                    <a:pt x="5" y="98"/>
                    <a:pt x="5" y="98"/>
                  </a:cubicBezTo>
                  <a:cubicBezTo>
                    <a:pt x="5" y="93"/>
                    <a:pt x="4" y="87"/>
                    <a:pt x="2" y="81"/>
                  </a:cubicBezTo>
                  <a:cubicBezTo>
                    <a:pt x="2" y="79"/>
                    <a:pt x="2" y="79"/>
                    <a:pt x="2" y="79"/>
                  </a:cubicBezTo>
                  <a:cubicBezTo>
                    <a:pt x="0" y="75"/>
                    <a:pt x="0" y="71"/>
                    <a:pt x="0" y="66"/>
                  </a:cubicBezTo>
                  <a:cubicBezTo>
                    <a:pt x="0" y="29"/>
                    <a:pt x="0" y="29"/>
                    <a:pt x="0" y="29"/>
                  </a:cubicBezTo>
                  <a:cubicBezTo>
                    <a:pt x="0" y="24"/>
                    <a:pt x="3" y="20"/>
                    <a:pt x="7" y="19"/>
                  </a:cubicBezTo>
                  <a:cubicBezTo>
                    <a:pt x="9" y="19"/>
                    <a:pt x="10" y="19"/>
                    <a:pt x="12" y="19"/>
                  </a:cubicBezTo>
                  <a:cubicBezTo>
                    <a:pt x="12" y="16"/>
                    <a:pt x="12" y="16"/>
                    <a:pt x="12" y="16"/>
                  </a:cubicBezTo>
                  <a:cubicBezTo>
                    <a:pt x="12" y="11"/>
                    <a:pt x="15" y="7"/>
                    <a:pt x="19" y="6"/>
                  </a:cubicBezTo>
                  <a:cubicBezTo>
                    <a:pt x="21" y="6"/>
                    <a:pt x="23" y="6"/>
                    <a:pt x="25" y="6"/>
                  </a:cubicBezTo>
                  <a:cubicBezTo>
                    <a:pt x="26" y="3"/>
                    <a:pt x="28" y="1"/>
                    <a:pt x="31" y="0"/>
                  </a:cubicBezTo>
                  <a:cubicBezTo>
                    <a:pt x="34" y="0"/>
                    <a:pt x="37" y="0"/>
                    <a:pt x="40" y="2"/>
                  </a:cubicBezTo>
                  <a:cubicBezTo>
                    <a:pt x="41" y="3"/>
                    <a:pt x="42" y="5"/>
                    <a:pt x="43" y="6"/>
                  </a:cubicBezTo>
                  <a:cubicBezTo>
                    <a:pt x="44" y="6"/>
                    <a:pt x="46" y="6"/>
                    <a:pt x="48" y="6"/>
                  </a:cubicBezTo>
                  <a:cubicBezTo>
                    <a:pt x="52" y="7"/>
                    <a:pt x="55" y="11"/>
                    <a:pt x="55" y="16"/>
                  </a:cubicBezTo>
                  <a:cubicBezTo>
                    <a:pt x="55" y="31"/>
                    <a:pt x="55" y="31"/>
                    <a:pt x="55" y="31"/>
                  </a:cubicBezTo>
                  <a:cubicBezTo>
                    <a:pt x="57" y="30"/>
                    <a:pt x="58" y="30"/>
                    <a:pt x="60" y="30"/>
                  </a:cubicBezTo>
                  <a:cubicBezTo>
                    <a:pt x="66" y="30"/>
                    <a:pt x="71" y="36"/>
                    <a:pt x="71" y="42"/>
                  </a:cubicBezTo>
                  <a:cubicBezTo>
                    <a:pt x="71" y="65"/>
                    <a:pt x="71" y="65"/>
                    <a:pt x="71" y="65"/>
                  </a:cubicBezTo>
                  <a:cubicBezTo>
                    <a:pt x="71" y="71"/>
                    <a:pt x="69" y="76"/>
                    <a:pt x="65" y="80"/>
                  </a:cubicBezTo>
                  <a:cubicBezTo>
                    <a:pt x="56" y="90"/>
                    <a:pt x="56" y="90"/>
                    <a:pt x="56" y="90"/>
                  </a:cubicBezTo>
                  <a:cubicBezTo>
                    <a:pt x="56" y="90"/>
                    <a:pt x="55" y="91"/>
                    <a:pt x="55" y="92"/>
                  </a:cubicBezTo>
                  <a:cubicBezTo>
                    <a:pt x="55" y="107"/>
                    <a:pt x="55" y="107"/>
                    <a:pt x="55" y="107"/>
                  </a:cubicBezTo>
                  <a:cubicBezTo>
                    <a:pt x="55" y="109"/>
                    <a:pt x="54" y="111"/>
                    <a:pt x="52" y="111"/>
                  </a:cubicBezTo>
                  <a:close/>
                  <a:moveTo>
                    <a:pt x="12" y="103"/>
                  </a:moveTo>
                  <a:cubicBezTo>
                    <a:pt x="48" y="103"/>
                    <a:pt x="48" y="103"/>
                    <a:pt x="48" y="103"/>
                  </a:cubicBezTo>
                  <a:cubicBezTo>
                    <a:pt x="48" y="92"/>
                    <a:pt x="48" y="92"/>
                    <a:pt x="48" y="92"/>
                  </a:cubicBezTo>
                  <a:cubicBezTo>
                    <a:pt x="48" y="89"/>
                    <a:pt x="49" y="87"/>
                    <a:pt x="51" y="85"/>
                  </a:cubicBezTo>
                  <a:cubicBezTo>
                    <a:pt x="60" y="75"/>
                    <a:pt x="60" y="75"/>
                    <a:pt x="60" y="75"/>
                  </a:cubicBezTo>
                  <a:cubicBezTo>
                    <a:pt x="62" y="73"/>
                    <a:pt x="64" y="69"/>
                    <a:pt x="64" y="65"/>
                  </a:cubicBezTo>
                  <a:cubicBezTo>
                    <a:pt x="64" y="42"/>
                    <a:pt x="64" y="42"/>
                    <a:pt x="64" y="42"/>
                  </a:cubicBezTo>
                  <a:cubicBezTo>
                    <a:pt x="64" y="39"/>
                    <a:pt x="62" y="37"/>
                    <a:pt x="60" y="37"/>
                  </a:cubicBezTo>
                  <a:cubicBezTo>
                    <a:pt x="59" y="37"/>
                    <a:pt x="57" y="37"/>
                    <a:pt x="57" y="38"/>
                  </a:cubicBezTo>
                  <a:cubicBezTo>
                    <a:pt x="56" y="39"/>
                    <a:pt x="55" y="40"/>
                    <a:pt x="55" y="41"/>
                  </a:cubicBezTo>
                  <a:cubicBezTo>
                    <a:pt x="55" y="43"/>
                    <a:pt x="54" y="45"/>
                    <a:pt x="52" y="45"/>
                  </a:cubicBezTo>
                  <a:cubicBezTo>
                    <a:pt x="50" y="45"/>
                    <a:pt x="48" y="43"/>
                    <a:pt x="48" y="41"/>
                  </a:cubicBezTo>
                  <a:cubicBezTo>
                    <a:pt x="48" y="16"/>
                    <a:pt x="48" y="16"/>
                    <a:pt x="48" y="16"/>
                  </a:cubicBezTo>
                  <a:cubicBezTo>
                    <a:pt x="48" y="15"/>
                    <a:pt x="47" y="14"/>
                    <a:pt x="46" y="13"/>
                  </a:cubicBezTo>
                  <a:cubicBezTo>
                    <a:pt x="45" y="13"/>
                    <a:pt x="44" y="13"/>
                    <a:pt x="44" y="14"/>
                  </a:cubicBezTo>
                  <a:cubicBezTo>
                    <a:pt x="44" y="14"/>
                    <a:pt x="43" y="15"/>
                    <a:pt x="43" y="16"/>
                  </a:cubicBezTo>
                  <a:cubicBezTo>
                    <a:pt x="43" y="18"/>
                    <a:pt x="42" y="19"/>
                    <a:pt x="40" y="19"/>
                  </a:cubicBezTo>
                  <a:cubicBezTo>
                    <a:pt x="38" y="19"/>
                    <a:pt x="36" y="18"/>
                    <a:pt x="36" y="16"/>
                  </a:cubicBezTo>
                  <a:cubicBezTo>
                    <a:pt x="36" y="10"/>
                    <a:pt x="36" y="10"/>
                    <a:pt x="36" y="10"/>
                  </a:cubicBezTo>
                  <a:cubicBezTo>
                    <a:pt x="36" y="9"/>
                    <a:pt x="36" y="8"/>
                    <a:pt x="35" y="8"/>
                  </a:cubicBezTo>
                  <a:cubicBezTo>
                    <a:pt x="35" y="8"/>
                    <a:pt x="34" y="7"/>
                    <a:pt x="33" y="8"/>
                  </a:cubicBezTo>
                  <a:cubicBezTo>
                    <a:pt x="32" y="8"/>
                    <a:pt x="31" y="9"/>
                    <a:pt x="31" y="10"/>
                  </a:cubicBezTo>
                  <a:cubicBezTo>
                    <a:pt x="31" y="16"/>
                    <a:pt x="31" y="16"/>
                    <a:pt x="31" y="16"/>
                  </a:cubicBezTo>
                  <a:cubicBezTo>
                    <a:pt x="31" y="18"/>
                    <a:pt x="29" y="19"/>
                    <a:pt x="27" y="19"/>
                  </a:cubicBezTo>
                  <a:cubicBezTo>
                    <a:pt x="25" y="19"/>
                    <a:pt x="24" y="18"/>
                    <a:pt x="24" y="16"/>
                  </a:cubicBezTo>
                  <a:cubicBezTo>
                    <a:pt x="24" y="15"/>
                    <a:pt x="23" y="14"/>
                    <a:pt x="23" y="14"/>
                  </a:cubicBezTo>
                  <a:cubicBezTo>
                    <a:pt x="23" y="13"/>
                    <a:pt x="22" y="13"/>
                    <a:pt x="21" y="13"/>
                  </a:cubicBezTo>
                  <a:cubicBezTo>
                    <a:pt x="20" y="14"/>
                    <a:pt x="19" y="15"/>
                    <a:pt x="19" y="16"/>
                  </a:cubicBezTo>
                  <a:cubicBezTo>
                    <a:pt x="19" y="28"/>
                    <a:pt x="19" y="28"/>
                    <a:pt x="19" y="28"/>
                  </a:cubicBezTo>
                  <a:cubicBezTo>
                    <a:pt x="19" y="30"/>
                    <a:pt x="17" y="32"/>
                    <a:pt x="15" y="32"/>
                  </a:cubicBezTo>
                  <a:cubicBezTo>
                    <a:pt x="13" y="32"/>
                    <a:pt x="12" y="30"/>
                    <a:pt x="12" y="28"/>
                  </a:cubicBezTo>
                  <a:cubicBezTo>
                    <a:pt x="12" y="28"/>
                    <a:pt x="11" y="27"/>
                    <a:pt x="11" y="26"/>
                  </a:cubicBezTo>
                  <a:cubicBezTo>
                    <a:pt x="10" y="26"/>
                    <a:pt x="10" y="26"/>
                    <a:pt x="9" y="26"/>
                  </a:cubicBezTo>
                  <a:cubicBezTo>
                    <a:pt x="8" y="26"/>
                    <a:pt x="7" y="27"/>
                    <a:pt x="7" y="29"/>
                  </a:cubicBezTo>
                  <a:cubicBezTo>
                    <a:pt x="7" y="66"/>
                    <a:pt x="7" y="66"/>
                    <a:pt x="7" y="66"/>
                  </a:cubicBezTo>
                  <a:cubicBezTo>
                    <a:pt x="7" y="70"/>
                    <a:pt x="7" y="74"/>
                    <a:pt x="8" y="77"/>
                  </a:cubicBezTo>
                  <a:cubicBezTo>
                    <a:pt x="9" y="79"/>
                    <a:pt x="9" y="79"/>
                    <a:pt x="9" y="79"/>
                  </a:cubicBezTo>
                  <a:cubicBezTo>
                    <a:pt x="11" y="85"/>
                    <a:pt x="12" y="92"/>
                    <a:pt x="12" y="98"/>
                  </a:cubicBezTo>
                  <a:lnTo>
                    <a:pt x="12"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7" name="Freeform 435">
              <a:extLst>
                <a:ext uri="{FF2B5EF4-FFF2-40B4-BE49-F238E27FC236}">
                  <a16:creationId xmlns:a16="http://schemas.microsoft.com/office/drawing/2014/main" id="{47ECE79F-649C-B849-AD17-8743246498A9}"/>
                </a:ext>
              </a:extLst>
            </p:cNvPr>
            <p:cNvSpPr>
              <a:spLocks/>
            </p:cNvSpPr>
            <p:nvPr/>
          </p:nvSpPr>
          <p:spPr bwMode="auto">
            <a:xfrm>
              <a:off x="7885113" y="5653088"/>
              <a:ext cx="71438" cy="52387"/>
            </a:xfrm>
            <a:custGeom>
              <a:avLst/>
              <a:gdLst>
                <a:gd name="T0" fmla="*/ 15 w 19"/>
                <a:gd name="T1" fmla="*/ 14 h 14"/>
                <a:gd name="T2" fmla="*/ 13 w 19"/>
                <a:gd name="T3" fmla="*/ 14 h 14"/>
                <a:gd name="T4" fmla="*/ 2 w 19"/>
                <a:gd name="T5" fmla="*/ 7 h 14"/>
                <a:gd name="T6" fmla="*/ 1 w 19"/>
                <a:gd name="T7" fmla="*/ 2 h 14"/>
                <a:gd name="T8" fmla="*/ 6 w 19"/>
                <a:gd name="T9" fmla="*/ 1 h 14"/>
                <a:gd name="T10" fmla="*/ 17 w 19"/>
                <a:gd name="T11" fmla="*/ 7 h 14"/>
                <a:gd name="T12" fmla="*/ 18 w 19"/>
                <a:gd name="T13" fmla="*/ 12 h 14"/>
                <a:gd name="T14" fmla="*/ 15 w 19"/>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4">
                  <a:moveTo>
                    <a:pt x="15" y="14"/>
                  </a:moveTo>
                  <a:cubicBezTo>
                    <a:pt x="14" y="14"/>
                    <a:pt x="14" y="14"/>
                    <a:pt x="13" y="14"/>
                  </a:cubicBezTo>
                  <a:cubicBezTo>
                    <a:pt x="2" y="7"/>
                    <a:pt x="2" y="7"/>
                    <a:pt x="2" y="7"/>
                  </a:cubicBezTo>
                  <a:cubicBezTo>
                    <a:pt x="0" y="6"/>
                    <a:pt x="0" y="4"/>
                    <a:pt x="1" y="2"/>
                  </a:cubicBezTo>
                  <a:cubicBezTo>
                    <a:pt x="2" y="1"/>
                    <a:pt x="4" y="0"/>
                    <a:pt x="6" y="1"/>
                  </a:cubicBezTo>
                  <a:cubicBezTo>
                    <a:pt x="17" y="7"/>
                    <a:pt x="17" y="7"/>
                    <a:pt x="17" y="7"/>
                  </a:cubicBezTo>
                  <a:cubicBezTo>
                    <a:pt x="18" y="8"/>
                    <a:pt x="19" y="10"/>
                    <a:pt x="18" y="12"/>
                  </a:cubicBezTo>
                  <a:cubicBezTo>
                    <a:pt x="17" y="13"/>
                    <a:pt x="16" y="14"/>
                    <a:pt x="1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8" name="Freeform 436">
              <a:extLst>
                <a:ext uri="{FF2B5EF4-FFF2-40B4-BE49-F238E27FC236}">
                  <a16:creationId xmlns:a16="http://schemas.microsoft.com/office/drawing/2014/main" id="{9168304F-B11D-2946-A0AA-6DDDB1E7EB30}"/>
                </a:ext>
              </a:extLst>
            </p:cNvPr>
            <p:cNvSpPr>
              <a:spLocks/>
            </p:cNvSpPr>
            <p:nvPr/>
          </p:nvSpPr>
          <p:spPr bwMode="auto">
            <a:xfrm>
              <a:off x="7861301" y="5689600"/>
              <a:ext cx="60325" cy="49212"/>
            </a:xfrm>
            <a:custGeom>
              <a:avLst/>
              <a:gdLst>
                <a:gd name="T0" fmla="*/ 11 w 16"/>
                <a:gd name="T1" fmla="*/ 13 h 13"/>
                <a:gd name="T2" fmla="*/ 10 w 16"/>
                <a:gd name="T3" fmla="*/ 12 h 13"/>
                <a:gd name="T4" fmla="*/ 2 w 16"/>
                <a:gd name="T5" fmla="*/ 8 h 13"/>
                <a:gd name="T6" fmla="*/ 1 w 16"/>
                <a:gd name="T7" fmla="*/ 3 h 13"/>
                <a:gd name="T8" fmla="*/ 6 w 16"/>
                <a:gd name="T9" fmla="*/ 1 h 13"/>
                <a:gd name="T10" fmla="*/ 13 w 16"/>
                <a:gd name="T11" fmla="*/ 6 h 13"/>
                <a:gd name="T12" fmla="*/ 15 w 16"/>
                <a:gd name="T13" fmla="*/ 11 h 13"/>
                <a:gd name="T14" fmla="*/ 11 w 1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1" y="13"/>
                  </a:moveTo>
                  <a:cubicBezTo>
                    <a:pt x="11" y="13"/>
                    <a:pt x="10" y="12"/>
                    <a:pt x="10" y="12"/>
                  </a:cubicBezTo>
                  <a:cubicBezTo>
                    <a:pt x="2" y="8"/>
                    <a:pt x="2" y="8"/>
                    <a:pt x="2" y="8"/>
                  </a:cubicBezTo>
                  <a:cubicBezTo>
                    <a:pt x="0" y="7"/>
                    <a:pt x="0" y="5"/>
                    <a:pt x="1" y="3"/>
                  </a:cubicBezTo>
                  <a:cubicBezTo>
                    <a:pt x="2" y="1"/>
                    <a:pt x="4" y="0"/>
                    <a:pt x="6" y="1"/>
                  </a:cubicBezTo>
                  <a:cubicBezTo>
                    <a:pt x="13" y="6"/>
                    <a:pt x="13" y="6"/>
                    <a:pt x="13" y="6"/>
                  </a:cubicBezTo>
                  <a:cubicBezTo>
                    <a:pt x="15" y="7"/>
                    <a:pt x="16" y="9"/>
                    <a:pt x="15" y="11"/>
                  </a:cubicBezTo>
                  <a:cubicBezTo>
                    <a:pt x="14" y="12"/>
                    <a:pt x="13" y="13"/>
                    <a:pt x="1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9" name="Freeform 437">
              <a:extLst>
                <a:ext uri="{FF2B5EF4-FFF2-40B4-BE49-F238E27FC236}">
                  <a16:creationId xmlns:a16="http://schemas.microsoft.com/office/drawing/2014/main" id="{A26E5CBE-0055-5B41-87F7-B617FA4F77B4}"/>
                </a:ext>
              </a:extLst>
            </p:cNvPr>
            <p:cNvSpPr>
              <a:spLocks/>
            </p:cNvSpPr>
            <p:nvPr/>
          </p:nvSpPr>
          <p:spPr bwMode="auto">
            <a:xfrm>
              <a:off x="7745413" y="5732463"/>
              <a:ext cx="90488" cy="63500"/>
            </a:xfrm>
            <a:custGeom>
              <a:avLst/>
              <a:gdLst>
                <a:gd name="T0" fmla="*/ 20 w 24"/>
                <a:gd name="T1" fmla="*/ 17 h 17"/>
                <a:gd name="T2" fmla="*/ 18 w 24"/>
                <a:gd name="T3" fmla="*/ 16 h 17"/>
                <a:gd name="T4" fmla="*/ 3 w 24"/>
                <a:gd name="T5" fmla="*/ 7 h 17"/>
                <a:gd name="T6" fmla="*/ 1 w 24"/>
                <a:gd name="T7" fmla="*/ 2 h 17"/>
                <a:gd name="T8" fmla="*/ 6 w 24"/>
                <a:gd name="T9" fmla="*/ 1 h 17"/>
                <a:gd name="T10" fmla="*/ 22 w 24"/>
                <a:gd name="T11" fmla="*/ 10 h 17"/>
                <a:gd name="T12" fmla="*/ 23 w 24"/>
                <a:gd name="T13" fmla="*/ 15 h 17"/>
                <a:gd name="T14" fmla="*/ 20 w 24"/>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7">
                  <a:moveTo>
                    <a:pt x="20" y="17"/>
                  </a:moveTo>
                  <a:cubicBezTo>
                    <a:pt x="19" y="17"/>
                    <a:pt x="19" y="16"/>
                    <a:pt x="18" y="16"/>
                  </a:cubicBezTo>
                  <a:cubicBezTo>
                    <a:pt x="3" y="7"/>
                    <a:pt x="3" y="7"/>
                    <a:pt x="3" y="7"/>
                  </a:cubicBezTo>
                  <a:cubicBezTo>
                    <a:pt x="1" y="6"/>
                    <a:pt x="0" y="4"/>
                    <a:pt x="1" y="2"/>
                  </a:cubicBezTo>
                  <a:cubicBezTo>
                    <a:pt x="2" y="1"/>
                    <a:pt x="5" y="0"/>
                    <a:pt x="6" y="1"/>
                  </a:cubicBezTo>
                  <a:cubicBezTo>
                    <a:pt x="22" y="10"/>
                    <a:pt x="22" y="10"/>
                    <a:pt x="22" y="10"/>
                  </a:cubicBezTo>
                  <a:cubicBezTo>
                    <a:pt x="23" y="11"/>
                    <a:pt x="24" y="13"/>
                    <a:pt x="23" y="15"/>
                  </a:cubicBezTo>
                  <a:cubicBezTo>
                    <a:pt x="22" y="16"/>
                    <a:pt x="21" y="17"/>
                    <a:pt x="2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0" name="Freeform 438">
              <a:extLst>
                <a:ext uri="{FF2B5EF4-FFF2-40B4-BE49-F238E27FC236}">
                  <a16:creationId xmlns:a16="http://schemas.microsoft.com/office/drawing/2014/main" id="{E01DA784-B038-CB43-AC23-B9F9D37AE331}"/>
                </a:ext>
              </a:extLst>
            </p:cNvPr>
            <p:cNvSpPr>
              <a:spLocks/>
            </p:cNvSpPr>
            <p:nvPr/>
          </p:nvSpPr>
          <p:spPr bwMode="auto">
            <a:xfrm>
              <a:off x="7608888" y="5513388"/>
              <a:ext cx="339725" cy="342900"/>
            </a:xfrm>
            <a:custGeom>
              <a:avLst/>
              <a:gdLst>
                <a:gd name="T0" fmla="*/ 54 w 90"/>
                <a:gd name="T1" fmla="*/ 91 h 91"/>
                <a:gd name="T2" fmla="*/ 53 w 90"/>
                <a:gd name="T3" fmla="*/ 91 h 91"/>
                <a:gd name="T4" fmla="*/ 51 w 90"/>
                <a:gd name="T5" fmla="*/ 90 h 91"/>
                <a:gd name="T6" fmla="*/ 31 w 90"/>
                <a:gd name="T7" fmla="*/ 79 h 91"/>
                <a:gd name="T8" fmla="*/ 21 w 90"/>
                <a:gd name="T9" fmla="*/ 66 h 91"/>
                <a:gd name="T10" fmla="*/ 17 w 90"/>
                <a:gd name="T11" fmla="*/ 54 h 91"/>
                <a:gd name="T12" fmla="*/ 15 w 90"/>
                <a:gd name="T13" fmla="*/ 52 h 91"/>
                <a:gd name="T14" fmla="*/ 2 w 90"/>
                <a:gd name="T15" fmla="*/ 44 h 91"/>
                <a:gd name="T16" fmla="*/ 0 w 90"/>
                <a:gd name="T17" fmla="*/ 42 h 91"/>
                <a:gd name="T18" fmla="*/ 1 w 90"/>
                <a:gd name="T19" fmla="*/ 39 h 91"/>
                <a:gd name="T20" fmla="*/ 22 w 90"/>
                <a:gd name="T21" fmla="*/ 2 h 91"/>
                <a:gd name="T22" fmla="*/ 25 w 90"/>
                <a:gd name="T23" fmla="*/ 0 h 91"/>
                <a:gd name="T24" fmla="*/ 27 w 90"/>
                <a:gd name="T25" fmla="*/ 0 h 91"/>
                <a:gd name="T26" fmla="*/ 35 w 90"/>
                <a:gd name="T27" fmla="*/ 5 h 91"/>
                <a:gd name="T28" fmla="*/ 51 w 90"/>
                <a:gd name="T29" fmla="*/ 11 h 91"/>
                <a:gd name="T30" fmla="*/ 53 w 90"/>
                <a:gd name="T31" fmla="*/ 11 h 91"/>
                <a:gd name="T32" fmla="*/ 65 w 90"/>
                <a:gd name="T33" fmla="*/ 16 h 91"/>
                <a:gd name="T34" fmla="*/ 88 w 90"/>
                <a:gd name="T35" fmla="*/ 29 h 91"/>
                <a:gd name="T36" fmla="*/ 89 w 90"/>
                <a:gd name="T37" fmla="*/ 34 h 91"/>
                <a:gd name="T38" fmla="*/ 84 w 90"/>
                <a:gd name="T39" fmla="*/ 36 h 91"/>
                <a:gd name="T40" fmla="*/ 62 w 90"/>
                <a:gd name="T41" fmla="*/ 23 h 91"/>
                <a:gd name="T42" fmla="*/ 51 w 90"/>
                <a:gd name="T43" fmla="*/ 18 h 91"/>
                <a:gd name="T44" fmla="*/ 49 w 90"/>
                <a:gd name="T45" fmla="*/ 18 h 91"/>
                <a:gd name="T46" fmla="*/ 31 w 90"/>
                <a:gd name="T47" fmla="*/ 11 h 91"/>
                <a:gd name="T48" fmla="*/ 27 w 90"/>
                <a:gd name="T49" fmla="*/ 8 h 91"/>
                <a:gd name="T50" fmla="*/ 9 w 90"/>
                <a:gd name="T51" fmla="*/ 40 h 91"/>
                <a:gd name="T52" fmla="*/ 19 w 90"/>
                <a:gd name="T53" fmla="*/ 45 h 91"/>
                <a:gd name="T54" fmla="*/ 24 w 90"/>
                <a:gd name="T55" fmla="*/ 51 h 91"/>
                <a:gd name="T56" fmla="*/ 27 w 90"/>
                <a:gd name="T57" fmla="*/ 64 h 91"/>
                <a:gd name="T58" fmla="*/ 34 w 90"/>
                <a:gd name="T59" fmla="*/ 72 h 91"/>
                <a:gd name="T60" fmla="*/ 55 w 90"/>
                <a:gd name="T61" fmla="*/ 84 h 91"/>
                <a:gd name="T62" fmla="*/ 55 w 90"/>
                <a:gd name="T63" fmla="*/ 84 h 91"/>
                <a:gd name="T64" fmla="*/ 58 w 90"/>
                <a:gd name="T65" fmla="*/ 89 h 91"/>
                <a:gd name="T66" fmla="*/ 54 w 90"/>
                <a:gd name="T6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1">
                  <a:moveTo>
                    <a:pt x="54" y="91"/>
                  </a:moveTo>
                  <a:cubicBezTo>
                    <a:pt x="54" y="91"/>
                    <a:pt x="53" y="91"/>
                    <a:pt x="53" y="91"/>
                  </a:cubicBezTo>
                  <a:cubicBezTo>
                    <a:pt x="52" y="91"/>
                    <a:pt x="52" y="91"/>
                    <a:pt x="51" y="90"/>
                  </a:cubicBezTo>
                  <a:cubicBezTo>
                    <a:pt x="31" y="79"/>
                    <a:pt x="31" y="79"/>
                    <a:pt x="31" y="79"/>
                  </a:cubicBezTo>
                  <a:cubicBezTo>
                    <a:pt x="26" y="76"/>
                    <a:pt x="22" y="71"/>
                    <a:pt x="21" y="66"/>
                  </a:cubicBezTo>
                  <a:cubicBezTo>
                    <a:pt x="17" y="54"/>
                    <a:pt x="17" y="54"/>
                    <a:pt x="17" y="54"/>
                  </a:cubicBezTo>
                  <a:cubicBezTo>
                    <a:pt x="16" y="53"/>
                    <a:pt x="16" y="52"/>
                    <a:pt x="15" y="52"/>
                  </a:cubicBezTo>
                  <a:cubicBezTo>
                    <a:pt x="2" y="44"/>
                    <a:pt x="2" y="44"/>
                    <a:pt x="2" y="44"/>
                  </a:cubicBezTo>
                  <a:cubicBezTo>
                    <a:pt x="1" y="44"/>
                    <a:pt x="1" y="43"/>
                    <a:pt x="0" y="42"/>
                  </a:cubicBezTo>
                  <a:cubicBezTo>
                    <a:pt x="0" y="41"/>
                    <a:pt x="0" y="40"/>
                    <a:pt x="1" y="39"/>
                  </a:cubicBezTo>
                  <a:cubicBezTo>
                    <a:pt x="22" y="2"/>
                    <a:pt x="22" y="2"/>
                    <a:pt x="22" y="2"/>
                  </a:cubicBezTo>
                  <a:cubicBezTo>
                    <a:pt x="23" y="1"/>
                    <a:pt x="24" y="0"/>
                    <a:pt x="25" y="0"/>
                  </a:cubicBezTo>
                  <a:cubicBezTo>
                    <a:pt x="26" y="0"/>
                    <a:pt x="27" y="0"/>
                    <a:pt x="27" y="0"/>
                  </a:cubicBezTo>
                  <a:cubicBezTo>
                    <a:pt x="35" y="5"/>
                    <a:pt x="35" y="5"/>
                    <a:pt x="35" y="5"/>
                  </a:cubicBezTo>
                  <a:cubicBezTo>
                    <a:pt x="40" y="8"/>
                    <a:pt x="45" y="10"/>
                    <a:pt x="51" y="11"/>
                  </a:cubicBezTo>
                  <a:cubicBezTo>
                    <a:pt x="53" y="11"/>
                    <a:pt x="53" y="11"/>
                    <a:pt x="53" y="11"/>
                  </a:cubicBezTo>
                  <a:cubicBezTo>
                    <a:pt x="57" y="12"/>
                    <a:pt x="61" y="14"/>
                    <a:pt x="65" y="16"/>
                  </a:cubicBezTo>
                  <a:cubicBezTo>
                    <a:pt x="88" y="29"/>
                    <a:pt x="88" y="29"/>
                    <a:pt x="88" y="29"/>
                  </a:cubicBezTo>
                  <a:cubicBezTo>
                    <a:pt x="90" y="30"/>
                    <a:pt x="90" y="33"/>
                    <a:pt x="89" y="34"/>
                  </a:cubicBezTo>
                  <a:cubicBezTo>
                    <a:pt x="88" y="36"/>
                    <a:pt x="86" y="37"/>
                    <a:pt x="84" y="36"/>
                  </a:cubicBezTo>
                  <a:cubicBezTo>
                    <a:pt x="62" y="23"/>
                    <a:pt x="62" y="23"/>
                    <a:pt x="62" y="23"/>
                  </a:cubicBezTo>
                  <a:cubicBezTo>
                    <a:pt x="58" y="21"/>
                    <a:pt x="55" y="19"/>
                    <a:pt x="51" y="18"/>
                  </a:cubicBezTo>
                  <a:cubicBezTo>
                    <a:pt x="49" y="18"/>
                    <a:pt x="49" y="18"/>
                    <a:pt x="49" y="18"/>
                  </a:cubicBezTo>
                  <a:cubicBezTo>
                    <a:pt x="43" y="17"/>
                    <a:pt x="37" y="14"/>
                    <a:pt x="31" y="11"/>
                  </a:cubicBezTo>
                  <a:cubicBezTo>
                    <a:pt x="27" y="8"/>
                    <a:pt x="27" y="8"/>
                    <a:pt x="27" y="8"/>
                  </a:cubicBezTo>
                  <a:cubicBezTo>
                    <a:pt x="9" y="40"/>
                    <a:pt x="9" y="40"/>
                    <a:pt x="9" y="40"/>
                  </a:cubicBezTo>
                  <a:cubicBezTo>
                    <a:pt x="19" y="45"/>
                    <a:pt x="19" y="45"/>
                    <a:pt x="19" y="45"/>
                  </a:cubicBezTo>
                  <a:cubicBezTo>
                    <a:pt x="21" y="47"/>
                    <a:pt x="23" y="49"/>
                    <a:pt x="24" y="51"/>
                  </a:cubicBezTo>
                  <a:cubicBezTo>
                    <a:pt x="27" y="64"/>
                    <a:pt x="27" y="64"/>
                    <a:pt x="27" y="64"/>
                  </a:cubicBezTo>
                  <a:cubicBezTo>
                    <a:pt x="29" y="67"/>
                    <a:pt x="31" y="70"/>
                    <a:pt x="34" y="72"/>
                  </a:cubicBezTo>
                  <a:cubicBezTo>
                    <a:pt x="55" y="84"/>
                    <a:pt x="55" y="84"/>
                    <a:pt x="55" y="84"/>
                  </a:cubicBezTo>
                  <a:cubicBezTo>
                    <a:pt x="55" y="84"/>
                    <a:pt x="55" y="84"/>
                    <a:pt x="55" y="84"/>
                  </a:cubicBezTo>
                  <a:cubicBezTo>
                    <a:pt x="57" y="85"/>
                    <a:pt x="58" y="87"/>
                    <a:pt x="58" y="89"/>
                  </a:cubicBezTo>
                  <a:cubicBezTo>
                    <a:pt x="57" y="90"/>
                    <a:pt x="56" y="91"/>
                    <a:pt x="54"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1" name="Freeform 439">
              <a:extLst>
                <a:ext uri="{FF2B5EF4-FFF2-40B4-BE49-F238E27FC236}">
                  <a16:creationId xmlns:a16="http://schemas.microsoft.com/office/drawing/2014/main" id="{D929C826-6091-6649-8DA1-DA7A9A1295E1}"/>
                </a:ext>
              </a:extLst>
            </p:cNvPr>
            <p:cNvSpPr>
              <a:spLocks/>
            </p:cNvSpPr>
            <p:nvPr/>
          </p:nvSpPr>
          <p:spPr bwMode="auto">
            <a:xfrm>
              <a:off x="7981951" y="5780088"/>
              <a:ext cx="79375" cy="57150"/>
            </a:xfrm>
            <a:custGeom>
              <a:avLst/>
              <a:gdLst>
                <a:gd name="T0" fmla="*/ 5 w 21"/>
                <a:gd name="T1" fmla="*/ 15 h 15"/>
                <a:gd name="T2" fmla="*/ 1 w 21"/>
                <a:gd name="T3" fmla="*/ 13 h 15"/>
                <a:gd name="T4" fmla="*/ 3 w 21"/>
                <a:gd name="T5" fmla="*/ 8 h 15"/>
                <a:gd name="T6" fmla="*/ 15 w 21"/>
                <a:gd name="T7" fmla="*/ 1 h 15"/>
                <a:gd name="T8" fmla="*/ 20 w 21"/>
                <a:gd name="T9" fmla="*/ 3 h 15"/>
                <a:gd name="T10" fmla="*/ 18 w 21"/>
                <a:gd name="T11" fmla="*/ 8 h 15"/>
                <a:gd name="T12" fmla="*/ 6 w 21"/>
                <a:gd name="T13" fmla="*/ 15 h 15"/>
                <a:gd name="T14" fmla="*/ 5 w 21"/>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5" y="15"/>
                  </a:moveTo>
                  <a:cubicBezTo>
                    <a:pt x="3" y="15"/>
                    <a:pt x="2" y="14"/>
                    <a:pt x="1" y="13"/>
                  </a:cubicBezTo>
                  <a:cubicBezTo>
                    <a:pt x="0" y="12"/>
                    <a:pt x="1" y="9"/>
                    <a:pt x="3" y="8"/>
                  </a:cubicBezTo>
                  <a:cubicBezTo>
                    <a:pt x="15" y="1"/>
                    <a:pt x="15" y="1"/>
                    <a:pt x="15" y="1"/>
                  </a:cubicBezTo>
                  <a:cubicBezTo>
                    <a:pt x="16" y="0"/>
                    <a:pt x="19" y="1"/>
                    <a:pt x="20" y="3"/>
                  </a:cubicBezTo>
                  <a:cubicBezTo>
                    <a:pt x="21" y="5"/>
                    <a:pt x="20" y="7"/>
                    <a:pt x="18" y="8"/>
                  </a:cubicBezTo>
                  <a:cubicBezTo>
                    <a:pt x="6" y="15"/>
                    <a:pt x="6" y="15"/>
                    <a:pt x="6" y="15"/>
                  </a:cubicBezTo>
                  <a:cubicBezTo>
                    <a:pt x="6" y="15"/>
                    <a:pt x="5" y="15"/>
                    <a:pt x="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2" name="Freeform 440">
              <a:extLst>
                <a:ext uri="{FF2B5EF4-FFF2-40B4-BE49-F238E27FC236}">
                  <a16:creationId xmlns:a16="http://schemas.microsoft.com/office/drawing/2014/main" id="{7A9DFBDA-13AD-3849-9FF8-89575DEF51F4}"/>
                </a:ext>
              </a:extLst>
            </p:cNvPr>
            <p:cNvSpPr>
              <a:spLocks/>
            </p:cNvSpPr>
            <p:nvPr/>
          </p:nvSpPr>
          <p:spPr bwMode="auto">
            <a:xfrm>
              <a:off x="7981951" y="5743575"/>
              <a:ext cx="57150" cy="41275"/>
            </a:xfrm>
            <a:custGeom>
              <a:avLst/>
              <a:gdLst>
                <a:gd name="T0" fmla="*/ 5 w 15"/>
                <a:gd name="T1" fmla="*/ 11 h 11"/>
                <a:gd name="T2" fmla="*/ 1 w 15"/>
                <a:gd name="T3" fmla="*/ 9 h 11"/>
                <a:gd name="T4" fmla="*/ 3 w 15"/>
                <a:gd name="T5" fmla="*/ 4 h 11"/>
                <a:gd name="T6" fmla="*/ 9 w 15"/>
                <a:gd name="T7" fmla="*/ 1 h 11"/>
                <a:gd name="T8" fmla="*/ 14 w 15"/>
                <a:gd name="T9" fmla="*/ 2 h 11"/>
                <a:gd name="T10" fmla="*/ 12 w 15"/>
                <a:gd name="T11" fmla="*/ 7 h 11"/>
                <a:gd name="T12" fmla="*/ 6 w 15"/>
                <a:gd name="T13" fmla="*/ 11 h 11"/>
                <a:gd name="T14" fmla="*/ 5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5" y="11"/>
                  </a:moveTo>
                  <a:cubicBezTo>
                    <a:pt x="3" y="11"/>
                    <a:pt x="2" y="10"/>
                    <a:pt x="1" y="9"/>
                  </a:cubicBezTo>
                  <a:cubicBezTo>
                    <a:pt x="0" y="8"/>
                    <a:pt x="1" y="5"/>
                    <a:pt x="3" y="4"/>
                  </a:cubicBezTo>
                  <a:cubicBezTo>
                    <a:pt x="9" y="1"/>
                    <a:pt x="9" y="1"/>
                    <a:pt x="9" y="1"/>
                  </a:cubicBezTo>
                  <a:cubicBezTo>
                    <a:pt x="10" y="0"/>
                    <a:pt x="13" y="1"/>
                    <a:pt x="14" y="2"/>
                  </a:cubicBezTo>
                  <a:cubicBezTo>
                    <a:pt x="15" y="4"/>
                    <a:pt x="14" y="6"/>
                    <a:pt x="12" y="7"/>
                  </a:cubicBezTo>
                  <a:cubicBezTo>
                    <a:pt x="6" y="11"/>
                    <a:pt x="6" y="11"/>
                    <a:pt x="6" y="11"/>
                  </a:cubicBezTo>
                  <a:cubicBezTo>
                    <a:pt x="6" y="11"/>
                    <a:pt x="5" y="11"/>
                    <a:pt x="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3" name="Freeform 441">
              <a:extLst>
                <a:ext uri="{FF2B5EF4-FFF2-40B4-BE49-F238E27FC236}">
                  <a16:creationId xmlns:a16="http://schemas.microsoft.com/office/drawing/2014/main" id="{F23B12E1-63CD-114A-B946-B9A52E833D39}"/>
                </a:ext>
              </a:extLst>
            </p:cNvPr>
            <p:cNvSpPr>
              <a:spLocks/>
            </p:cNvSpPr>
            <p:nvPr/>
          </p:nvSpPr>
          <p:spPr bwMode="auto">
            <a:xfrm>
              <a:off x="7967663" y="5705475"/>
              <a:ext cx="44450" cy="33337"/>
            </a:xfrm>
            <a:custGeom>
              <a:avLst/>
              <a:gdLst>
                <a:gd name="T0" fmla="*/ 5 w 12"/>
                <a:gd name="T1" fmla="*/ 9 h 9"/>
                <a:gd name="T2" fmla="*/ 1 w 12"/>
                <a:gd name="T3" fmla="*/ 8 h 9"/>
                <a:gd name="T4" fmla="*/ 3 w 12"/>
                <a:gd name="T5" fmla="*/ 3 h 9"/>
                <a:gd name="T6" fmla="*/ 6 w 12"/>
                <a:gd name="T7" fmla="*/ 1 h 9"/>
                <a:gd name="T8" fmla="*/ 11 w 12"/>
                <a:gd name="T9" fmla="*/ 2 h 9"/>
                <a:gd name="T10" fmla="*/ 10 w 12"/>
                <a:gd name="T11" fmla="*/ 7 h 9"/>
                <a:gd name="T12" fmla="*/ 6 w 12"/>
                <a:gd name="T13" fmla="*/ 9 h 9"/>
                <a:gd name="T14" fmla="*/ 5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5" y="9"/>
                  </a:moveTo>
                  <a:cubicBezTo>
                    <a:pt x="3" y="9"/>
                    <a:pt x="2" y="9"/>
                    <a:pt x="1" y="8"/>
                  </a:cubicBezTo>
                  <a:cubicBezTo>
                    <a:pt x="0" y="6"/>
                    <a:pt x="1" y="4"/>
                    <a:pt x="3" y="3"/>
                  </a:cubicBezTo>
                  <a:cubicBezTo>
                    <a:pt x="6" y="1"/>
                    <a:pt x="6" y="1"/>
                    <a:pt x="6" y="1"/>
                  </a:cubicBezTo>
                  <a:cubicBezTo>
                    <a:pt x="8" y="0"/>
                    <a:pt x="10" y="0"/>
                    <a:pt x="11" y="2"/>
                  </a:cubicBezTo>
                  <a:cubicBezTo>
                    <a:pt x="12" y="4"/>
                    <a:pt x="12" y="6"/>
                    <a:pt x="10" y="7"/>
                  </a:cubicBezTo>
                  <a:cubicBezTo>
                    <a:pt x="6" y="9"/>
                    <a:pt x="6" y="9"/>
                    <a:pt x="6" y="9"/>
                  </a:cubicBezTo>
                  <a:cubicBezTo>
                    <a:pt x="6" y="9"/>
                    <a:pt x="5"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4" name="Freeform 442">
              <a:extLst>
                <a:ext uri="{FF2B5EF4-FFF2-40B4-BE49-F238E27FC236}">
                  <a16:creationId xmlns:a16="http://schemas.microsoft.com/office/drawing/2014/main" id="{D0E0B3F5-79DC-AD46-81A5-9FDC58990EFE}"/>
                </a:ext>
              </a:extLst>
            </p:cNvPr>
            <p:cNvSpPr>
              <a:spLocks/>
            </p:cNvSpPr>
            <p:nvPr/>
          </p:nvSpPr>
          <p:spPr bwMode="auto">
            <a:xfrm>
              <a:off x="7951788" y="5622925"/>
              <a:ext cx="109538" cy="74612"/>
            </a:xfrm>
            <a:custGeom>
              <a:avLst/>
              <a:gdLst>
                <a:gd name="T0" fmla="*/ 4 w 29"/>
                <a:gd name="T1" fmla="*/ 20 h 20"/>
                <a:gd name="T2" fmla="*/ 1 w 29"/>
                <a:gd name="T3" fmla="*/ 18 h 20"/>
                <a:gd name="T4" fmla="*/ 2 w 29"/>
                <a:gd name="T5" fmla="*/ 13 h 20"/>
                <a:gd name="T6" fmla="*/ 23 w 29"/>
                <a:gd name="T7" fmla="*/ 1 h 20"/>
                <a:gd name="T8" fmla="*/ 28 w 29"/>
                <a:gd name="T9" fmla="*/ 3 h 20"/>
                <a:gd name="T10" fmla="*/ 26 w 29"/>
                <a:gd name="T11" fmla="*/ 8 h 20"/>
                <a:gd name="T12" fmla="*/ 6 w 29"/>
                <a:gd name="T13" fmla="*/ 20 h 20"/>
                <a:gd name="T14" fmla="*/ 4 w 29"/>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0">
                  <a:moveTo>
                    <a:pt x="4" y="20"/>
                  </a:moveTo>
                  <a:cubicBezTo>
                    <a:pt x="3" y="20"/>
                    <a:pt x="2" y="19"/>
                    <a:pt x="1" y="18"/>
                  </a:cubicBezTo>
                  <a:cubicBezTo>
                    <a:pt x="0" y="16"/>
                    <a:pt x="1" y="14"/>
                    <a:pt x="2" y="13"/>
                  </a:cubicBezTo>
                  <a:cubicBezTo>
                    <a:pt x="23" y="1"/>
                    <a:pt x="23" y="1"/>
                    <a:pt x="23" y="1"/>
                  </a:cubicBezTo>
                  <a:cubicBezTo>
                    <a:pt x="24" y="0"/>
                    <a:pt x="27" y="1"/>
                    <a:pt x="28" y="3"/>
                  </a:cubicBezTo>
                  <a:cubicBezTo>
                    <a:pt x="29" y="5"/>
                    <a:pt x="28" y="7"/>
                    <a:pt x="26" y="8"/>
                  </a:cubicBezTo>
                  <a:cubicBezTo>
                    <a:pt x="6" y="20"/>
                    <a:pt x="6" y="20"/>
                    <a:pt x="6" y="20"/>
                  </a:cubicBezTo>
                  <a:cubicBezTo>
                    <a:pt x="5" y="20"/>
                    <a:pt x="5" y="20"/>
                    <a:pt x="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5" name="Freeform 443">
              <a:extLst>
                <a:ext uri="{FF2B5EF4-FFF2-40B4-BE49-F238E27FC236}">
                  <a16:creationId xmlns:a16="http://schemas.microsoft.com/office/drawing/2014/main" id="{7EDC0D38-211C-1C43-B0A2-6E37F965794A}"/>
                </a:ext>
              </a:extLst>
            </p:cNvPr>
            <p:cNvSpPr>
              <a:spLocks/>
            </p:cNvSpPr>
            <p:nvPr/>
          </p:nvSpPr>
          <p:spPr bwMode="auto">
            <a:xfrm>
              <a:off x="7902576" y="5546725"/>
              <a:ext cx="377825" cy="309562"/>
            </a:xfrm>
            <a:custGeom>
              <a:avLst/>
              <a:gdLst>
                <a:gd name="T0" fmla="*/ 41 w 100"/>
                <a:gd name="T1" fmla="*/ 82 h 82"/>
                <a:gd name="T2" fmla="*/ 37 w 100"/>
                <a:gd name="T3" fmla="*/ 81 h 82"/>
                <a:gd name="T4" fmla="*/ 39 w 100"/>
                <a:gd name="T5" fmla="*/ 76 h 82"/>
                <a:gd name="T6" fmla="*/ 61 w 100"/>
                <a:gd name="T7" fmla="*/ 63 h 82"/>
                <a:gd name="T8" fmla="*/ 70 w 100"/>
                <a:gd name="T9" fmla="*/ 56 h 82"/>
                <a:gd name="T10" fmla="*/ 71 w 100"/>
                <a:gd name="T11" fmla="*/ 54 h 82"/>
                <a:gd name="T12" fmla="*/ 86 w 100"/>
                <a:gd name="T13" fmla="*/ 42 h 82"/>
                <a:gd name="T14" fmla="*/ 91 w 100"/>
                <a:gd name="T15" fmla="*/ 40 h 82"/>
                <a:gd name="T16" fmla="*/ 73 w 100"/>
                <a:gd name="T17" fmla="*/ 8 h 82"/>
                <a:gd name="T18" fmla="*/ 63 w 100"/>
                <a:gd name="T19" fmla="*/ 14 h 82"/>
                <a:gd name="T20" fmla="*/ 55 w 100"/>
                <a:gd name="T21" fmla="*/ 15 h 82"/>
                <a:gd name="T22" fmla="*/ 43 w 100"/>
                <a:gd name="T23" fmla="*/ 12 h 82"/>
                <a:gd name="T24" fmla="*/ 32 w 100"/>
                <a:gd name="T25" fmla="*/ 14 h 82"/>
                <a:gd name="T26" fmla="*/ 12 w 100"/>
                <a:gd name="T27" fmla="*/ 26 h 82"/>
                <a:gd name="T28" fmla="*/ 10 w 100"/>
                <a:gd name="T29" fmla="*/ 32 h 82"/>
                <a:gd name="T30" fmla="*/ 12 w 100"/>
                <a:gd name="T31" fmla="*/ 34 h 82"/>
                <a:gd name="T32" fmla="*/ 15 w 100"/>
                <a:gd name="T33" fmla="*/ 33 h 82"/>
                <a:gd name="T34" fmla="*/ 20 w 100"/>
                <a:gd name="T35" fmla="*/ 35 h 82"/>
                <a:gd name="T36" fmla="*/ 19 w 100"/>
                <a:gd name="T37" fmla="*/ 40 h 82"/>
                <a:gd name="T38" fmla="*/ 9 w 100"/>
                <a:gd name="T39" fmla="*/ 45 h 82"/>
                <a:gd name="T40" fmla="*/ 4 w 100"/>
                <a:gd name="T41" fmla="*/ 44 h 82"/>
                <a:gd name="T42" fmla="*/ 5 w 100"/>
                <a:gd name="T43" fmla="*/ 39 h 82"/>
                <a:gd name="T44" fmla="*/ 6 w 100"/>
                <a:gd name="T45" fmla="*/ 39 h 82"/>
                <a:gd name="T46" fmla="*/ 3 w 100"/>
                <a:gd name="T47" fmla="*/ 35 h 82"/>
                <a:gd name="T48" fmla="*/ 8 w 100"/>
                <a:gd name="T49" fmla="*/ 20 h 82"/>
                <a:gd name="T50" fmla="*/ 28 w 100"/>
                <a:gd name="T51" fmla="*/ 8 h 82"/>
                <a:gd name="T52" fmla="*/ 44 w 100"/>
                <a:gd name="T53" fmla="*/ 5 h 82"/>
                <a:gd name="T54" fmla="*/ 57 w 100"/>
                <a:gd name="T55" fmla="*/ 8 h 82"/>
                <a:gd name="T56" fmla="*/ 59 w 100"/>
                <a:gd name="T57" fmla="*/ 8 h 82"/>
                <a:gd name="T58" fmla="*/ 72 w 100"/>
                <a:gd name="T59" fmla="*/ 0 h 82"/>
                <a:gd name="T60" fmla="*/ 75 w 100"/>
                <a:gd name="T61" fmla="*/ 0 h 82"/>
                <a:gd name="T62" fmla="*/ 77 w 100"/>
                <a:gd name="T63" fmla="*/ 2 h 82"/>
                <a:gd name="T64" fmla="*/ 99 w 100"/>
                <a:gd name="T65" fmla="*/ 39 h 82"/>
                <a:gd name="T66" fmla="*/ 98 w 100"/>
                <a:gd name="T67" fmla="*/ 44 h 82"/>
                <a:gd name="T68" fmla="*/ 90 w 100"/>
                <a:gd name="T69" fmla="*/ 48 h 82"/>
                <a:gd name="T70" fmla="*/ 77 w 100"/>
                <a:gd name="T71" fmla="*/ 59 h 82"/>
                <a:gd name="T72" fmla="*/ 75 w 100"/>
                <a:gd name="T73" fmla="*/ 61 h 82"/>
                <a:gd name="T74" fmla="*/ 65 w 100"/>
                <a:gd name="T75" fmla="*/ 69 h 82"/>
                <a:gd name="T76" fmla="*/ 42 w 100"/>
                <a:gd name="T77" fmla="*/ 82 h 82"/>
                <a:gd name="T78" fmla="*/ 41 w 100"/>
                <a:gd name="T7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82">
                  <a:moveTo>
                    <a:pt x="41" y="82"/>
                  </a:moveTo>
                  <a:cubicBezTo>
                    <a:pt x="39" y="82"/>
                    <a:pt x="38" y="82"/>
                    <a:pt x="37" y="81"/>
                  </a:cubicBezTo>
                  <a:cubicBezTo>
                    <a:pt x="36" y="79"/>
                    <a:pt x="37" y="77"/>
                    <a:pt x="39" y="76"/>
                  </a:cubicBezTo>
                  <a:cubicBezTo>
                    <a:pt x="61" y="63"/>
                    <a:pt x="61" y="63"/>
                    <a:pt x="61" y="63"/>
                  </a:cubicBezTo>
                  <a:cubicBezTo>
                    <a:pt x="64" y="61"/>
                    <a:pt x="67" y="59"/>
                    <a:pt x="70" y="56"/>
                  </a:cubicBezTo>
                  <a:cubicBezTo>
                    <a:pt x="71" y="54"/>
                    <a:pt x="71" y="54"/>
                    <a:pt x="71" y="54"/>
                  </a:cubicBezTo>
                  <a:cubicBezTo>
                    <a:pt x="76" y="49"/>
                    <a:pt x="81" y="45"/>
                    <a:pt x="86" y="42"/>
                  </a:cubicBezTo>
                  <a:cubicBezTo>
                    <a:pt x="91" y="40"/>
                    <a:pt x="91" y="40"/>
                    <a:pt x="91" y="40"/>
                  </a:cubicBezTo>
                  <a:cubicBezTo>
                    <a:pt x="73" y="8"/>
                    <a:pt x="73" y="8"/>
                    <a:pt x="73" y="8"/>
                  </a:cubicBezTo>
                  <a:cubicBezTo>
                    <a:pt x="63" y="14"/>
                    <a:pt x="63" y="14"/>
                    <a:pt x="63" y="14"/>
                  </a:cubicBezTo>
                  <a:cubicBezTo>
                    <a:pt x="60" y="16"/>
                    <a:pt x="58" y="16"/>
                    <a:pt x="55" y="15"/>
                  </a:cubicBezTo>
                  <a:cubicBezTo>
                    <a:pt x="43" y="12"/>
                    <a:pt x="43" y="12"/>
                    <a:pt x="43" y="12"/>
                  </a:cubicBezTo>
                  <a:cubicBezTo>
                    <a:pt x="39" y="12"/>
                    <a:pt x="35" y="12"/>
                    <a:pt x="32" y="14"/>
                  </a:cubicBezTo>
                  <a:cubicBezTo>
                    <a:pt x="12" y="26"/>
                    <a:pt x="12" y="26"/>
                    <a:pt x="12" y="26"/>
                  </a:cubicBezTo>
                  <a:cubicBezTo>
                    <a:pt x="10" y="27"/>
                    <a:pt x="9" y="30"/>
                    <a:pt x="10" y="32"/>
                  </a:cubicBezTo>
                  <a:cubicBezTo>
                    <a:pt x="10" y="33"/>
                    <a:pt x="11" y="33"/>
                    <a:pt x="12" y="34"/>
                  </a:cubicBezTo>
                  <a:cubicBezTo>
                    <a:pt x="13" y="34"/>
                    <a:pt x="14" y="34"/>
                    <a:pt x="15" y="33"/>
                  </a:cubicBezTo>
                  <a:cubicBezTo>
                    <a:pt x="17" y="32"/>
                    <a:pt x="19" y="33"/>
                    <a:pt x="20" y="35"/>
                  </a:cubicBezTo>
                  <a:cubicBezTo>
                    <a:pt x="21" y="36"/>
                    <a:pt x="21" y="39"/>
                    <a:pt x="19" y="40"/>
                  </a:cubicBezTo>
                  <a:cubicBezTo>
                    <a:pt x="19" y="40"/>
                    <a:pt x="9" y="45"/>
                    <a:pt x="9" y="45"/>
                  </a:cubicBezTo>
                  <a:cubicBezTo>
                    <a:pt x="7" y="46"/>
                    <a:pt x="5" y="46"/>
                    <a:pt x="4" y="44"/>
                  </a:cubicBezTo>
                  <a:cubicBezTo>
                    <a:pt x="3" y="42"/>
                    <a:pt x="3" y="40"/>
                    <a:pt x="5" y="39"/>
                  </a:cubicBezTo>
                  <a:cubicBezTo>
                    <a:pt x="6" y="39"/>
                    <a:pt x="6" y="39"/>
                    <a:pt x="6" y="39"/>
                  </a:cubicBezTo>
                  <a:cubicBezTo>
                    <a:pt x="5" y="38"/>
                    <a:pt x="4" y="36"/>
                    <a:pt x="3" y="35"/>
                  </a:cubicBezTo>
                  <a:cubicBezTo>
                    <a:pt x="0" y="30"/>
                    <a:pt x="3" y="23"/>
                    <a:pt x="8" y="20"/>
                  </a:cubicBezTo>
                  <a:cubicBezTo>
                    <a:pt x="28" y="8"/>
                    <a:pt x="28" y="8"/>
                    <a:pt x="28" y="8"/>
                  </a:cubicBezTo>
                  <a:cubicBezTo>
                    <a:pt x="33" y="5"/>
                    <a:pt x="39" y="4"/>
                    <a:pt x="44" y="5"/>
                  </a:cubicBezTo>
                  <a:cubicBezTo>
                    <a:pt x="57" y="8"/>
                    <a:pt x="57" y="8"/>
                    <a:pt x="57" y="8"/>
                  </a:cubicBezTo>
                  <a:cubicBezTo>
                    <a:pt x="58" y="8"/>
                    <a:pt x="58" y="8"/>
                    <a:pt x="59" y="8"/>
                  </a:cubicBezTo>
                  <a:cubicBezTo>
                    <a:pt x="72" y="0"/>
                    <a:pt x="72" y="0"/>
                    <a:pt x="72" y="0"/>
                  </a:cubicBezTo>
                  <a:cubicBezTo>
                    <a:pt x="73" y="0"/>
                    <a:pt x="74" y="0"/>
                    <a:pt x="75" y="0"/>
                  </a:cubicBezTo>
                  <a:cubicBezTo>
                    <a:pt x="76" y="0"/>
                    <a:pt x="77" y="1"/>
                    <a:pt x="77" y="2"/>
                  </a:cubicBezTo>
                  <a:cubicBezTo>
                    <a:pt x="99" y="39"/>
                    <a:pt x="99" y="39"/>
                    <a:pt x="99" y="39"/>
                  </a:cubicBezTo>
                  <a:cubicBezTo>
                    <a:pt x="100" y="41"/>
                    <a:pt x="99" y="43"/>
                    <a:pt x="98" y="44"/>
                  </a:cubicBezTo>
                  <a:cubicBezTo>
                    <a:pt x="90" y="48"/>
                    <a:pt x="90" y="48"/>
                    <a:pt x="90" y="48"/>
                  </a:cubicBezTo>
                  <a:cubicBezTo>
                    <a:pt x="85" y="51"/>
                    <a:pt x="81" y="55"/>
                    <a:pt x="77" y="59"/>
                  </a:cubicBezTo>
                  <a:cubicBezTo>
                    <a:pt x="75" y="61"/>
                    <a:pt x="75" y="61"/>
                    <a:pt x="75" y="61"/>
                  </a:cubicBezTo>
                  <a:cubicBezTo>
                    <a:pt x="72" y="64"/>
                    <a:pt x="69" y="67"/>
                    <a:pt x="65" y="69"/>
                  </a:cubicBezTo>
                  <a:cubicBezTo>
                    <a:pt x="42" y="82"/>
                    <a:pt x="42" y="82"/>
                    <a:pt x="42" y="82"/>
                  </a:cubicBezTo>
                  <a:cubicBezTo>
                    <a:pt x="42" y="82"/>
                    <a:pt x="41" y="82"/>
                    <a:pt x="41"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6" name="Freeform 444">
              <a:extLst>
                <a:ext uri="{FF2B5EF4-FFF2-40B4-BE49-F238E27FC236}">
                  <a16:creationId xmlns:a16="http://schemas.microsoft.com/office/drawing/2014/main" id="{2271AABA-8C4C-DF41-8332-9188206C46F9}"/>
                </a:ext>
              </a:extLst>
            </p:cNvPr>
            <p:cNvSpPr>
              <a:spLocks noEditPoints="1"/>
            </p:cNvSpPr>
            <p:nvPr/>
          </p:nvSpPr>
          <p:spPr bwMode="auto">
            <a:xfrm>
              <a:off x="8159751" y="5505450"/>
              <a:ext cx="165100" cy="219075"/>
            </a:xfrm>
            <a:custGeom>
              <a:avLst/>
              <a:gdLst>
                <a:gd name="T0" fmla="*/ 29 w 44"/>
                <a:gd name="T1" fmla="*/ 58 h 58"/>
                <a:gd name="T2" fmla="*/ 28 w 44"/>
                <a:gd name="T3" fmla="*/ 58 h 58"/>
                <a:gd name="T4" fmla="*/ 26 w 44"/>
                <a:gd name="T5" fmla="*/ 56 h 58"/>
                <a:gd name="T6" fmla="*/ 1 w 44"/>
                <a:gd name="T7" fmla="*/ 14 h 58"/>
                <a:gd name="T8" fmla="*/ 3 w 44"/>
                <a:gd name="T9" fmla="*/ 9 h 58"/>
                <a:gd name="T10" fmla="*/ 16 w 44"/>
                <a:gd name="T11" fmla="*/ 1 h 58"/>
                <a:gd name="T12" fmla="*/ 21 w 44"/>
                <a:gd name="T13" fmla="*/ 2 h 58"/>
                <a:gd name="T14" fmla="*/ 44 w 44"/>
                <a:gd name="T15" fmla="*/ 47 h 58"/>
                <a:gd name="T16" fmla="*/ 42 w 44"/>
                <a:gd name="T17" fmla="*/ 51 h 58"/>
                <a:gd name="T18" fmla="*/ 31 w 44"/>
                <a:gd name="T19" fmla="*/ 58 h 58"/>
                <a:gd name="T20" fmla="*/ 29 w 44"/>
                <a:gd name="T21" fmla="*/ 58 h 58"/>
                <a:gd name="T22" fmla="*/ 10 w 44"/>
                <a:gd name="T23" fmla="*/ 13 h 58"/>
                <a:gd name="T24" fmla="*/ 30 w 44"/>
                <a:gd name="T25" fmla="*/ 50 h 58"/>
                <a:gd name="T26" fmla="*/ 36 w 44"/>
                <a:gd name="T27" fmla="*/ 46 h 58"/>
                <a:gd name="T28" fmla="*/ 17 w 44"/>
                <a:gd name="T29" fmla="*/ 9 h 58"/>
                <a:gd name="T30" fmla="*/ 10 w 44"/>
                <a:gd name="T31"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8">
                  <a:moveTo>
                    <a:pt x="29" y="58"/>
                  </a:moveTo>
                  <a:cubicBezTo>
                    <a:pt x="29" y="58"/>
                    <a:pt x="29" y="58"/>
                    <a:pt x="28" y="58"/>
                  </a:cubicBezTo>
                  <a:cubicBezTo>
                    <a:pt x="27" y="58"/>
                    <a:pt x="26" y="57"/>
                    <a:pt x="26" y="56"/>
                  </a:cubicBezTo>
                  <a:cubicBezTo>
                    <a:pt x="1" y="14"/>
                    <a:pt x="1" y="14"/>
                    <a:pt x="1" y="14"/>
                  </a:cubicBezTo>
                  <a:cubicBezTo>
                    <a:pt x="0" y="12"/>
                    <a:pt x="1" y="10"/>
                    <a:pt x="3" y="9"/>
                  </a:cubicBezTo>
                  <a:cubicBezTo>
                    <a:pt x="16" y="1"/>
                    <a:pt x="16" y="1"/>
                    <a:pt x="16" y="1"/>
                  </a:cubicBezTo>
                  <a:cubicBezTo>
                    <a:pt x="18" y="0"/>
                    <a:pt x="20" y="0"/>
                    <a:pt x="21" y="2"/>
                  </a:cubicBezTo>
                  <a:cubicBezTo>
                    <a:pt x="32" y="15"/>
                    <a:pt x="40" y="30"/>
                    <a:pt x="44" y="47"/>
                  </a:cubicBezTo>
                  <a:cubicBezTo>
                    <a:pt x="44" y="49"/>
                    <a:pt x="44" y="50"/>
                    <a:pt x="42" y="51"/>
                  </a:cubicBezTo>
                  <a:cubicBezTo>
                    <a:pt x="31" y="58"/>
                    <a:pt x="31" y="58"/>
                    <a:pt x="31" y="58"/>
                  </a:cubicBezTo>
                  <a:cubicBezTo>
                    <a:pt x="30" y="58"/>
                    <a:pt x="30" y="58"/>
                    <a:pt x="29" y="58"/>
                  </a:cubicBezTo>
                  <a:close/>
                  <a:moveTo>
                    <a:pt x="10" y="13"/>
                  </a:moveTo>
                  <a:cubicBezTo>
                    <a:pt x="30" y="50"/>
                    <a:pt x="30" y="50"/>
                    <a:pt x="30" y="50"/>
                  </a:cubicBezTo>
                  <a:cubicBezTo>
                    <a:pt x="36" y="46"/>
                    <a:pt x="36" y="46"/>
                    <a:pt x="36" y="46"/>
                  </a:cubicBezTo>
                  <a:cubicBezTo>
                    <a:pt x="33" y="33"/>
                    <a:pt x="26" y="20"/>
                    <a:pt x="17" y="9"/>
                  </a:cubicBezTo>
                  <a:lnTo>
                    <a:pt x="1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7" name="Freeform 445">
              <a:extLst>
                <a:ext uri="{FF2B5EF4-FFF2-40B4-BE49-F238E27FC236}">
                  <a16:creationId xmlns:a16="http://schemas.microsoft.com/office/drawing/2014/main" id="{8FB5EA53-FF1D-FF4B-91CA-74EE42B3B441}"/>
                </a:ext>
              </a:extLst>
            </p:cNvPr>
            <p:cNvSpPr>
              <a:spLocks noEditPoints="1"/>
            </p:cNvSpPr>
            <p:nvPr/>
          </p:nvSpPr>
          <p:spPr bwMode="auto">
            <a:xfrm>
              <a:off x="7553326" y="5478463"/>
              <a:ext cx="173038" cy="211137"/>
            </a:xfrm>
            <a:custGeom>
              <a:avLst/>
              <a:gdLst>
                <a:gd name="T0" fmla="*/ 18 w 46"/>
                <a:gd name="T1" fmla="*/ 56 h 56"/>
                <a:gd name="T2" fmla="*/ 16 w 46"/>
                <a:gd name="T3" fmla="*/ 56 h 56"/>
                <a:gd name="T4" fmla="*/ 2 w 46"/>
                <a:gd name="T5" fmla="*/ 48 h 56"/>
                <a:gd name="T6" fmla="*/ 1 w 46"/>
                <a:gd name="T7" fmla="*/ 43 h 56"/>
                <a:gd name="T8" fmla="*/ 28 w 46"/>
                <a:gd name="T9" fmla="*/ 1 h 56"/>
                <a:gd name="T10" fmla="*/ 33 w 46"/>
                <a:gd name="T11" fmla="*/ 0 h 56"/>
                <a:gd name="T12" fmla="*/ 44 w 46"/>
                <a:gd name="T13" fmla="*/ 7 h 56"/>
                <a:gd name="T14" fmla="*/ 46 w 46"/>
                <a:gd name="T15" fmla="*/ 9 h 56"/>
                <a:gd name="T16" fmla="*/ 45 w 46"/>
                <a:gd name="T17" fmla="*/ 12 h 56"/>
                <a:gd name="T18" fmla="*/ 21 w 46"/>
                <a:gd name="T19" fmla="*/ 54 h 56"/>
                <a:gd name="T20" fmla="*/ 18 w 46"/>
                <a:gd name="T21" fmla="*/ 56 h 56"/>
                <a:gd name="T22" fmla="*/ 8 w 46"/>
                <a:gd name="T23" fmla="*/ 43 h 56"/>
                <a:gd name="T24" fmla="*/ 16 w 46"/>
                <a:gd name="T25" fmla="*/ 48 h 56"/>
                <a:gd name="T26" fmla="*/ 37 w 46"/>
                <a:gd name="T27" fmla="*/ 11 h 56"/>
                <a:gd name="T28" fmla="*/ 31 w 46"/>
                <a:gd name="T29" fmla="*/ 8 h 56"/>
                <a:gd name="T30" fmla="*/ 8 w 46"/>
                <a:gd name="T31"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56">
                  <a:moveTo>
                    <a:pt x="18" y="56"/>
                  </a:moveTo>
                  <a:cubicBezTo>
                    <a:pt x="17" y="56"/>
                    <a:pt x="16" y="56"/>
                    <a:pt x="16" y="56"/>
                  </a:cubicBezTo>
                  <a:cubicBezTo>
                    <a:pt x="2" y="48"/>
                    <a:pt x="2" y="48"/>
                    <a:pt x="2" y="48"/>
                  </a:cubicBezTo>
                  <a:cubicBezTo>
                    <a:pt x="1" y="47"/>
                    <a:pt x="0" y="45"/>
                    <a:pt x="1" y="43"/>
                  </a:cubicBezTo>
                  <a:cubicBezTo>
                    <a:pt x="6" y="27"/>
                    <a:pt x="16" y="13"/>
                    <a:pt x="28" y="1"/>
                  </a:cubicBezTo>
                  <a:cubicBezTo>
                    <a:pt x="29" y="0"/>
                    <a:pt x="31" y="0"/>
                    <a:pt x="33" y="0"/>
                  </a:cubicBezTo>
                  <a:cubicBezTo>
                    <a:pt x="44" y="7"/>
                    <a:pt x="44" y="7"/>
                    <a:pt x="44" y="7"/>
                  </a:cubicBezTo>
                  <a:cubicBezTo>
                    <a:pt x="45" y="7"/>
                    <a:pt x="45" y="8"/>
                    <a:pt x="46" y="9"/>
                  </a:cubicBezTo>
                  <a:cubicBezTo>
                    <a:pt x="46" y="10"/>
                    <a:pt x="46" y="11"/>
                    <a:pt x="45" y="12"/>
                  </a:cubicBezTo>
                  <a:cubicBezTo>
                    <a:pt x="21" y="54"/>
                    <a:pt x="21" y="54"/>
                    <a:pt x="21" y="54"/>
                  </a:cubicBezTo>
                  <a:cubicBezTo>
                    <a:pt x="20" y="56"/>
                    <a:pt x="19" y="56"/>
                    <a:pt x="18" y="56"/>
                  </a:cubicBezTo>
                  <a:close/>
                  <a:moveTo>
                    <a:pt x="8" y="43"/>
                  </a:moveTo>
                  <a:cubicBezTo>
                    <a:pt x="16" y="48"/>
                    <a:pt x="16" y="48"/>
                    <a:pt x="16" y="48"/>
                  </a:cubicBezTo>
                  <a:cubicBezTo>
                    <a:pt x="37" y="11"/>
                    <a:pt x="37" y="11"/>
                    <a:pt x="37" y="11"/>
                  </a:cubicBezTo>
                  <a:cubicBezTo>
                    <a:pt x="31" y="8"/>
                    <a:pt x="31" y="8"/>
                    <a:pt x="31" y="8"/>
                  </a:cubicBezTo>
                  <a:cubicBezTo>
                    <a:pt x="21" y="18"/>
                    <a:pt x="13" y="30"/>
                    <a:pt x="8"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8" name="Freeform 446">
              <a:extLst>
                <a:ext uri="{FF2B5EF4-FFF2-40B4-BE49-F238E27FC236}">
                  <a16:creationId xmlns:a16="http://schemas.microsoft.com/office/drawing/2014/main" id="{F324A72A-85C5-334A-BEC8-34915B2A328D}"/>
                </a:ext>
              </a:extLst>
            </p:cNvPr>
            <p:cNvSpPr>
              <a:spLocks noEditPoints="1"/>
            </p:cNvSpPr>
            <p:nvPr/>
          </p:nvSpPr>
          <p:spPr bwMode="auto">
            <a:xfrm>
              <a:off x="7808913" y="6083300"/>
              <a:ext cx="211138" cy="93662"/>
            </a:xfrm>
            <a:custGeom>
              <a:avLst/>
              <a:gdLst>
                <a:gd name="T0" fmla="*/ 33 w 56"/>
                <a:gd name="T1" fmla="*/ 25 h 25"/>
                <a:gd name="T2" fmla="*/ 2 w 56"/>
                <a:gd name="T3" fmla="*/ 21 h 25"/>
                <a:gd name="T4" fmla="*/ 0 w 56"/>
                <a:gd name="T5" fmla="*/ 17 h 25"/>
                <a:gd name="T6" fmla="*/ 0 w 56"/>
                <a:gd name="T7" fmla="*/ 4 h 25"/>
                <a:gd name="T8" fmla="*/ 3 w 56"/>
                <a:gd name="T9" fmla="*/ 0 h 25"/>
                <a:gd name="T10" fmla="*/ 53 w 56"/>
                <a:gd name="T11" fmla="*/ 0 h 25"/>
                <a:gd name="T12" fmla="*/ 56 w 56"/>
                <a:gd name="T13" fmla="*/ 4 h 25"/>
                <a:gd name="T14" fmla="*/ 56 w 56"/>
                <a:gd name="T15" fmla="*/ 20 h 25"/>
                <a:gd name="T16" fmla="*/ 53 w 56"/>
                <a:gd name="T17" fmla="*/ 23 h 25"/>
                <a:gd name="T18" fmla="*/ 33 w 56"/>
                <a:gd name="T19" fmla="*/ 25 h 25"/>
                <a:gd name="T20" fmla="*/ 7 w 56"/>
                <a:gd name="T21" fmla="*/ 14 h 25"/>
                <a:gd name="T22" fmla="*/ 49 w 56"/>
                <a:gd name="T23" fmla="*/ 17 h 25"/>
                <a:gd name="T24" fmla="*/ 49 w 56"/>
                <a:gd name="T25" fmla="*/ 8 h 25"/>
                <a:gd name="T26" fmla="*/ 7 w 56"/>
                <a:gd name="T27" fmla="*/ 8 h 25"/>
                <a:gd name="T28" fmla="*/ 7 w 56"/>
                <a:gd name="T29"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25">
                  <a:moveTo>
                    <a:pt x="33" y="25"/>
                  </a:moveTo>
                  <a:cubicBezTo>
                    <a:pt x="23" y="25"/>
                    <a:pt x="12" y="24"/>
                    <a:pt x="2" y="21"/>
                  </a:cubicBezTo>
                  <a:cubicBezTo>
                    <a:pt x="1" y="20"/>
                    <a:pt x="0" y="19"/>
                    <a:pt x="0" y="17"/>
                  </a:cubicBezTo>
                  <a:cubicBezTo>
                    <a:pt x="0" y="4"/>
                    <a:pt x="0" y="4"/>
                    <a:pt x="0" y="4"/>
                  </a:cubicBezTo>
                  <a:cubicBezTo>
                    <a:pt x="0" y="2"/>
                    <a:pt x="1" y="0"/>
                    <a:pt x="3" y="0"/>
                  </a:cubicBezTo>
                  <a:cubicBezTo>
                    <a:pt x="53" y="0"/>
                    <a:pt x="53" y="0"/>
                    <a:pt x="53" y="0"/>
                  </a:cubicBezTo>
                  <a:cubicBezTo>
                    <a:pt x="55" y="0"/>
                    <a:pt x="56" y="2"/>
                    <a:pt x="56" y="4"/>
                  </a:cubicBezTo>
                  <a:cubicBezTo>
                    <a:pt x="56" y="20"/>
                    <a:pt x="56" y="20"/>
                    <a:pt x="56" y="20"/>
                  </a:cubicBezTo>
                  <a:cubicBezTo>
                    <a:pt x="56" y="21"/>
                    <a:pt x="55" y="23"/>
                    <a:pt x="53" y="23"/>
                  </a:cubicBezTo>
                  <a:cubicBezTo>
                    <a:pt x="47" y="24"/>
                    <a:pt x="40" y="25"/>
                    <a:pt x="33" y="25"/>
                  </a:cubicBezTo>
                  <a:close/>
                  <a:moveTo>
                    <a:pt x="7" y="14"/>
                  </a:moveTo>
                  <a:cubicBezTo>
                    <a:pt x="21" y="18"/>
                    <a:pt x="35" y="19"/>
                    <a:pt x="49" y="17"/>
                  </a:cubicBezTo>
                  <a:cubicBezTo>
                    <a:pt x="49" y="8"/>
                    <a:pt x="49" y="8"/>
                    <a:pt x="49" y="8"/>
                  </a:cubicBezTo>
                  <a:cubicBezTo>
                    <a:pt x="7" y="8"/>
                    <a:pt x="7" y="8"/>
                    <a:pt x="7" y="8"/>
                  </a:cubicBezTo>
                  <a:lnTo>
                    <a:pt x="7"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9" name="Freeform 447">
              <a:extLst>
                <a:ext uri="{FF2B5EF4-FFF2-40B4-BE49-F238E27FC236}">
                  <a16:creationId xmlns:a16="http://schemas.microsoft.com/office/drawing/2014/main" id="{5FF05AC6-7C7F-E640-AB19-C6D2041FD3F2}"/>
                </a:ext>
              </a:extLst>
            </p:cNvPr>
            <p:cNvSpPr>
              <a:spLocks/>
            </p:cNvSpPr>
            <p:nvPr/>
          </p:nvSpPr>
          <p:spPr bwMode="auto">
            <a:xfrm>
              <a:off x="7534276" y="5780088"/>
              <a:ext cx="650875" cy="396875"/>
            </a:xfrm>
            <a:custGeom>
              <a:avLst/>
              <a:gdLst>
                <a:gd name="T0" fmla="*/ 106 w 173"/>
                <a:gd name="T1" fmla="*/ 105 h 105"/>
                <a:gd name="T2" fmla="*/ 0 w 173"/>
                <a:gd name="T3" fmla="*/ 4 h 105"/>
                <a:gd name="T4" fmla="*/ 3 w 173"/>
                <a:gd name="T5" fmla="*/ 0 h 105"/>
                <a:gd name="T6" fmla="*/ 7 w 173"/>
                <a:gd name="T7" fmla="*/ 4 h 105"/>
                <a:gd name="T8" fmla="*/ 106 w 173"/>
                <a:gd name="T9" fmla="*/ 98 h 105"/>
                <a:gd name="T10" fmla="*/ 166 w 173"/>
                <a:gd name="T11" fmla="*/ 78 h 105"/>
                <a:gd name="T12" fmla="*/ 171 w 173"/>
                <a:gd name="T13" fmla="*/ 78 h 105"/>
                <a:gd name="T14" fmla="*/ 171 w 173"/>
                <a:gd name="T15" fmla="*/ 83 h 105"/>
                <a:gd name="T16" fmla="*/ 106 w 173"/>
                <a:gd name="T1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05">
                  <a:moveTo>
                    <a:pt x="106" y="105"/>
                  </a:moveTo>
                  <a:cubicBezTo>
                    <a:pt x="49" y="105"/>
                    <a:pt x="3" y="61"/>
                    <a:pt x="0" y="4"/>
                  </a:cubicBezTo>
                  <a:cubicBezTo>
                    <a:pt x="0" y="2"/>
                    <a:pt x="1" y="0"/>
                    <a:pt x="3" y="0"/>
                  </a:cubicBezTo>
                  <a:cubicBezTo>
                    <a:pt x="5" y="0"/>
                    <a:pt x="7" y="2"/>
                    <a:pt x="7" y="4"/>
                  </a:cubicBezTo>
                  <a:cubicBezTo>
                    <a:pt x="10" y="56"/>
                    <a:pt x="53" y="98"/>
                    <a:pt x="106" y="98"/>
                  </a:cubicBezTo>
                  <a:cubicBezTo>
                    <a:pt x="128" y="98"/>
                    <a:pt x="149" y="91"/>
                    <a:pt x="166" y="78"/>
                  </a:cubicBezTo>
                  <a:cubicBezTo>
                    <a:pt x="168" y="76"/>
                    <a:pt x="170" y="77"/>
                    <a:pt x="171" y="78"/>
                  </a:cubicBezTo>
                  <a:cubicBezTo>
                    <a:pt x="173" y="80"/>
                    <a:pt x="172" y="82"/>
                    <a:pt x="171" y="83"/>
                  </a:cubicBezTo>
                  <a:cubicBezTo>
                    <a:pt x="152" y="98"/>
                    <a:pt x="130" y="105"/>
                    <a:pt x="106"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0" name="Freeform 448">
              <a:extLst>
                <a:ext uri="{FF2B5EF4-FFF2-40B4-BE49-F238E27FC236}">
                  <a16:creationId xmlns:a16="http://schemas.microsoft.com/office/drawing/2014/main" id="{79282F54-EF22-D846-89B7-C3A4BCA37387}"/>
                </a:ext>
              </a:extLst>
            </p:cNvPr>
            <p:cNvSpPr>
              <a:spLocks/>
            </p:cNvSpPr>
            <p:nvPr/>
          </p:nvSpPr>
          <p:spPr bwMode="auto">
            <a:xfrm>
              <a:off x="7537451" y="5441950"/>
              <a:ext cx="192088" cy="277812"/>
            </a:xfrm>
            <a:custGeom>
              <a:avLst/>
              <a:gdLst>
                <a:gd name="T0" fmla="*/ 4 w 51"/>
                <a:gd name="T1" fmla="*/ 74 h 74"/>
                <a:gd name="T2" fmla="*/ 3 w 51"/>
                <a:gd name="T3" fmla="*/ 74 h 74"/>
                <a:gd name="T4" fmla="*/ 0 w 51"/>
                <a:gd name="T5" fmla="*/ 70 h 74"/>
                <a:gd name="T6" fmla="*/ 45 w 51"/>
                <a:gd name="T7" fmla="*/ 1 h 74"/>
                <a:gd name="T8" fmla="*/ 50 w 51"/>
                <a:gd name="T9" fmla="*/ 2 h 74"/>
                <a:gd name="T10" fmla="*/ 49 w 51"/>
                <a:gd name="T11" fmla="*/ 7 h 74"/>
                <a:gd name="T12" fmla="*/ 7 w 51"/>
                <a:gd name="T13" fmla="*/ 71 h 74"/>
                <a:gd name="T14" fmla="*/ 4 w 51"/>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4">
                  <a:moveTo>
                    <a:pt x="4" y="74"/>
                  </a:moveTo>
                  <a:cubicBezTo>
                    <a:pt x="4" y="74"/>
                    <a:pt x="3" y="74"/>
                    <a:pt x="3" y="74"/>
                  </a:cubicBezTo>
                  <a:cubicBezTo>
                    <a:pt x="1" y="74"/>
                    <a:pt x="0" y="72"/>
                    <a:pt x="0" y="70"/>
                  </a:cubicBezTo>
                  <a:cubicBezTo>
                    <a:pt x="5" y="42"/>
                    <a:pt x="21" y="17"/>
                    <a:pt x="45" y="1"/>
                  </a:cubicBezTo>
                  <a:cubicBezTo>
                    <a:pt x="46" y="0"/>
                    <a:pt x="49" y="0"/>
                    <a:pt x="50" y="2"/>
                  </a:cubicBezTo>
                  <a:cubicBezTo>
                    <a:pt x="51" y="3"/>
                    <a:pt x="50" y="6"/>
                    <a:pt x="49" y="7"/>
                  </a:cubicBezTo>
                  <a:cubicBezTo>
                    <a:pt x="27" y="22"/>
                    <a:pt x="12" y="45"/>
                    <a:pt x="7" y="71"/>
                  </a:cubicBezTo>
                  <a:cubicBezTo>
                    <a:pt x="7" y="73"/>
                    <a:pt x="5" y="74"/>
                    <a:pt x="4"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1" name="Freeform 449">
              <a:extLst>
                <a:ext uri="{FF2B5EF4-FFF2-40B4-BE49-F238E27FC236}">
                  <a16:creationId xmlns:a16="http://schemas.microsoft.com/office/drawing/2014/main" id="{C950EB43-7161-B84D-B4B4-74B0994880AA}"/>
                </a:ext>
              </a:extLst>
            </p:cNvPr>
            <p:cNvSpPr>
              <a:spLocks/>
            </p:cNvSpPr>
            <p:nvPr/>
          </p:nvSpPr>
          <p:spPr bwMode="auto">
            <a:xfrm>
              <a:off x="7842251" y="5376863"/>
              <a:ext cx="53975" cy="30162"/>
            </a:xfrm>
            <a:custGeom>
              <a:avLst/>
              <a:gdLst>
                <a:gd name="T0" fmla="*/ 4 w 14"/>
                <a:gd name="T1" fmla="*/ 8 h 8"/>
                <a:gd name="T2" fmla="*/ 0 w 14"/>
                <a:gd name="T3" fmla="*/ 5 h 8"/>
                <a:gd name="T4" fmla="*/ 3 w 14"/>
                <a:gd name="T5" fmla="*/ 1 h 8"/>
                <a:gd name="T6" fmla="*/ 9 w 14"/>
                <a:gd name="T7" fmla="*/ 0 h 8"/>
                <a:gd name="T8" fmla="*/ 13 w 14"/>
                <a:gd name="T9" fmla="*/ 3 h 8"/>
                <a:gd name="T10" fmla="*/ 10 w 14"/>
                <a:gd name="T11" fmla="*/ 7 h 8"/>
                <a:gd name="T12" fmla="*/ 5 w 14"/>
                <a:gd name="T13" fmla="*/ 8 h 8"/>
                <a:gd name="T14" fmla="*/ 4 w 14"/>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4" y="8"/>
                  </a:moveTo>
                  <a:cubicBezTo>
                    <a:pt x="2" y="8"/>
                    <a:pt x="1" y="7"/>
                    <a:pt x="0" y="5"/>
                  </a:cubicBezTo>
                  <a:cubicBezTo>
                    <a:pt x="0" y="3"/>
                    <a:pt x="1" y="1"/>
                    <a:pt x="3" y="1"/>
                  </a:cubicBezTo>
                  <a:cubicBezTo>
                    <a:pt x="5" y="1"/>
                    <a:pt x="7" y="0"/>
                    <a:pt x="9" y="0"/>
                  </a:cubicBezTo>
                  <a:cubicBezTo>
                    <a:pt x="11" y="0"/>
                    <a:pt x="13" y="1"/>
                    <a:pt x="13" y="3"/>
                  </a:cubicBezTo>
                  <a:cubicBezTo>
                    <a:pt x="14" y="5"/>
                    <a:pt x="12" y="7"/>
                    <a:pt x="10" y="7"/>
                  </a:cubicBezTo>
                  <a:cubicBezTo>
                    <a:pt x="8" y="7"/>
                    <a:pt x="6" y="8"/>
                    <a:pt x="5"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2" name="Freeform 450">
              <a:extLst>
                <a:ext uri="{FF2B5EF4-FFF2-40B4-BE49-F238E27FC236}">
                  <a16:creationId xmlns:a16="http://schemas.microsoft.com/office/drawing/2014/main" id="{CAD14826-F92D-8C4F-B4F0-E1496AEBD087}"/>
                </a:ext>
              </a:extLst>
            </p:cNvPr>
            <p:cNvSpPr>
              <a:spLocks/>
            </p:cNvSpPr>
            <p:nvPr/>
          </p:nvSpPr>
          <p:spPr bwMode="auto">
            <a:xfrm>
              <a:off x="7764463" y="5392738"/>
              <a:ext cx="55563" cy="41275"/>
            </a:xfrm>
            <a:custGeom>
              <a:avLst/>
              <a:gdLst>
                <a:gd name="T0" fmla="*/ 4 w 15"/>
                <a:gd name="T1" fmla="*/ 11 h 11"/>
                <a:gd name="T2" fmla="*/ 1 w 15"/>
                <a:gd name="T3" fmla="*/ 8 h 11"/>
                <a:gd name="T4" fmla="*/ 3 w 15"/>
                <a:gd name="T5" fmla="*/ 4 h 11"/>
                <a:gd name="T6" fmla="*/ 10 w 15"/>
                <a:gd name="T7" fmla="*/ 1 h 11"/>
                <a:gd name="T8" fmla="*/ 15 w 15"/>
                <a:gd name="T9" fmla="*/ 3 h 11"/>
                <a:gd name="T10" fmla="*/ 12 w 15"/>
                <a:gd name="T11" fmla="*/ 8 h 11"/>
                <a:gd name="T12" fmla="*/ 6 w 15"/>
                <a:gd name="T13" fmla="*/ 10 h 11"/>
                <a:gd name="T14" fmla="*/ 4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4" y="11"/>
                  </a:moveTo>
                  <a:cubicBezTo>
                    <a:pt x="3" y="11"/>
                    <a:pt x="2" y="10"/>
                    <a:pt x="1" y="8"/>
                  </a:cubicBezTo>
                  <a:cubicBezTo>
                    <a:pt x="0" y="7"/>
                    <a:pt x="1" y="4"/>
                    <a:pt x="3" y="4"/>
                  </a:cubicBezTo>
                  <a:cubicBezTo>
                    <a:pt x="5" y="3"/>
                    <a:pt x="8" y="2"/>
                    <a:pt x="10" y="1"/>
                  </a:cubicBezTo>
                  <a:cubicBezTo>
                    <a:pt x="12" y="0"/>
                    <a:pt x="14" y="1"/>
                    <a:pt x="15" y="3"/>
                  </a:cubicBezTo>
                  <a:cubicBezTo>
                    <a:pt x="15" y="5"/>
                    <a:pt x="14" y="7"/>
                    <a:pt x="12" y="8"/>
                  </a:cubicBezTo>
                  <a:cubicBezTo>
                    <a:pt x="10" y="8"/>
                    <a:pt x="8" y="9"/>
                    <a:pt x="6" y="10"/>
                  </a:cubicBezTo>
                  <a:cubicBezTo>
                    <a:pt x="5" y="10"/>
                    <a:pt x="5"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3" name="Freeform 451">
              <a:extLst>
                <a:ext uri="{FF2B5EF4-FFF2-40B4-BE49-F238E27FC236}">
                  <a16:creationId xmlns:a16="http://schemas.microsoft.com/office/drawing/2014/main" id="{0C6CEDDD-3304-FD44-A8CD-A10A570BC3F9}"/>
                </a:ext>
              </a:extLst>
            </p:cNvPr>
            <p:cNvSpPr>
              <a:spLocks/>
            </p:cNvSpPr>
            <p:nvPr/>
          </p:nvSpPr>
          <p:spPr bwMode="auto">
            <a:xfrm>
              <a:off x="7699376" y="5426075"/>
              <a:ext cx="49213" cy="41275"/>
            </a:xfrm>
            <a:custGeom>
              <a:avLst/>
              <a:gdLst>
                <a:gd name="T0" fmla="*/ 4 w 13"/>
                <a:gd name="T1" fmla="*/ 11 h 11"/>
                <a:gd name="T2" fmla="*/ 1 w 13"/>
                <a:gd name="T3" fmla="*/ 10 h 11"/>
                <a:gd name="T4" fmla="*/ 2 w 13"/>
                <a:gd name="T5" fmla="*/ 5 h 11"/>
                <a:gd name="T6" fmla="*/ 7 w 13"/>
                <a:gd name="T7" fmla="*/ 1 h 11"/>
                <a:gd name="T8" fmla="*/ 12 w 13"/>
                <a:gd name="T9" fmla="*/ 3 h 11"/>
                <a:gd name="T10" fmla="*/ 10 w 13"/>
                <a:gd name="T11" fmla="*/ 8 h 11"/>
                <a:gd name="T12" fmla="*/ 6 w 13"/>
                <a:gd name="T13" fmla="*/ 11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1" y="11"/>
                    <a:pt x="1" y="10"/>
                  </a:cubicBezTo>
                  <a:cubicBezTo>
                    <a:pt x="0" y="8"/>
                    <a:pt x="0" y="6"/>
                    <a:pt x="2" y="5"/>
                  </a:cubicBezTo>
                  <a:cubicBezTo>
                    <a:pt x="3" y="4"/>
                    <a:pt x="5" y="2"/>
                    <a:pt x="7" y="1"/>
                  </a:cubicBezTo>
                  <a:cubicBezTo>
                    <a:pt x="8" y="0"/>
                    <a:pt x="11" y="1"/>
                    <a:pt x="12" y="3"/>
                  </a:cubicBezTo>
                  <a:cubicBezTo>
                    <a:pt x="13" y="4"/>
                    <a:pt x="12" y="7"/>
                    <a:pt x="10" y="8"/>
                  </a:cubicBezTo>
                  <a:cubicBezTo>
                    <a:pt x="9" y="9"/>
                    <a:pt x="7" y="10"/>
                    <a:pt x="6" y="11"/>
                  </a:cubicBezTo>
                  <a:cubicBezTo>
                    <a:pt x="5" y="11"/>
                    <a:pt x="4"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4" name="Freeform 452">
              <a:extLst>
                <a:ext uri="{FF2B5EF4-FFF2-40B4-BE49-F238E27FC236}">
                  <a16:creationId xmlns:a16="http://schemas.microsoft.com/office/drawing/2014/main" id="{BE9B0318-86DD-6244-8C68-6D13BAFE763F}"/>
                </a:ext>
              </a:extLst>
            </p:cNvPr>
            <p:cNvSpPr>
              <a:spLocks/>
            </p:cNvSpPr>
            <p:nvPr/>
          </p:nvSpPr>
          <p:spPr bwMode="auto">
            <a:xfrm>
              <a:off x="7866063" y="5373688"/>
              <a:ext cx="469900" cy="414337"/>
            </a:xfrm>
            <a:custGeom>
              <a:avLst/>
              <a:gdLst>
                <a:gd name="T0" fmla="*/ 121 w 125"/>
                <a:gd name="T1" fmla="*/ 110 h 110"/>
                <a:gd name="T2" fmla="*/ 118 w 125"/>
                <a:gd name="T3" fmla="*/ 107 h 110"/>
                <a:gd name="T4" fmla="*/ 18 w 125"/>
                <a:gd name="T5" fmla="*/ 7 h 110"/>
                <a:gd name="T6" fmla="*/ 4 w 125"/>
                <a:gd name="T7" fmla="*/ 8 h 110"/>
                <a:gd name="T8" fmla="*/ 0 w 125"/>
                <a:gd name="T9" fmla="*/ 5 h 110"/>
                <a:gd name="T10" fmla="*/ 3 w 125"/>
                <a:gd name="T11" fmla="*/ 1 h 110"/>
                <a:gd name="T12" fmla="*/ 18 w 125"/>
                <a:gd name="T13" fmla="*/ 0 h 110"/>
                <a:gd name="T14" fmla="*/ 125 w 125"/>
                <a:gd name="T15" fmla="*/ 107 h 110"/>
                <a:gd name="T16" fmla="*/ 121 w 125"/>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10">
                  <a:moveTo>
                    <a:pt x="121" y="110"/>
                  </a:moveTo>
                  <a:cubicBezTo>
                    <a:pt x="119" y="110"/>
                    <a:pt x="118" y="109"/>
                    <a:pt x="118" y="107"/>
                  </a:cubicBezTo>
                  <a:cubicBezTo>
                    <a:pt x="118" y="52"/>
                    <a:pt x="73" y="7"/>
                    <a:pt x="18" y="7"/>
                  </a:cubicBezTo>
                  <a:cubicBezTo>
                    <a:pt x="14" y="7"/>
                    <a:pt x="9" y="7"/>
                    <a:pt x="4" y="8"/>
                  </a:cubicBezTo>
                  <a:cubicBezTo>
                    <a:pt x="2" y="8"/>
                    <a:pt x="0" y="7"/>
                    <a:pt x="0" y="5"/>
                  </a:cubicBezTo>
                  <a:cubicBezTo>
                    <a:pt x="0" y="3"/>
                    <a:pt x="1" y="1"/>
                    <a:pt x="3" y="1"/>
                  </a:cubicBezTo>
                  <a:cubicBezTo>
                    <a:pt x="8" y="0"/>
                    <a:pt x="13" y="0"/>
                    <a:pt x="18" y="0"/>
                  </a:cubicBezTo>
                  <a:cubicBezTo>
                    <a:pt x="77" y="0"/>
                    <a:pt x="125" y="48"/>
                    <a:pt x="125" y="107"/>
                  </a:cubicBezTo>
                  <a:cubicBezTo>
                    <a:pt x="125" y="109"/>
                    <a:pt x="123" y="110"/>
                    <a:pt x="121"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5" name="Freeform 453">
              <a:extLst>
                <a:ext uri="{FF2B5EF4-FFF2-40B4-BE49-F238E27FC236}">
                  <a16:creationId xmlns:a16="http://schemas.microsoft.com/office/drawing/2014/main" id="{E9CCFC77-05DC-074E-8D55-2A33897046D1}"/>
                </a:ext>
              </a:extLst>
            </p:cNvPr>
            <p:cNvSpPr>
              <a:spLocks/>
            </p:cNvSpPr>
            <p:nvPr/>
          </p:nvSpPr>
          <p:spPr bwMode="auto">
            <a:xfrm>
              <a:off x="8151813" y="6056313"/>
              <a:ext cx="49213" cy="41275"/>
            </a:xfrm>
            <a:custGeom>
              <a:avLst/>
              <a:gdLst>
                <a:gd name="T0" fmla="*/ 4 w 13"/>
                <a:gd name="T1" fmla="*/ 11 h 11"/>
                <a:gd name="T2" fmla="*/ 2 w 13"/>
                <a:gd name="T3" fmla="*/ 10 h 11"/>
                <a:gd name="T4" fmla="*/ 2 w 13"/>
                <a:gd name="T5" fmla="*/ 5 h 11"/>
                <a:gd name="T6" fmla="*/ 7 w 13"/>
                <a:gd name="T7" fmla="*/ 1 h 11"/>
                <a:gd name="T8" fmla="*/ 12 w 13"/>
                <a:gd name="T9" fmla="*/ 2 h 11"/>
                <a:gd name="T10" fmla="*/ 11 w 13"/>
                <a:gd name="T11" fmla="*/ 7 h 11"/>
                <a:gd name="T12" fmla="*/ 7 w 13"/>
                <a:gd name="T13" fmla="*/ 10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2" y="11"/>
                    <a:pt x="2" y="10"/>
                  </a:cubicBezTo>
                  <a:cubicBezTo>
                    <a:pt x="0" y="8"/>
                    <a:pt x="1" y="6"/>
                    <a:pt x="2" y="5"/>
                  </a:cubicBezTo>
                  <a:cubicBezTo>
                    <a:pt x="4" y="4"/>
                    <a:pt x="5" y="2"/>
                    <a:pt x="7" y="1"/>
                  </a:cubicBezTo>
                  <a:cubicBezTo>
                    <a:pt x="8" y="0"/>
                    <a:pt x="10" y="0"/>
                    <a:pt x="12" y="2"/>
                  </a:cubicBezTo>
                  <a:cubicBezTo>
                    <a:pt x="13" y="3"/>
                    <a:pt x="13" y="5"/>
                    <a:pt x="11" y="7"/>
                  </a:cubicBezTo>
                  <a:cubicBezTo>
                    <a:pt x="10" y="8"/>
                    <a:pt x="8" y="9"/>
                    <a:pt x="7" y="10"/>
                  </a:cubicBezTo>
                  <a:cubicBezTo>
                    <a:pt x="6" y="11"/>
                    <a:pt x="5"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6" name="Freeform 454">
              <a:extLst>
                <a:ext uri="{FF2B5EF4-FFF2-40B4-BE49-F238E27FC236}">
                  <a16:creationId xmlns:a16="http://schemas.microsoft.com/office/drawing/2014/main" id="{215121B1-B25A-B149-9592-3DFAB010F448}"/>
                </a:ext>
              </a:extLst>
            </p:cNvPr>
            <p:cNvSpPr>
              <a:spLocks noEditPoints="1"/>
            </p:cNvSpPr>
            <p:nvPr/>
          </p:nvSpPr>
          <p:spPr bwMode="auto">
            <a:xfrm>
              <a:off x="8223251" y="5859463"/>
              <a:ext cx="101600" cy="169862"/>
            </a:xfrm>
            <a:custGeom>
              <a:avLst/>
              <a:gdLst>
                <a:gd name="T0" fmla="*/ 4 w 27"/>
                <a:gd name="T1" fmla="*/ 45 h 45"/>
                <a:gd name="T2" fmla="*/ 2 w 27"/>
                <a:gd name="T3" fmla="*/ 44 h 45"/>
                <a:gd name="T4" fmla="*/ 2 w 27"/>
                <a:gd name="T5" fmla="*/ 39 h 45"/>
                <a:gd name="T6" fmla="*/ 7 w 27"/>
                <a:gd name="T7" fmla="*/ 30 h 45"/>
                <a:gd name="T8" fmla="*/ 12 w 27"/>
                <a:gd name="T9" fmla="*/ 29 h 45"/>
                <a:gd name="T10" fmla="*/ 13 w 27"/>
                <a:gd name="T11" fmla="*/ 34 h 45"/>
                <a:gd name="T12" fmla="*/ 7 w 27"/>
                <a:gd name="T13" fmla="*/ 43 h 45"/>
                <a:gd name="T14" fmla="*/ 4 w 27"/>
                <a:gd name="T15" fmla="*/ 45 h 45"/>
                <a:gd name="T16" fmla="*/ 20 w 27"/>
                <a:gd name="T17" fmla="*/ 17 h 45"/>
                <a:gd name="T18" fmla="*/ 18 w 27"/>
                <a:gd name="T19" fmla="*/ 17 h 45"/>
                <a:gd name="T20" fmla="*/ 16 w 27"/>
                <a:gd name="T21" fmla="*/ 13 h 45"/>
                <a:gd name="T22" fmla="*/ 19 w 27"/>
                <a:gd name="T23" fmla="*/ 3 h 45"/>
                <a:gd name="T24" fmla="*/ 24 w 27"/>
                <a:gd name="T25" fmla="*/ 0 h 45"/>
                <a:gd name="T26" fmla="*/ 26 w 27"/>
                <a:gd name="T27" fmla="*/ 5 h 45"/>
                <a:gd name="T28" fmla="*/ 23 w 27"/>
                <a:gd name="T29" fmla="*/ 15 h 45"/>
                <a:gd name="T30" fmla="*/ 20 w 27"/>
                <a:gd name="T31"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5">
                  <a:moveTo>
                    <a:pt x="4" y="45"/>
                  </a:moveTo>
                  <a:cubicBezTo>
                    <a:pt x="4" y="45"/>
                    <a:pt x="3" y="44"/>
                    <a:pt x="2" y="44"/>
                  </a:cubicBezTo>
                  <a:cubicBezTo>
                    <a:pt x="1" y="43"/>
                    <a:pt x="0" y="40"/>
                    <a:pt x="2" y="39"/>
                  </a:cubicBezTo>
                  <a:cubicBezTo>
                    <a:pt x="4" y="36"/>
                    <a:pt x="6" y="33"/>
                    <a:pt x="7" y="30"/>
                  </a:cubicBezTo>
                  <a:cubicBezTo>
                    <a:pt x="8" y="29"/>
                    <a:pt x="11" y="28"/>
                    <a:pt x="12" y="29"/>
                  </a:cubicBezTo>
                  <a:cubicBezTo>
                    <a:pt x="14" y="30"/>
                    <a:pt x="15" y="33"/>
                    <a:pt x="13" y="34"/>
                  </a:cubicBezTo>
                  <a:cubicBezTo>
                    <a:pt x="12" y="37"/>
                    <a:pt x="9" y="40"/>
                    <a:pt x="7" y="43"/>
                  </a:cubicBezTo>
                  <a:cubicBezTo>
                    <a:pt x="7" y="44"/>
                    <a:pt x="5" y="45"/>
                    <a:pt x="4" y="45"/>
                  </a:cubicBezTo>
                  <a:close/>
                  <a:moveTo>
                    <a:pt x="20" y="17"/>
                  </a:moveTo>
                  <a:cubicBezTo>
                    <a:pt x="19" y="17"/>
                    <a:pt x="19" y="17"/>
                    <a:pt x="18" y="17"/>
                  </a:cubicBezTo>
                  <a:cubicBezTo>
                    <a:pt x="16" y="17"/>
                    <a:pt x="16" y="14"/>
                    <a:pt x="16" y="13"/>
                  </a:cubicBezTo>
                  <a:cubicBezTo>
                    <a:pt x="17" y="9"/>
                    <a:pt x="18" y="6"/>
                    <a:pt x="19" y="3"/>
                  </a:cubicBezTo>
                  <a:cubicBezTo>
                    <a:pt x="20" y="1"/>
                    <a:pt x="22" y="0"/>
                    <a:pt x="24" y="0"/>
                  </a:cubicBezTo>
                  <a:cubicBezTo>
                    <a:pt x="26" y="1"/>
                    <a:pt x="27" y="3"/>
                    <a:pt x="26" y="5"/>
                  </a:cubicBezTo>
                  <a:cubicBezTo>
                    <a:pt x="25" y="8"/>
                    <a:pt x="24" y="12"/>
                    <a:pt x="23" y="15"/>
                  </a:cubicBezTo>
                  <a:cubicBezTo>
                    <a:pt x="23" y="17"/>
                    <a:pt x="21" y="17"/>
                    <a:pt x="2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7" name="Freeform 455">
              <a:extLst>
                <a:ext uri="{FF2B5EF4-FFF2-40B4-BE49-F238E27FC236}">
                  <a16:creationId xmlns:a16="http://schemas.microsoft.com/office/drawing/2014/main" id="{1546E05F-0998-474E-BC27-BA212182F433}"/>
                </a:ext>
              </a:extLst>
            </p:cNvPr>
            <p:cNvSpPr>
              <a:spLocks/>
            </p:cNvSpPr>
            <p:nvPr/>
          </p:nvSpPr>
          <p:spPr bwMode="auto">
            <a:xfrm>
              <a:off x="8305801" y="5762625"/>
              <a:ext cx="30163" cy="47625"/>
            </a:xfrm>
            <a:custGeom>
              <a:avLst/>
              <a:gdLst>
                <a:gd name="T0" fmla="*/ 4 w 8"/>
                <a:gd name="T1" fmla="*/ 13 h 13"/>
                <a:gd name="T2" fmla="*/ 4 w 8"/>
                <a:gd name="T3" fmla="*/ 13 h 13"/>
                <a:gd name="T4" fmla="*/ 0 w 8"/>
                <a:gd name="T5" fmla="*/ 9 h 13"/>
                <a:gd name="T6" fmla="*/ 1 w 8"/>
                <a:gd name="T7" fmla="*/ 4 h 13"/>
                <a:gd name="T8" fmla="*/ 4 w 8"/>
                <a:gd name="T9" fmla="*/ 0 h 13"/>
                <a:gd name="T10" fmla="*/ 8 w 8"/>
                <a:gd name="T11" fmla="*/ 4 h 13"/>
                <a:gd name="T12" fmla="*/ 8 w 8"/>
                <a:gd name="T13" fmla="*/ 10 h 13"/>
                <a:gd name="T14" fmla="*/ 4 w 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3">
                  <a:moveTo>
                    <a:pt x="4" y="13"/>
                  </a:moveTo>
                  <a:cubicBezTo>
                    <a:pt x="4" y="13"/>
                    <a:pt x="4" y="13"/>
                    <a:pt x="4" y="13"/>
                  </a:cubicBezTo>
                  <a:cubicBezTo>
                    <a:pt x="2" y="13"/>
                    <a:pt x="0" y="11"/>
                    <a:pt x="0" y="9"/>
                  </a:cubicBezTo>
                  <a:cubicBezTo>
                    <a:pt x="1" y="7"/>
                    <a:pt x="1" y="5"/>
                    <a:pt x="1" y="4"/>
                  </a:cubicBezTo>
                  <a:cubicBezTo>
                    <a:pt x="1" y="1"/>
                    <a:pt x="2" y="0"/>
                    <a:pt x="4" y="0"/>
                  </a:cubicBezTo>
                  <a:cubicBezTo>
                    <a:pt x="6" y="0"/>
                    <a:pt x="8" y="1"/>
                    <a:pt x="8" y="4"/>
                  </a:cubicBezTo>
                  <a:cubicBezTo>
                    <a:pt x="8" y="6"/>
                    <a:pt x="8" y="8"/>
                    <a:pt x="8" y="10"/>
                  </a:cubicBezTo>
                  <a:cubicBezTo>
                    <a:pt x="8" y="11"/>
                    <a:pt x="6" y="13"/>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0933331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84"/>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984"/>
                                        </p:tgtEl>
                                      </p:cBhvr>
                                    </p:animEffect>
                                    <p:animScale>
                                      <p:cBhvr>
                                        <p:cTn id="7" dur="250" autoRev="1" fill="hold"/>
                                        <p:tgtEl>
                                          <p:spTgt spid="984"/>
                                        </p:tgtEl>
                                      </p:cBhvr>
                                      <p:by x="105000" y="105000"/>
                                    </p:animScale>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999"/>
                                          </p:stCondLst>
                                        </p:cTn>
                                        <p:tgtEl>
                                          <p:spTgt spid="985"/>
                                        </p:tgtEl>
                                        <p:attrNameLst>
                                          <p:attrName>style.visibility</p:attrName>
                                        </p:attrNameLst>
                                      </p:cBhvr>
                                      <p:to>
                                        <p:strVal val="visible"/>
                                      </p:to>
                                    </p:set>
                                  </p:childTnLst>
                                </p:cTn>
                              </p:par>
                            </p:childTnLst>
                          </p:cTn>
                        </p:par>
                        <p:par>
                          <p:cTn id="11" fill="hold">
                            <p:stCondLst>
                              <p:cond delay="1500"/>
                            </p:stCondLst>
                            <p:childTnLst>
                              <p:par>
                                <p:cTn id="12" presetID="1" presetClass="entr" presetSubtype="0" fill="hold" grpId="0" nodeType="afterEffect">
                                  <p:stCondLst>
                                    <p:cond delay="0"/>
                                  </p:stCondLst>
                                  <p:childTnLst>
                                    <p:set>
                                      <p:cBhvr>
                                        <p:cTn id="13" dur="1" fill="hold">
                                          <p:stCondLst>
                                            <p:cond delay="999"/>
                                          </p:stCondLst>
                                        </p:cTn>
                                        <p:tgtEl>
                                          <p:spTgt spid="986"/>
                                        </p:tgtEl>
                                        <p:attrNameLst>
                                          <p:attrName>style.visibility</p:attrName>
                                        </p:attrNameLst>
                                      </p:cBhvr>
                                      <p:to>
                                        <p:strVal val="visible"/>
                                      </p:to>
                                    </p:set>
                                  </p:childTnLst>
                                </p:cTn>
                              </p:par>
                            </p:childTnLst>
                          </p:cTn>
                        </p:par>
                        <p:par>
                          <p:cTn id="14" fill="hold">
                            <p:stCondLst>
                              <p:cond delay="2500"/>
                            </p:stCondLst>
                            <p:childTnLst>
                              <p:par>
                                <p:cTn id="15" presetID="1" presetClass="entr" presetSubtype="0" fill="hold" grpId="0" nodeType="afterEffect">
                                  <p:stCondLst>
                                    <p:cond delay="0"/>
                                  </p:stCondLst>
                                  <p:childTnLst>
                                    <p:set>
                                      <p:cBhvr>
                                        <p:cTn id="16" dur="1" fill="hold">
                                          <p:stCondLst>
                                            <p:cond delay="999"/>
                                          </p:stCondLst>
                                        </p:cTn>
                                        <p:tgtEl>
                                          <p:spTgt spid="987"/>
                                        </p:tgtEl>
                                        <p:attrNameLst>
                                          <p:attrName>style.visibility</p:attrName>
                                        </p:attrNameLst>
                                      </p:cBhvr>
                                      <p:to>
                                        <p:strVal val="visible"/>
                                      </p:to>
                                    </p:set>
                                  </p:childTnLst>
                                </p:cTn>
                              </p:par>
                            </p:childTnLst>
                          </p:cTn>
                        </p:par>
                        <p:par>
                          <p:cTn id="17" fill="hold">
                            <p:stCondLst>
                              <p:cond delay="3500"/>
                            </p:stCondLst>
                            <p:childTnLst>
                              <p:par>
                                <p:cTn id="18" presetID="1" presetClass="entr" presetSubtype="0" fill="hold" grpId="0" nodeType="afterEffect">
                                  <p:stCondLst>
                                    <p:cond delay="0"/>
                                  </p:stCondLst>
                                  <p:childTnLst>
                                    <p:set>
                                      <p:cBhvr>
                                        <p:cTn id="19" dur="1" fill="hold">
                                          <p:stCondLst>
                                            <p:cond delay="999"/>
                                          </p:stCondLst>
                                        </p:cTn>
                                        <p:tgtEl>
                                          <p:spTgt spid="988"/>
                                        </p:tgtEl>
                                        <p:attrNameLst>
                                          <p:attrName>style.visibility</p:attrName>
                                        </p:attrNameLst>
                                      </p:cBhvr>
                                      <p:to>
                                        <p:strVal val="visible"/>
                                      </p:to>
                                    </p:set>
                                  </p:childTnLst>
                                </p:cTn>
                              </p:par>
                            </p:childTnLst>
                          </p:cTn>
                        </p:par>
                        <p:par>
                          <p:cTn id="20" fill="hold">
                            <p:stCondLst>
                              <p:cond delay="4500"/>
                            </p:stCondLst>
                            <p:childTnLst>
                              <p:par>
                                <p:cTn id="21" presetID="1" presetClass="entr" presetSubtype="0" fill="hold" grpId="0" nodeType="afterEffect">
                                  <p:stCondLst>
                                    <p:cond delay="0"/>
                                  </p:stCondLst>
                                  <p:childTnLst>
                                    <p:set>
                                      <p:cBhvr>
                                        <p:cTn id="22" dur="1" fill="hold">
                                          <p:stCondLst>
                                            <p:cond delay="999"/>
                                          </p:stCondLst>
                                        </p:cTn>
                                        <p:tgtEl>
                                          <p:spTgt spid="989"/>
                                        </p:tgtEl>
                                        <p:attrNameLst>
                                          <p:attrName>style.visibility</p:attrName>
                                        </p:attrNameLst>
                                      </p:cBhvr>
                                      <p:to>
                                        <p:strVal val="visible"/>
                                      </p:to>
                                    </p:set>
                                  </p:childTnLst>
                                </p:cTn>
                              </p:par>
                            </p:childTnLst>
                          </p:cTn>
                        </p:par>
                        <p:par>
                          <p:cTn id="23" fill="hold">
                            <p:stCondLst>
                              <p:cond delay="5500"/>
                            </p:stCondLst>
                            <p:childTnLst>
                              <p:par>
                                <p:cTn id="24" presetID="1" presetClass="entr" presetSubtype="0" fill="hold" grpId="0" nodeType="afterEffect">
                                  <p:stCondLst>
                                    <p:cond delay="0"/>
                                  </p:stCondLst>
                                  <p:childTnLst>
                                    <p:set>
                                      <p:cBhvr>
                                        <p:cTn id="25" dur="1" fill="hold">
                                          <p:stCondLst>
                                            <p:cond delay="999"/>
                                          </p:stCondLst>
                                        </p:cTn>
                                        <p:tgtEl>
                                          <p:spTgt spid="990"/>
                                        </p:tgtEl>
                                        <p:attrNameLst>
                                          <p:attrName>style.visibility</p:attrName>
                                        </p:attrNameLst>
                                      </p:cBhvr>
                                      <p:to>
                                        <p:strVal val="visible"/>
                                      </p:to>
                                    </p:set>
                                  </p:childTnLst>
                                </p:cTn>
                              </p:par>
                            </p:childTnLst>
                          </p:cTn>
                        </p:par>
                        <p:par>
                          <p:cTn id="26" fill="hold">
                            <p:stCondLst>
                              <p:cond delay="6500"/>
                            </p:stCondLst>
                            <p:childTnLst>
                              <p:par>
                                <p:cTn id="27" presetID="1" presetClass="entr" presetSubtype="0" fill="hold" grpId="0" nodeType="afterEffect">
                                  <p:stCondLst>
                                    <p:cond delay="0"/>
                                  </p:stCondLst>
                                  <p:childTnLst>
                                    <p:set>
                                      <p:cBhvr>
                                        <p:cTn id="28" dur="1" fill="hold">
                                          <p:stCondLst>
                                            <p:cond delay="999"/>
                                          </p:stCondLst>
                                        </p:cTn>
                                        <p:tgtEl>
                                          <p:spTgt spid="991"/>
                                        </p:tgtEl>
                                        <p:attrNameLst>
                                          <p:attrName>style.visibility</p:attrName>
                                        </p:attrNameLst>
                                      </p:cBhvr>
                                      <p:to>
                                        <p:strVal val="visible"/>
                                      </p:to>
                                    </p:set>
                                  </p:childTnLst>
                                </p:cTn>
                              </p:par>
                            </p:childTnLst>
                          </p:cTn>
                        </p:par>
                        <p:par>
                          <p:cTn id="29" fill="hold">
                            <p:stCondLst>
                              <p:cond delay="7500"/>
                            </p:stCondLst>
                            <p:childTnLst>
                              <p:par>
                                <p:cTn id="30" presetID="1" presetClass="entr" presetSubtype="0" fill="hold" grpId="0" nodeType="afterEffect">
                                  <p:stCondLst>
                                    <p:cond delay="0"/>
                                  </p:stCondLst>
                                  <p:childTnLst>
                                    <p:set>
                                      <p:cBhvr>
                                        <p:cTn id="31" dur="1" fill="hold">
                                          <p:stCondLst>
                                            <p:cond delay="999"/>
                                          </p:stCondLst>
                                        </p:cTn>
                                        <p:tgtEl>
                                          <p:spTgt spid="992"/>
                                        </p:tgtEl>
                                        <p:attrNameLst>
                                          <p:attrName>style.visibility</p:attrName>
                                        </p:attrNameLst>
                                      </p:cBhvr>
                                      <p:to>
                                        <p:strVal val="visible"/>
                                      </p:to>
                                    </p:set>
                                  </p:childTnLst>
                                </p:cTn>
                              </p:par>
                            </p:childTnLst>
                          </p:cTn>
                        </p:par>
                        <p:par>
                          <p:cTn id="32" fill="hold">
                            <p:stCondLst>
                              <p:cond delay="8500"/>
                            </p:stCondLst>
                            <p:childTnLst>
                              <p:par>
                                <p:cTn id="33" presetID="1" presetClass="entr" presetSubtype="0" fill="hold" grpId="0" nodeType="afterEffect">
                                  <p:stCondLst>
                                    <p:cond delay="0"/>
                                  </p:stCondLst>
                                  <p:childTnLst>
                                    <p:set>
                                      <p:cBhvr>
                                        <p:cTn id="34" dur="1" fill="hold">
                                          <p:stCondLst>
                                            <p:cond delay="999"/>
                                          </p:stCondLst>
                                        </p:cTn>
                                        <p:tgtEl>
                                          <p:spTgt spid="993"/>
                                        </p:tgtEl>
                                        <p:attrNameLst>
                                          <p:attrName>style.visibility</p:attrName>
                                        </p:attrNameLst>
                                      </p:cBhvr>
                                      <p:to>
                                        <p:strVal val="visible"/>
                                      </p:to>
                                    </p:set>
                                  </p:childTnLst>
                                </p:cTn>
                              </p:par>
                            </p:childTnLst>
                          </p:cTn>
                        </p:par>
                        <p:par>
                          <p:cTn id="35" fill="hold">
                            <p:stCondLst>
                              <p:cond delay="9500"/>
                            </p:stCondLst>
                            <p:childTnLst>
                              <p:par>
                                <p:cTn id="36" presetID="1" presetClass="entr" presetSubtype="0" fill="hold" grpId="0" nodeType="afterEffect">
                                  <p:stCondLst>
                                    <p:cond delay="0"/>
                                  </p:stCondLst>
                                  <p:childTnLst>
                                    <p:set>
                                      <p:cBhvr>
                                        <p:cTn id="37" dur="1" fill="hold">
                                          <p:stCondLst>
                                            <p:cond delay="999"/>
                                          </p:stCondLst>
                                        </p:cTn>
                                        <p:tgtEl>
                                          <p:spTgt spid="994"/>
                                        </p:tgtEl>
                                        <p:attrNameLst>
                                          <p:attrName>style.visibility</p:attrName>
                                        </p:attrNameLst>
                                      </p:cBhvr>
                                      <p:to>
                                        <p:strVal val="visible"/>
                                      </p:to>
                                    </p:set>
                                  </p:childTnLst>
                                </p:cTn>
                              </p:par>
                            </p:childTnLst>
                          </p:cTn>
                        </p:par>
                        <p:par>
                          <p:cTn id="38" fill="hold">
                            <p:stCondLst>
                              <p:cond delay="10500"/>
                            </p:stCondLst>
                            <p:childTnLst>
                              <p:par>
                                <p:cTn id="39" presetID="1" presetClass="entr" presetSubtype="0" fill="hold" grpId="0" nodeType="afterEffect">
                                  <p:stCondLst>
                                    <p:cond delay="0"/>
                                  </p:stCondLst>
                                  <p:childTnLst>
                                    <p:set>
                                      <p:cBhvr>
                                        <p:cTn id="40" dur="1" fill="hold">
                                          <p:stCondLst>
                                            <p:cond delay="999"/>
                                          </p:stCondLst>
                                        </p:cTn>
                                        <p:tgtEl>
                                          <p:spTgt spid="995"/>
                                        </p:tgtEl>
                                        <p:attrNameLst>
                                          <p:attrName>style.visibility</p:attrName>
                                        </p:attrNameLst>
                                      </p:cBhvr>
                                      <p:to>
                                        <p:strVal val="visible"/>
                                      </p:to>
                                    </p:set>
                                  </p:childTnLst>
                                </p:cTn>
                              </p:par>
                            </p:childTnLst>
                          </p:cTn>
                        </p:par>
                        <p:par>
                          <p:cTn id="41" fill="hold">
                            <p:stCondLst>
                              <p:cond delay="11500"/>
                            </p:stCondLst>
                            <p:childTnLst>
                              <p:par>
                                <p:cTn id="42" presetID="1" presetClass="entr" presetSubtype="0" fill="hold" grpId="0" nodeType="afterEffect">
                                  <p:stCondLst>
                                    <p:cond delay="0"/>
                                  </p:stCondLst>
                                  <p:childTnLst>
                                    <p:set>
                                      <p:cBhvr>
                                        <p:cTn id="43" dur="1" fill="hold">
                                          <p:stCondLst>
                                            <p:cond delay="999"/>
                                          </p:stCondLst>
                                        </p:cTn>
                                        <p:tgtEl>
                                          <p:spTgt spid="996"/>
                                        </p:tgtEl>
                                        <p:attrNameLst>
                                          <p:attrName>style.visibility</p:attrName>
                                        </p:attrNameLst>
                                      </p:cBhvr>
                                      <p:to>
                                        <p:strVal val="visible"/>
                                      </p:to>
                                    </p:set>
                                  </p:childTnLst>
                                </p:cTn>
                              </p:par>
                            </p:childTnLst>
                          </p:cTn>
                        </p:par>
                        <p:par>
                          <p:cTn id="44" fill="hold">
                            <p:stCondLst>
                              <p:cond delay="12500"/>
                            </p:stCondLst>
                            <p:childTnLst>
                              <p:par>
                                <p:cTn id="45" presetID="1" presetClass="entr" presetSubtype="0" fill="hold" grpId="0" nodeType="afterEffect">
                                  <p:stCondLst>
                                    <p:cond delay="0"/>
                                  </p:stCondLst>
                                  <p:childTnLst>
                                    <p:set>
                                      <p:cBhvr>
                                        <p:cTn id="46" dur="1" fill="hold">
                                          <p:stCondLst>
                                            <p:cond delay="999"/>
                                          </p:stCondLst>
                                        </p:cTn>
                                        <p:tgtEl>
                                          <p:spTgt spid="997"/>
                                        </p:tgtEl>
                                        <p:attrNameLst>
                                          <p:attrName>style.visibility</p:attrName>
                                        </p:attrNameLst>
                                      </p:cBhvr>
                                      <p:to>
                                        <p:strVal val="visible"/>
                                      </p:to>
                                    </p:set>
                                  </p:childTnLst>
                                </p:cTn>
                              </p:par>
                            </p:childTnLst>
                          </p:cTn>
                        </p:par>
                        <p:par>
                          <p:cTn id="47" fill="hold">
                            <p:stCondLst>
                              <p:cond delay="13500"/>
                            </p:stCondLst>
                            <p:childTnLst>
                              <p:par>
                                <p:cTn id="48" presetID="1" presetClass="entr" presetSubtype="0" fill="hold" grpId="0" nodeType="afterEffect">
                                  <p:stCondLst>
                                    <p:cond delay="0"/>
                                  </p:stCondLst>
                                  <p:childTnLst>
                                    <p:set>
                                      <p:cBhvr>
                                        <p:cTn id="49" dur="1" fill="hold">
                                          <p:stCondLst>
                                            <p:cond delay="999"/>
                                          </p:stCondLst>
                                        </p:cTn>
                                        <p:tgtEl>
                                          <p:spTgt spid="998"/>
                                        </p:tgtEl>
                                        <p:attrNameLst>
                                          <p:attrName>style.visibility</p:attrName>
                                        </p:attrNameLst>
                                      </p:cBhvr>
                                      <p:to>
                                        <p:strVal val="visible"/>
                                      </p:to>
                                    </p:set>
                                  </p:childTnLst>
                                </p:cTn>
                              </p:par>
                            </p:childTnLst>
                          </p:cTn>
                        </p:par>
                        <p:par>
                          <p:cTn id="50" fill="hold">
                            <p:stCondLst>
                              <p:cond delay="14500"/>
                            </p:stCondLst>
                            <p:childTnLst>
                              <p:par>
                                <p:cTn id="51" presetID="1" presetClass="entr" presetSubtype="0" fill="hold" grpId="0" nodeType="afterEffect">
                                  <p:stCondLst>
                                    <p:cond delay="0"/>
                                  </p:stCondLst>
                                  <p:childTnLst>
                                    <p:set>
                                      <p:cBhvr>
                                        <p:cTn id="52" dur="1" fill="hold">
                                          <p:stCondLst>
                                            <p:cond delay="999"/>
                                          </p:stCondLst>
                                        </p:cTn>
                                        <p:tgtEl>
                                          <p:spTgt spid="999"/>
                                        </p:tgtEl>
                                        <p:attrNameLst>
                                          <p:attrName>style.visibility</p:attrName>
                                        </p:attrNameLst>
                                      </p:cBhvr>
                                      <p:to>
                                        <p:strVal val="visible"/>
                                      </p:to>
                                    </p:set>
                                  </p:childTnLst>
                                </p:cTn>
                              </p:par>
                            </p:childTnLst>
                          </p:cTn>
                        </p:par>
                        <p:par>
                          <p:cTn id="53" fill="hold">
                            <p:stCondLst>
                              <p:cond delay="15500"/>
                            </p:stCondLst>
                            <p:childTnLst>
                              <p:par>
                                <p:cTn id="54" presetID="1" presetClass="entr" presetSubtype="0" fill="hold" grpId="0" nodeType="afterEffect">
                                  <p:stCondLst>
                                    <p:cond delay="0"/>
                                  </p:stCondLst>
                                  <p:childTnLst>
                                    <p:set>
                                      <p:cBhvr>
                                        <p:cTn id="55" dur="1" fill="hold">
                                          <p:stCondLst>
                                            <p:cond delay="999"/>
                                          </p:stCondLst>
                                        </p:cTn>
                                        <p:tgtEl>
                                          <p:spTgt spid="1000"/>
                                        </p:tgtEl>
                                        <p:attrNameLst>
                                          <p:attrName>style.visibility</p:attrName>
                                        </p:attrNameLst>
                                      </p:cBhvr>
                                      <p:to>
                                        <p:strVal val="visible"/>
                                      </p:to>
                                    </p:set>
                                  </p:childTnLst>
                                </p:cTn>
                              </p:par>
                            </p:childTnLst>
                          </p:cTn>
                        </p:par>
                        <p:par>
                          <p:cTn id="56" fill="hold">
                            <p:stCondLst>
                              <p:cond delay="16500"/>
                            </p:stCondLst>
                            <p:childTnLst>
                              <p:par>
                                <p:cTn id="57" presetID="1" presetClass="entr" presetSubtype="0" fill="hold" grpId="0" nodeType="afterEffect">
                                  <p:stCondLst>
                                    <p:cond delay="0"/>
                                  </p:stCondLst>
                                  <p:childTnLst>
                                    <p:set>
                                      <p:cBhvr>
                                        <p:cTn id="58" dur="1" fill="hold">
                                          <p:stCondLst>
                                            <p:cond delay="999"/>
                                          </p:stCondLst>
                                        </p:cTn>
                                        <p:tgtEl>
                                          <p:spTgt spid="1001"/>
                                        </p:tgtEl>
                                        <p:attrNameLst>
                                          <p:attrName>style.visibility</p:attrName>
                                        </p:attrNameLst>
                                      </p:cBhvr>
                                      <p:to>
                                        <p:strVal val="visible"/>
                                      </p:to>
                                    </p:set>
                                  </p:childTnLst>
                                </p:cTn>
                              </p:par>
                            </p:childTnLst>
                          </p:cTn>
                        </p:par>
                        <p:par>
                          <p:cTn id="59" fill="hold">
                            <p:stCondLst>
                              <p:cond delay="17500"/>
                            </p:stCondLst>
                            <p:childTnLst>
                              <p:par>
                                <p:cTn id="60" presetID="1" presetClass="entr" presetSubtype="0" fill="hold" grpId="0" nodeType="afterEffect">
                                  <p:stCondLst>
                                    <p:cond delay="0"/>
                                  </p:stCondLst>
                                  <p:childTnLst>
                                    <p:set>
                                      <p:cBhvr>
                                        <p:cTn id="61" dur="1" fill="hold">
                                          <p:stCondLst>
                                            <p:cond delay="999"/>
                                          </p:stCondLst>
                                        </p:cTn>
                                        <p:tgtEl>
                                          <p:spTgt spid="1002"/>
                                        </p:tgtEl>
                                        <p:attrNameLst>
                                          <p:attrName>style.visibility</p:attrName>
                                        </p:attrNameLst>
                                      </p:cBhvr>
                                      <p:to>
                                        <p:strVal val="visible"/>
                                      </p:to>
                                    </p:set>
                                  </p:childTnLst>
                                </p:cTn>
                              </p:par>
                            </p:childTnLst>
                          </p:cTn>
                        </p:par>
                        <p:par>
                          <p:cTn id="62" fill="hold">
                            <p:stCondLst>
                              <p:cond delay="18500"/>
                            </p:stCondLst>
                            <p:childTnLst>
                              <p:par>
                                <p:cTn id="63" presetID="1" presetClass="entr" presetSubtype="0" fill="hold" grpId="0" nodeType="afterEffect">
                                  <p:stCondLst>
                                    <p:cond delay="0"/>
                                  </p:stCondLst>
                                  <p:childTnLst>
                                    <p:set>
                                      <p:cBhvr>
                                        <p:cTn id="64" dur="1" fill="hold">
                                          <p:stCondLst>
                                            <p:cond delay="999"/>
                                          </p:stCondLst>
                                        </p:cTn>
                                        <p:tgtEl>
                                          <p:spTgt spid="1003"/>
                                        </p:tgtEl>
                                        <p:attrNameLst>
                                          <p:attrName>style.visibility</p:attrName>
                                        </p:attrNameLst>
                                      </p:cBhvr>
                                      <p:to>
                                        <p:strVal val="visible"/>
                                      </p:to>
                                    </p:set>
                                  </p:childTnLst>
                                </p:cTn>
                              </p:par>
                            </p:childTnLst>
                          </p:cTn>
                        </p:par>
                        <p:par>
                          <p:cTn id="65" fill="hold">
                            <p:stCondLst>
                              <p:cond delay="19500"/>
                            </p:stCondLst>
                            <p:childTnLst>
                              <p:par>
                                <p:cTn id="66" presetID="1" presetClass="entr" presetSubtype="0" fill="hold" grpId="0" nodeType="afterEffect">
                                  <p:stCondLst>
                                    <p:cond delay="0"/>
                                  </p:stCondLst>
                                  <p:childTnLst>
                                    <p:set>
                                      <p:cBhvr>
                                        <p:cTn id="67" dur="1" fill="hold">
                                          <p:stCondLst>
                                            <p:cond delay="999"/>
                                          </p:stCondLst>
                                        </p:cTn>
                                        <p:tgtEl>
                                          <p:spTgt spid="1004"/>
                                        </p:tgtEl>
                                        <p:attrNameLst>
                                          <p:attrName>style.visibility</p:attrName>
                                        </p:attrNameLst>
                                      </p:cBhvr>
                                      <p:to>
                                        <p:strVal val="visible"/>
                                      </p:to>
                                    </p:set>
                                  </p:childTnLst>
                                </p:cTn>
                              </p:par>
                            </p:childTnLst>
                          </p:cTn>
                        </p:par>
                        <p:par>
                          <p:cTn id="68" fill="hold">
                            <p:stCondLst>
                              <p:cond delay="20500"/>
                            </p:stCondLst>
                            <p:childTnLst>
                              <p:par>
                                <p:cTn id="69" presetID="1" presetClass="entr" presetSubtype="0" fill="hold" grpId="0" nodeType="afterEffect">
                                  <p:stCondLst>
                                    <p:cond delay="0"/>
                                  </p:stCondLst>
                                  <p:childTnLst>
                                    <p:set>
                                      <p:cBhvr>
                                        <p:cTn id="70" dur="1" fill="hold">
                                          <p:stCondLst>
                                            <p:cond delay="999"/>
                                          </p:stCondLst>
                                        </p:cTn>
                                        <p:tgtEl>
                                          <p:spTgt spid="1005"/>
                                        </p:tgtEl>
                                        <p:attrNameLst>
                                          <p:attrName>style.visibility</p:attrName>
                                        </p:attrNameLst>
                                      </p:cBhvr>
                                      <p:to>
                                        <p:strVal val="visible"/>
                                      </p:to>
                                    </p:set>
                                  </p:childTnLst>
                                </p:cTn>
                              </p:par>
                            </p:childTnLst>
                          </p:cTn>
                        </p:par>
                        <p:par>
                          <p:cTn id="71" fill="hold">
                            <p:stCondLst>
                              <p:cond delay="21500"/>
                            </p:stCondLst>
                            <p:childTnLst>
                              <p:par>
                                <p:cTn id="72" presetID="1" presetClass="entr" presetSubtype="0" fill="hold" grpId="0" nodeType="afterEffect">
                                  <p:stCondLst>
                                    <p:cond delay="0"/>
                                  </p:stCondLst>
                                  <p:childTnLst>
                                    <p:set>
                                      <p:cBhvr>
                                        <p:cTn id="73" dur="1" fill="hold">
                                          <p:stCondLst>
                                            <p:cond delay="999"/>
                                          </p:stCondLst>
                                        </p:cTn>
                                        <p:tgtEl>
                                          <p:spTgt spid="1006"/>
                                        </p:tgtEl>
                                        <p:attrNameLst>
                                          <p:attrName>style.visibility</p:attrName>
                                        </p:attrNameLst>
                                      </p:cBhvr>
                                      <p:to>
                                        <p:strVal val="visible"/>
                                      </p:to>
                                    </p:set>
                                  </p:childTnLst>
                                </p:cTn>
                              </p:par>
                            </p:childTnLst>
                          </p:cTn>
                        </p:par>
                        <p:par>
                          <p:cTn id="74" fill="hold">
                            <p:stCondLst>
                              <p:cond delay="22500"/>
                            </p:stCondLst>
                            <p:childTnLst>
                              <p:par>
                                <p:cTn id="75" presetID="1" presetClass="entr" presetSubtype="0" fill="hold" grpId="0" nodeType="afterEffect">
                                  <p:stCondLst>
                                    <p:cond delay="0"/>
                                  </p:stCondLst>
                                  <p:childTnLst>
                                    <p:set>
                                      <p:cBhvr>
                                        <p:cTn id="76" dur="1" fill="hold">
                                          <p:stCondLst>
                                            <p:cond delay="999"/>
                                          </p:stCondLst>
                                        </p:cTn>
                                        <p:tgtEl>
                                          <p:spTgt spid="1007"/>
                                        </p:tgtEl>
                                        <p:attrNameLst>
                                          <p:attrName>style.visibility</p:attrName>
                                        </p:attrNameLst>
                                      </p:cBhvr>
                                      <p:to>
                                        <p:strVal val="visible"/>
                                      </p:to>
                                    </p:set>
                                  </p:childTnLst>
                                </p:cTn>
                              </p:par>
                            </p:childTnLst>
                          </p:cTn>
                        </p:par>
                        <p:par>
                          <p:cTn id="77" fill="hold">
                            <p:stCondLst>
                              <p:cond delay="23500"/>
                            </p:stCondLst>
                            <p:childTnLst>
                              <p:par>
                                <p:cTn id="78" presetID="1" presetClass="entr" presetSubtype="0" fill="hold" grpId="0" nodeType="afterEffect">
                                  <p:stCondLst>
                                    <p:cond delay="0"/>
                                  </p:stCondLst>
                                  <p:childTnLst>
                                    <p:set>
                                      <p:cBhvr>
                                        <p:cTn id="79" dur="1" fill="hold">
                                          <p:stCondLst>
                                            <p:cond delay="999"/>
                                          </p:stCondLst>
                                        </p:cTn>
                                        <p:tgtEl>
                                          <p:spTgt spid="1008"/>
                                        </p:tgtEl>
                                        <p:attrNameLst>
                                          <p:attrName>style.visibility</p:attrName>
                                        </p:attrNameLst>
                                      </p:cBhvr>
                                      <p:to>
                                        <p:strVal val="visible"/>
                                      </p:to>
                                    </p:set>
                                  </p:childTnLst>
                                </p:cTn>
                              </p:par>
                            </p:childTnLst>
                          </p:cTn>
                        </p:par>
                        <p:par>
                          <p:cTn id="80" fill="hold">
                            <p:stCondLst>
                              <p:cond delay="24500"/>
                            </p:stCondLst>
                            <p:childTnLst>
                              <p:par>
                                <p:cTn id="81" presetID="1" presetClass="entr" presetSubtype="0" fill="hold" grpId="0" nodeType="afterEffect">
                                  <p:stCondLst>
                                    <p:cond delay="0"/>
                                  </p:stCondLst>
                                  <p:childTnLst>
                                    <p:set>
                                      <p:cBhvr>
                                        <p:cTn id="82" dur="1" fill="hold">
                                          <p:stCondLst>
                                            <p:cond delay="999"/>
                                          </p:stCondLst>
                                        </p:cTn>
                                        <p:tgtEl>
                                          <p:spTgt spid="1009"/>
                                        </p:tgtEl>
                                        <p:attrNameLst>
                                          <p:attrName>style.visibility</p:attrName>
                                        </p:attrNameLst>
                                      </p:cBhvr>
                                      <p:to>
                                        <p:strVal val="visible"/>
                                      </p:to>
                                    </p:set>
                                  </p:childTnLst>
                                </p:cTn>
                              </p:par>
                            </p:childTnLst>
                          </p:cTn>
                        </p:par>
                        <p:par>
                          <p:cTn id="83" fill="hold">
                            <p:stCondLst>
                              <p:cond delay="25500"/>
                            </p:stCondLst>
                            <p:childTnLst>
                              <p:par>
                                <p:cTn id="84" presetID="1" presetClass="entr" presetSubtype="0" fill="hold" grpId="0" nodeType="afterEffect">
                                  <p:stCondLst>
                                    <p:cond delay="0"/>
                                  </p:stCondLst>
                                  <p:childTnLst>
                                    <p:set>
                                      <p:cBhvr>
                                        <p:cTn id="85" dur="1" fill="hold">
                                          <p:stCondLst>
                                            <p:cond delay="999"/>
                                          </p:stCondLst>
                                        </p:cTn>
                                        <p:tgtEl>
                                          <p:spTgt spid="1010"/>
                                        </p:tgtEl>
                                        <p:attrNameLst>
                                          <p:attrName>style.visibility</p:attrName>
                                        </p:attrNameLst>
                                      </p:cBhvr>
                                      <p:to>
                                        <p:strVal val="visible"/>
                                      </p:to>
                                    </p:set>
                                  </p:childTnLst>
                                </p:cTn>
                              </p:par>
                            </p:childTnLst>
                          </p:cTn>
                        </p:par>
                        <p:par>
                          <p:cTn id="86" fill="hold">
                            <p:stCondLst>
                              <p:cond delay="26500"/>
                            </p:stCondLst>
                            <p:childTnLst>
                              <p:par>
                                <p:cTn id="87" presetID="1" presetClass="entr" presetSubtype="0" fill="hold" grpId="0" nodeType="afterEffect">
                                  <p:stCondLst>
                                    <p:cond delay="0"/>
                                  </p:stCondLst>
                                  <p:childTnLst>
                                    <p:set>
                                      <p:cBhvr>
                                        <p:cTn id="88" dur="1" fill="hold">
                                          <p:stCondLst>
                                            <p:cond delay="999"/>
                                          </p:stCondLst>
                                        </p:cTn>
                                        <p:tgtEl>
                                          <p:spTgt spid="1011"/>
                                        </p:tgtEl>
                                        <p:attrNameLst>
                                          <p:attrName>style.visibility</p:attrName>
                                        </p:attrNameLst>
                                      </p:cBhvr>
                                      <p:to>
                                        <p:strVal val="visible"/>
                                      </p:to>
                                    </p:set>
                                  </p:childTnLst>
                                </p:cTn>
                              </p:par>
                            </p:childTnLst>
                          </p:cTn>
                        </p:par>
                        <p:par>
                          <p:cTn id="89" fill="hold">
                            <p:stCondLst>
                              <p:cond delay="27500"/>
                            </p:stCondLst>
                            <p:childTnLst>
                              <p:par>
                                <p:cTn id="90" presetID="1" presetClass="entr" presetSubtype="0" fill="hold" grpId="0" nodeType="afterEffect">
                                  <p:stCondLst>
                                    <p:cond delay="0"/>
                                  </p:stCondLst>
                                  <p:childTnLst>
                                    <p:set>
                                      <p:cBhvr>
                                        <p:cTn id="91" dur="1" fill="hold">
                                          <p:stCondLst>
                                            <p:cond delay="999"/>
                                          </p:stCondLst>
                                        </p:cTn>
                                        <p:tgtEl>
                                          <p:spTgt spid="1012"/>
                                        </p:tgtEl>
                                        <p:attrNameLst>
                                          <p:attrName>style.visibility</p:attrName>
                                        </p:attrNameLst>
                                      </p:cBhvr>
                                      <p:to>
                                        <p:strVal val="visible"/>
                                      </p:to>
                                    </p:set>
                                  </p:childTnLst>
                                </p:cTn>
                              </p:par>
                            </p:childTnLst>
                          </p:cTn>
                        </p:par>
                        <p:par>
                          <p:cTn id="92" fill="hold">
                            <p:stCondLst>
                              <p:cond delay="28500"/>
                            </p:stCondLst>
                            <p:childTnLst>
                              <p:par>
                                <p:cTn id="93" presetID="1" presetClass="entr" presetSubtype="0" fill="hold" grpId="0" nodeType="afterEffect">
                                  <p:stCondLst>
                                    <p:cond delay="0"/>
                                  </p:stCondLst>
                                  <p:childTnLst>
                                    <p:set>
                                      <p:cBhvr>
                                        <p:cTn id="94" dur="1" fill="hold">
                                          <p:stCondLst>
                                            <p:cond delay="999"/>
                                          </p:stCondLst>
                                        </p:cTn>
                                        <p:tgtEl>
                                          <p:spTgt spid="1013"/>
                                        </p:tgtEl>
                                        <p:attrNameLst>
                                          <p:attrName>style.visibility</p:attrName>
                                        </p:attrNameLst>
                                      </p:cBhvr>
                                      <p:to>
                                        <p:strVal val="visible"/>
                                      </p:to>
                                    </p:set>
                                  </p:childTnLst>
                                </p:cTn>
                              </p:par>
                            </p:childTnLst>
                          </p:cTn>
                        </p:par>
                        <p:par>
                          <p:cTn id="95" fill="hold">
                            <p:stCondLst>
                              <p:cond delay="29500"/>
                            </p:stCondLst>
                            <p:childTnLst>
                              <p:par>
                                <p:cTn id="96" presetID="1" presetClass="entr" presetSubtype="0" fill="hold" grpId="0" nodeType="afterEffect">
                                  <p:stCondLst>
                                    <p:cond delay="0"/>
                                  </p:stCondLst>
                                  <p:childTnLst>
                                    <p:set>
                                      <p:cBhvr>
                                        <p:cTn id="97" dur="1" fill="hold">
                                          <p:stCondLst>
                                            <p:cond delay="999"/>
                                          </p:stCondLst>
                                        </p:cTn>
                                        <p:tgtEl>
                                          <p:spTgt spid="1014"/>
                                        </p:tgtEl>
                                        <p:attrNameLst>
                                          <p:attrName>style.visibility</p:attrName>
                                        </p:attrNameLst>
                                      </p:cBhvr>
                                      <p:to>
                                        <p:strVal val="visible"/>
                                      </p:to>
                                    </p:set>
                                  </p:childTnLst>
                                </p:cTn>
                              </p:par>
                            </p:childTnLst>
                          </p:cTn>
                        </p:par>
                        <p:par>
                          <p:cTn id="98" fill="hold">
                            <p:stCondLst>
                              <p:cond delay="30500"/>
                            </p:stCondLst>
                            <p:childTnLst>
                              <p:par>
                                <p:cTn id="99" presetID="1" presetClass="entr" presetSubtype="0" fill="hold" grpId="0" nodeType="afterEffect">
                                  <p:stCondLst>
                                    <p:cond delay="0"/>
                                  </p:stCondLst>
                                  <p:childTnLst>
                                    <p:set>
                                      <p:cBhvr>
                                        <p:cTn id="100" dur="1" fill="hold">
                                          <p:stCondLst>
                                            <p:cond delay="999"/>
                                          </p:stCondLst>
                                        </p:cTn>
                                        <p:tgtEl>
                                          <p:spTgt spid="1015"/>
                                        </p:tgtEl>
                                        <p:attrNameLst>
                                          <p:attrName>style.visibility</p:attrName>
                                        </p:attrNameLst>
                                      </p:cBhvr>
                                      <p:to>
                                        <p:strVal val="visible"/>
                                      </p:to>
                                    </p:set>
                                  </p:childTnLst>
                                </p:cTn>
                              </p:par>
                            </p:childTnLst>
                          </p:cTn>
                        </p:par>
                        <p:par>
                          <p:cTn id="101" fill="hold">
                            <p:stCondLst>
                              <p:cond delay="31500"/>
                            </p:stCondLst>
                            <p:childTnLst>
                              <p:par>
                                <p:cTn id="102" presetID="1" presetClass="entr" presetSubtype="0" fill="hold" grpId="0" nodeType="afterEffect">
                                  <p:stCondLst>
                                    <p:cond delay="0"/>
                                  </p:stCondLst>
                                  <p:childTnLst>
                                    <p:set>
                                      <p:cBhvr>
                                        <p:cTn id="103" dur="1" fill="hold">
                                          <p:stCondLst>
                                            <p:cond delay="999"/>
                                          </p:stCondLst>
                                        </p:cTn>
                                        <p:tgtEl>
                                          <p:spTgt spid="1016"/>
                                        </p:tgtEl>
                                        <p:attrNameLst>
                                          <p:attrName>style.visibility</p:attrName>
                                        </p:attrNameLst>
                                      </p:cBhvr>
                                      <p:to>
                                        <p:strVal val="visible"/>
                                      </p:to>
                                    </p:set>
                                  </p:childTnLst>
                                </p:cTn>
                              </p:par>
                            </p:childTnLst>
                          </p:cTn>
                        </p:par>
                        <p:par>
                          <p:cTn id="104" fill="hold">
                            <p:stCondLst>
                              <p:cond delay="32500"/>
                            </p:stCondLst>
                            <p:childTnLst>
                              <p:par>
                                <p:cTn id="105" presetID="1" presetClass="entr" presetSubtype="0" fill="hold" grpId="0" nodeType="afterEffect">
                                  <p:stCondLst>
                                    <p:cond delay="0"/>
                                  </p:stCondLst>
                                  <p:childTnLst>
                                    <p:set>
                                      <p:cBhvr>
                                        <p:cTn id="106" dur="1" fill="hold">
                                          <p:stCondLst>
                                            <p:cond delay="999"/>
                                          </p:stCondLst>
                                        </p:cTn>
                                        <p:tgtEl>
                                          <p:spTgt spid="1017"/>
                                        </p:tgtEl>
                                        <p:attrNameLst>
                                          <p:attrName>style.visibility</p:attrName>
                                        </p:attrNameLst>
                                      </p:cBhvr>
                                      <p:to>
                                        <p:strVal val="visible"/>
                                      </p:to>
                                    </p:set>
                                  </p:childTnLst>
                                </p:cTn>
                              </p:par>
                            </p:childTnLst>
                          </p:cTn>
                        </p:par>
                        <p:par>
                          <p:cTn id="107" fill="hold">
                            <p:stCondLst>
                              <p:cond delay="33500"/>
                            </p:stCondLst>
                            <p:childTnLst>
                              <p:par>
                                <p:cTn id="108" presetID="1" presetClass="entr" presetSubtype="0" fill="hold" grpId="0" nodeType="afterEffect">
                                  <p:stCondLst>
                                    <p:cond delay="0"/>
                                  </p:stCondLst>
                                  <p:childTnLst>
                                    <p:set>
                                      <p:cBhvr>
                                        <p:cTn id="109" dur="1" fill="hold">
                                          <p:stCondLst>
                                            <p:cond delay="999"/>
                                          </p:stCondLst>
                                        </p:cTn>
                                        <p:tgtEl>
                                          <p:spTgt spid="1018"/>
                                        </p:tgtEl>
                                        <p:attrNameLst>
                                          <p:attrName>style.visibility</p:attrName>
                                        </p:attrNameLst>
                                      </p:cBhvr>
                                      <p:to>
                                        <p:strVal val="visible"/>
                                      </p:to>
                                    </p:set>
                                  </p:childTnLst>
                                </p:cTn>
                              </p:par>
                            </p:childTnLst>
                          </p:cTn>
                        </p:par>
                        <p:par>
                          <p:cTn id="110" fill="hold">
                            <p:stCondLst>
                              <p:cond delay="34500"/>
                            </p:stCondLst>
                            <p:childTnLst>
                              <p:par>
                                <p:cTn id="111" presetID="1" presetClass="entr" presetSubtype="0" fill="hold" grpId="0" nodeType="afterEffect">
                                  <p:stCondLst>
                                    <p:cond delay="0"/>
                                  </p:stCondLst>
                                  <p:childTnLst>
                                    <p:set>
                                      <p:cBhvr>
                                        <p:cTn id="112" dur="1" fill="hold">
                                          <p:stCondLst>
                                            <p:cond delay="999"/>
                                          </p:stCondLst>
                                        </p:cTn>
                                        <p:tgtEl>
                                          <p:spTgt spid="1019"/>
                                        </p:tgtEl>
                                        <p:attrNameLst>
                                          <p:attrName>style.visibility</p:attrName>
                                        </p:attrNameLst>
                                      </p:cBhvr>
                                      <p:to>
                                        <p:strVal val="visible"/>
                                      </p:to>
                                    </p:set>
                                  </p:childTnLst>
                                </p:cTn>
                              </p:par>
                            </p:childTnLst>
                          </p:cTn>
                        </p:par>
                        <p:par>
                          <p:cTn id="113" fill="hold">
                            <p:stCondLst>
                              <p:cond delay="35500"/>
                            </p:stCondLst>
                            <p:childTnLst>
                              <p:par>
                                <p:cTn id="114" presetID="1" presetClass="entr" presetSubtype="0" fill="hold" grpId="0" nodeType="afterEffect">
                                  <p:stCondLst>
                                    <p:cond delay="0"/>
                                  </p:stCondLst>
                                  <p:childTnLst>
                                    <p:set>
                                      <p:cBhvr>
                                        <p:cTn id="115" dur="1" fill="hold">
                                          <p:stCondLst>
                                            <p:cond delay="999"/>
                                          </p:stCondLst>
                                        </p:cTn>
                                        <p:tgtEl>
                                          <p:spTgt spid="1020"/>
                                        </p:tgtEl>
                                        <p:attrNameLst>
                                          <p:attrName>style.visibility</p:attrName>
                                        </p:attrNameLst>
                                      </p:cBhvr>
                                      <p:to>
                                        <p:strVal val="visible"/>
                                      </p:to>
                                    </p:set>
                                  </p:childTnLst>
                                </p:cTn>
                              </p:par>
                            </p:childTnLst>
                          </p:cTn>
                        </p:par>
                        <p:par>
                          <p:cTn id="116" fill="hold">
                            <p:stCondLst>
                              <p:cond delay="36500"/>
                            </p:stCondLst>
                            <p:childTnLst>
                              <p:par>
                                <p:cTn id="117" presetID="1" presetClass="entr" presetSubtype="0" fill="hold" grpId="0" nodeType="afterEffect">
                                  <p:stCondLst>
                                    <p:cond delay="0"/>
                                  </p:stCondLst>
                                  <p:childTnLst>
                                    <p:set>
                                      <p:cBhvr>
                                        <p:cTn id="118" dur="1" fill="hold">
                                          <p:stCondLst>
                                            <p:cond delay="999"/>
                                          </p:stCondLst>
                                        </p:cTn>
                                        <p:tgtEl>
                                          <p:spTgt spid="1021"/>
                                        </p:tgtEl>
                                        <p:attrNameLst>
                                          <p:attrName>style.visibility</p:attrName>
                                        </p:attrNameLst>
                                      </p:cBhvr>
                                      <p:to>
                                        <p:strVal val="visible"/>
                                      </p:to>
                                    </p:set>
                                  </p:childTnLst>
                                </p:cTn>
                              </p:par>
                            </p:childTnLst>
                          </p:cTn>
                        </p:par>
                        <p:par>
                          <p:cTn id="119" fill="hold">
                            <p:stCondLst>
                              <p:cond delay="37500"/>
                            </p:stCondLst>
                            <p:childTnLst>
                              <p:par>
                                <p:cTn id="120" presetID="1" presetClass="entr" presetSubtype="0" fill="hold" grpId="0" nodeType="afterEffect">
                                  <p:stCondLst>
                                    <p:cond delay="0"/>
                                  </p:stCondLst>
                                  <p:childTnLst>
                                    <p:set>
                                      <p:cBhvr>
                                        <p:cTn id="121" dur="1" fill="hold">
                                          <p:stCondLst>
                                            <p:cond delay="999"/>
                                          </p:stCondLst>
                                        </p:cTn>
                                        <p:tgtEl>
                                          <p:spTgt spid="1022"/>
                                        </p:tgtEl>
                                        <p:attrNameLst>
                                          <p:attrName>style.visibility</p:attrName>
                                        </p:attrNameLst>
                                      </p:cBhvr>
                                      <p:to>
                                        <p:strVal val="visible"/>
                                      </p:to>
                                    </p:set>
                                  </p:childTnLst>
                                </p:cTn>
                              </p:par>
                            </p:childTnLst>
                          </p:cTn>
                        </p:par>
                        <p:par>
                          <p:cTn id="122" fill="hold">
                            <p:stCondLst>
                              <p:cond delay="38500"/>
                            </p:stCondLst>
                            <p:childTnLst>
                              <p:par>
                                <p:cTn id="123" presetID="1" presetClass="entr" presetSubtype="0" fill="hold" grpId="0" nodeType="afterEffect">
                                  <p:stCondLst>
                                    <p:cond delay="0"/>
                                  </p:stCondLst>
                                  <p:childTnLst>
                                    <p:set>
                                      <p:cBhvr>
                                        <p:cTn id="124" dur="1" fill="hold">
                                          <p:stCondLst>
                                            <p:cond delay="999"/>
                                          </p:stCondLst>
                                        </p:cTn>
                                        <p:tgtEl>
                                          <p:spTgt spid="1023"/>
                                        </p:tgtEl>
                                        <p:attrNameLst>
                                          <p:attrName>style.visibility</p:attrName>
                                        </p:attrNameLst>
                                      </p:cBhvr>
                                      <p:to>
                                        <p:strVal val="visible"/>
                                      </p:to>
                                    </p:set>
                                  </p:childTnLst>
                                </p:cTn>
                              </p:par>
                            </p:childTnLst>
                          </p:cTn>
                        </p:par>
                        <p:par>
                          <p:cTn id="125" fill="hold">
                            <p:stCondLst>
                              <p:cond delay="39500"/>
                            </p:stCondLst>
                            <p:childTnLst>
                              <p:par>
                                <p:cTn id="126" presetID="1" presetClass="entr" presetSubtype="0" fill="hold" grpId="0" nodeType="afterEffect">
                                  <p:stCondLst>
                                    <p:cond delay="0"/>
                                  </p:stCondLst>
                                  <p:childTnLst>
                                    <p:set>
                                      <p:cBhvr>
                                        <p:cTn id="127" dur="1" fill="hold">
                                          <p:stCondLst>
                                            <p:cond delay="999"/>
                                          </p:stCondLst>
                                        </p:cTn>
                                        <p:tgtEl>
                                          <p:spTgt spid="1024"/>
                                        </p:tgtEl>
                                        <p:attrNameLst>
                                          <p:attrName>style.visibility</p:attrName>
                                        </p:attrNameLst>
                                      </p:cBhvr>
                                      <p:to>
                                        <p:strVal val="visible"/>
                                      </p:to>
                                    </p:set>
                                  </p:childTnLst>
                                </p:cTn>
                              </p:par>
                            </p:childTnLst>
                          </p:cTn>
                        </p:par>
                        <p:par>
                          <p:cTn id="128" fill="hold">
                            <p:stCondLst>
                              <p:cond delay="40500"/>
                            </p:stCondLst>
                            <p:childTnLst>
                              <p:par>
                                <p:cTn id="129" presetID="1" presetClass="entr" presetSubtype="0" fill="hold" grpId="0" nodeType="afterEffect">
                                  <p:stCondLst>
                                    <p:cond delay="0"/>
                                  </p:stCondLst>
                                  <p:childTnLst>
                                    <p:set>
                                      <p:cBhvr>
                                        <p:cTn id="130" dur="1" fill="hold">
                                          <p:stCondLst>
                                            <p:cond delay="999"/>
                                          </p:stCondLst>
                                        </p:cTn>
                                        <p:tgtEl>
                                          <p:spTgt spid="1025"/>
                                        </p:tgtEl>
                                        <p:attrNameLst>
                                          <p:attrName>style.visibility</p:attrName>
                                        </p:attrNameLst>
                                      </p:cBhvr>
                                      <p:to>
                                        <p:strVal val="visible"/>
                                      </p:to>
                                    </p:set>
                                  </p:childTnLst>
                                </p:cTn>
                              </p:par>
                            </p:childTnLst>
                          </p:cTn>
                        </p:par>
                        <p:par>
                          <p:cTn id="131" fill="hold">
                            <p:stCondLst>
                              <p:cond delay="41500"/>
                            </p:stCondLst>
                            <p:childTnLst>
                              <p:par>
                                <p:cTn id="132" presetID="1" presetClass="entr" presetSubtype="0" fill="hold" grpId="0" nodeType="afterEffect">
                                  <p:stCondLst>
                                    <p:cond delay="0"/>
                                  </p:stCondLst>
                                  <p:childTnLst>
                                    <p:set>
                                      <p:cBhvr>
                                        <p:cTn id="133" dur="1" fill="hold">
                                          <p:stCondLst>
                                            <p:cond delay="999"/>
                                          </p:stCondLst>
                                        </p:cTn>
                                        <p:tgtEl>
                                          <p:spTgt spid="1027"/>
                                        </p:tgtEl>
                                        <p:attrNameLst>
                                          <p:attrName>style.visibility</p:attrName>
                                        </p:attrNameLst>
                                      </p:cBhvr>
                                      <p:to>
                                        <p:strVal val="visible"/>
                                      </p:to>
                                    </p:set>
                                  </p:childTnLst>
                                </p:cTn>
                              </p:par>
                            </p:childTnLst>
                          </p:cTn>
                        </p:par>
                        <p:par>
                          <p:cTn id="134" fill="hold">
                            <p:stCondLst>
                              <p:cond delay="42500"/>
                            </p:stCondLst>
                            <p:childTnLst>
                              <p:par>
                                <p:cTn id="135" presetID="1" presetClass="entr" presetSubtype="0" fill="hold" grpId="0" nodeType="afterEffect">
                                  <p:stCondLst>
                                    <p:cond delay="0"/>
                                  </p:stCondLst>
                                  <p:childTnLst>
                                    <p:set>
                                      <p:cBhvr>
                                        <p:cTn id="136" dur="1" fill="hold">
                                          <p:stCondLst>
                                            <p:cond delay="999"/>
                                          </p:stCondLst>
                                        </p:cTn>
                                        <p:tgtEl>
                                          <p:spTgt spid="1029"/>
                                        </p:tgtEl>
                                        <p:attrNameLst>
                                          <p:attrName>style.visibility</p:attrName>
                                        </p:attrNameLst>
                                      </p:cBhvr>
                                      <p:to>
                                        <p:strVal val="visible"/>
                                      </p:to>
                                    </p:set>
                                  </p:childTnLst>
                                </p:cTn>
                              </p:par>
                            </p:childTnLst>
                          </p:cTn>
                        </p:par>
                        <p:par>
                          <p:cTn id="137" fill="hold">
                            <p:stCondLst>
                              <p:cond delay="43500"/>
                            </p:stCondLst>
                            <p:childTnLst>
                              <p:par>
                                <p:cTn id="138" presetID="1" presetClass="entr" presetSubtype="0" fill="hold" grpId="0" nodeType="afterEffect">
                                  <p:stCondLst>
                                    <p:cond delay="0"/>
                                  </p:stCondLst>
                                  <p:childTnLst>
                                    <p:set>
                                      <p:cBhvr>
                                        <p:cTn id="139" dur="1" fill="hold">
                                          <p:stCondLst>
                                            <p:cond delay="999"/>
                                          </p:stCondLst>
                                        </p:cTn>
                                        <p:tgtEl>
                                          <p:spTgt spid="1031"/>
                                        </p:tgtEl>
                                        <p:attrNameLst>
                                          <p:attrName>style.visibility</p:attrName>
                                        </p:attrNameLst>
                                      </p:cBhvr>
                                      <p:to>
                                        <p:strVal val="visible"/>
                                      </p:to>
                                    </p:set>
                                  </p:childTnLst>
                                </p:cTn>
                              </p:par>
                            </p:childTnLst>
                          </p:cTn>
                        </p:par>
                        <p:par>
                          <p:cTn id="140" fill="hold">
                            <p:stCondLst>
                              <p:cond delay="44500"/>
                            </p:stCondLst>
                            <p:childTnLst>
                              <p:par>
                                <p:cTn id="141" presetID="1" presetClass="entr" presetSubtype="0" fill="hold" grpId="0" nodeType="afterEffect">
                                  <p:stCondLst>
                                    <p:cond delay="0"/>
                                  </p:stCondLst>
                                  <p:childTnLst>
                                    <p:set>
                                      <p:cBhvr>
                                        <p:cTn id="142" dur="1" fill="hold">
                                          <p:stCondLst>
                                            <p:cond delay="999"/>
                                          </p:stCondLst>
                                        </p:cTn>
                                        <p:tgtEl>
                                          <p:spTgt spid="1032"/>
                                        </p:tgtEl>
                                        <p:attrNameLst>
                                          <p:attrName>style.visibility</p:attrName>
                                        </p:attrNameLst>
                                      </p:cBhvr>
                                      <p:to>
                                        <p:strVal val="visible"/>
                                      </p:to>
                                    </p:set>
                                  </p:childTnLst>
                                </p:cTn>
                              </p:par>
                            </p:childTnLst>
                          </p:cTn>
                        </p:par>
                        <p:par>
                          <p:cTn id="143" fill="hold">
                            <p:stCondLst>
                              <p:cond delay="45500"/>
                            </p:stCondLst>
                            <p:childTnLst>
                              <p:par>
                                <p:cTn id="144" presetID="1" presetClass="entr" presetSubtype="0" fill="hold" grpId="0" nodeType="afterEffect">
                                  <p:stCondLst>
                                    <p:cond delay="0"/>
                                  </p:stCondLst>
                                  <p:childTnLst>
                                    <p:set>
                                      <p:cBhvr>
                                        <p:cTn id="145" dur="1" fill="hold">
                                          <p:stCondLst>
                                            <p:cond delay="999"/>
                                          </p:stCondLst>
                                        </p:cTn>
                                        <p:tgtEl>
                                          <p:spTgt spid="1033"/>
                                        </p:tgtEl>
                                        <p:attrNameLst>
                                          <p:attrName>style.visibility</p:attrName>
                                        </p:attrNameLst>
                                      </p:cBhvr>
                                      <p:to>
                                        <p:strVal val="visible"/>
                                      </p:to>
                                    </p:set>
                                  </p:childTnLst>
                                </p:cTn>
                              </p:par>
                            </p:childTnLst>
                          </p:cTn>
                        </p:par>
                        <p:par>
                          <p:cTn id="146" fill="hold">
                            <p:stCondLst>
                              <p:cond delay="46500"/>
                            </p:stCondLst>
                            <p:childTnLst>
                              <p:par>
                                <p:cTn id="147" presetID="1" presetClass="entr" presetSubtype="0" fill="hold" grpId="0" nodeType="afterEffect">
                                  <p:stCondLst>
                                    <p:cond delay="0"/>
                                  </p:stCondLst>
                                  <p:childTnLst>
                                    <p:set>
                                      <p:cBhvr>
                                        <p:cTn id="148" dur="1" fill="hold">
                                          <p:stCondLst>
                                            <p:cond delay="999"/>
                                          </p:stCondLst>
                                        </p:cTn>
                                        <p:tgtEl>
                                          <p:spTgt spid="1034"/>
                                        </p:tgtEl>
                                        <p:attrNameLst>
                                          <p:attrName>style.visibility</p:attrName>
                                        </p:attrNameLst>
                                      </p:cBhvr>
                                      <p:to>
                                        <p:strVal val="visible"/>
                                      </p:to>
                                    </p:set>
                                  </p:childTnLst>
                                </p:cTn>
                              </p:par>
                            </p:childTnLst>
                          </p:cTn>
                        </p:par>
                        <p:par>
                          <p:cTn id="149" fill="hold">
                            <p:stCondLst>
                              <p:cond delay="47500"/>
                            </p:stCondLst>
                            <p:childTnLst>
                              <p:par>
                                <p:cTn id="150" presetID="1" presetClass="entr" presetSubtype="0" fill="hold" grpId="0" nodeType="afterEffect">
                                  <p:stCondLst>
                                    <p:cond delay="0"/>
                                  </p:stCondLst>
                                  <p:childTnLst>
                                    <p:set>
                                      <p:cBhvr>
                                        <p:cTn id="151" dur="1" fill="hold">
                                          <p:stCondLst>
                                            <p:cond delay="999"/>
                                          </p:stCondLst>
                                        </p:cTn>
                                        <p:tgtEl>
                                          <p:spTgt spid="1035"/>
                                        </p:tgtEl>
                                        <p:attrNameLst>
                                          <p:attrName>style.visibility</p:attrName>
                                        </p:attrNameLst>
                                      </p:cBhvr>
                                      <p:to>
                                        <p:strVal val="visible"/>
                                      </p:to>
                                    </p:set>
                                  </p:childTnLst>
                                </p:cTn>
                              </p:par>
                            </p:childTnLst>
                          </p:cTn>
                        </p:par>
                        <p:par>
                          <p:cTn id="152" fill="hold">
                            <p:stCondLst>
                              <p:cond delay="48500"/>
                            </p:stCondLst>
                            <p:childTnLst>
                              <p:par>
                                <p:cTn id="153" presetID="1" presetClass="entr" presetSubtype="0" fill="hold" grpId="0" nodeType="afterEffect">
                                  <p:stCondLst>
                                    <p:cond delay="0"/>
                                  </p:stCondLst>
                                  <p:childTnLst>
                                    <p:set>
                                      <p:cBhvr>
                                        <p:cTn id="154" dur="1" fill="hold">
                                          <p:stCondLst>
                                            <p:cond delay="999"/>
                                          </p:stCondLst>
                                        </p:cTn>
                                        <p:tgtEl>
                                          <p:spTgt spid="1036"/>
                                        </p:tgtEl>
                                        <p:attrNameLst>
                                          <p:attrName>style.visibility</p:attrName>
                                        </p:attrNameLst>
                                      </p:cBhvr>
                                      <p:to>
                                        <p:strVal val="visible"/>
                                      </p:to>
                                    </p:set>
                                  </p:childTnLst>
                                </p:cTn>
                              </p:par>
                            </p:childTnLst>
                          </p:cTn>
                        </p:par>
                        <p:par>
                          <p:cTn id="155" fill="hold">
                            <p:stCondLst>
                              <p:cond delay="49500"/>
                            </p:stCondLst>
                            <p:childTnLst>
                              <p:par>
                                <p:cTn id="156" presetID="1" presetClass="entr" presetSubtype="0" fill="hold" grpId="0" nodeType="afterEffect">
                                  <p:stCondLst>
                                    <p:cond delay="0"/>
                                  </p:stCondLst>
                                  <p:childTnLst>
                                    <p:set>
                                      <p:cBhvr>
                                        <p:cTn id="157" dur="1" fill="hold">
                                          <p:stCondLst>
                                            <p:cond delay="999"/>
                                          </p:stCondLst>
                                        </p:cTn>
                                        <p:tgtEl>
                                          <p:spTgt spid="1037"/>
                                        </p:tgtEl>
                                        <p:attrNameLst>
                                          <p:attrName>style.visibility</p:attrName>
                                        </p:attrNameLst>
                                      </p:cBhvr>
                                      <p:to>
                                        <p:strVal val="visible"/>
                                      </p:to>
                                    </p:set>
                                  </p:childTnLst>
                                </p:cTn>
                              </p:par>
                            </p:childTnLst>
                          </p:cTn>
                        </p:par>
                        <p:par>
                          <p:cTn id="158" fill="hold">
                            <p:stCondLst>
                              <p:cond delay="50500"/>
                            </p:stCondLst>
                            <p:childTnLst>
                              <p:par>
                                <p:cTn id="159" presetID="1" presetClass="entr" presetSubtype="0" fill="hold" grpId="0" nodeType="afterEffect">
                                  <p:stCondLst>
                                    <p:cond delay="0"/>
                                  </p:stCondLst>
                                  <p:childTnLst>
                                    <p:set>
                                      <p:cBhvr>
                                        <p:cTn id="160" dur="1" fill="hold">
                                          <p:stCondLst>
                                            <p:cond delay="999"/>
                                          </p:stCondLst>
                                        </p:cTn>
                                        <p:tgtEl>
                                          <p:spTgt spid="1038"/>
                                        </p:tgtEl>
                                        <p:attrNameLst>
                                          <p:attrName>style.visibility</p:attrName>
                                        </p:attrNameLst>
                                      </p:cBhvr>
                                      <p:to>
                                        <p:strVal val="visible"/>
                                      </p:to>
                                    </p:set>
                                  </p:childTnLst>
                                </p:cTn>
                              </p:par>
                            </p:childTnLst>
                          </p:cTn>
                        </p:par>
                        <p:par>
                          <p:cTn id="161" fill="hold">
                            <p:stCondLst>
                              <p:cond delay="51500"/>
                            </p:stCondLst>
                            <p:childTnLst>
                              <p:par>
                                <p:cTn id="162" presetID="1" presetClass="entr" presetSubtype="0" fill="hold" grpId="0" nodeType="afterEffect">
                                  <p:stCondLst>
                                    <p:cond delay="0"/>
                                  </p:stCondLst>
                                  <p:childTnLst>
                                    <p:set>
                                      <p:cBhvr>
                                        <p:cTn id="163" dur="1" fill="hold">
                                          <p:stCondLst>
                                            <p:cond delay="999"/>
                                          </p:stCondLst>
                                        </p:cTn>
                                        <p:tgtEl>
                                          <p:spTgt spid="1039"/>
                                        </p:tgtEl>
                                        <p:attrNameLst>
                                          <p:attrName>style.visibility</p:attrName>
                                        </p:attrNameLst>
                                      </p:cBhvr>
                                      <p:to>
                                        <p:strVal val="visible"/>
                                      </p:to>
                                    </p:set>
                                  </p:childTnLst>
                                </p:cTn>
                              </p:par>
                            </p:childTnLst>
                          </p:cTn>
                        </p:par>
                        <p:par>
                          <p:cTn id="164" fill="hold">
                            <p:stCondLst>
                              <p:cond delay="52500"/>
                            </p:stCondLst>
                            <p:childTnLst>
                              <p:par>
                                <p:cTn id="165" presetID="1" presetClass="entr" presetSubtype="0" fill="hold" grpId="0" nodeType="afterEffect">
                                  <p:stCondLst>
                                    <p:cond delay="0"/>
                                  </p:stCondLst>
                                  <p:childTnLst>
                                    <p:set>
                                      <p:cBhvr>
                                        <p:cTn id="166" dur="1" fill="hold">
                                          <p:stCondLst>
                                            <p:cond delay="999"/>
                                          </p:stCondLst>
                                        </p:cTn>
                                        <p:tgtEl>
                                          <p:spTgt spid="1040"/>
                                        </p:tgtEl>
                                        <p:attrNameLst>
                                          <p:attrName>style.visibility</p:attrName>
                                        </p:attrNameLst>
                                      </p:cBhvr>
                                      <p:to>
                                        <p:strVal val="visible"/>
                                      </p:to>
                                    </p:set>
                                  </p:childTnLst>
                                </p:cTn>
                              </p:par>
                            </p:childTnLst>
                          </p:cTn>
                        </p:par>
                        <p:par>
                          <p:cTn id="167" fill="hold">
                            <p:stCondLst>
                              <p:cond delay="53500"/>
                            </p:stCondLst>
                            <p:childTnLst>
                              <p:par>
                                <p:cTn id="168" presetID="1" presetClass="entr" presetSubtype="0" fill="hold" grpId="0" nodeType="afterEffect">
                                  <p:stCondLst>
                                    <p:cond delay="0"/>
                                  </p:stCondLst>
                                  <p:childTnLst>
                                    <p:set>
                                      <p:cBhvr>
                                        <p:cTn id="169" dur="1" fill="hold">
                                          <p:stCondLst>
                                            <p:cond delay="999"/>
                                          </p:stCondLst>
                                        </p:cTn>
                                        <p:tgtEl>
                                          <p:spTgt spid="1041"/>
                                        </p:tgtEl>
                                        <p:attrNameLst>
                                          <p:attrName>style.visibility</p:attrName>
                                        </p:attrNameLst>
                                      </p:cBhvr>
                                      <p:to>
                                        <p:strVal val="visible"/>
                                      </p:to>
                                    </p:set>
                                  </p:childTnLst>
                                </p:cTn>
                              </p:par>
                            </p:childTnLst>
                          </p:cTn>
                        </p:par>
                        <p:par>
                          <p:cTn id="170" fill="hold">
                            <p:stCondLst>
                              <p:cond delay="54500"/>
                            </p:stCondLst>
                            <p:childTnLst>
                              <p:par>
                                <p:cTn id="171" presetID="1" presetClass="entr" presetSubtype="0" fill="hold" grpId="0" nodeType="afterEffect">
                                  <p:stCondLst>
                                    <p:cond delay="0"/>
                                  </p:stCondLst>
                                  <p:childTnLst>
                                    <p:set>
                                      <p:cBhvr>
                                        <p:cTn id="172" dur="1" fill="hold">
                                          <p:stCondLst>
                                            <p:cond delay="999"/>
                                          </p:stCondLst>
                                        </p:cTn>
                                        <p:tgtEl>
                                          <p:spTgt spid="1042"/>
                                        </p:tgtEl>
                                        <p:attrNameLst>
                                          <p:attrName>style.visibility</p:attrName>
                                        </p:attrNameLst>
                                      </p:cBhvr>
                                      <p:to>
                                        <p:strVal val="visible"/>
                                      </p:to>
                                    </p:set>
                                  </p:childTnLst>
                                </p:cTn>
                              </p:par>
                            </p:childTnLst>
                          </p:cTn>
                        </p:par>
                        <p:par>
                          <p:cTn id="173" fill="hold">
                            <p:stCondLst>
                              <p:cond delay="55500"/>
                            </p:stCondLst>
                            <p:childTnLst>
                              <p:par>
                                <p:cTn id="174" presetID="1" presetClass="entr" presetSubtype="0" fill="hold" grpId="0" nodeType="afterEffect">
                                  <p:stCondLst>
                                    <p:cond delay="0"/>
                                  </p:stCondLst>
                                  <p:childTnLst>
                                    <p:set>
                                      <p:cBhvr>
                                        <p:cTn id="175" dur="1" fill="hold">
                                          <p:stCondLst>
                                            <p:cond delay="999"/>
                                          </p:stCondLst>
                                        </p:cTn>
                                        <p:tgtEl>
                                          <p:spTgt spid="1043"/>
                                        </p:tgtEl>
                                        <p:attrNameLst>
                                          <p:attrName>style.visibility</p:attrName>
                                        </p:attrNameLst>
                                      </p:cBhvr>
                                      <p:to>
                                        <p:strVal val="visible"/>
                                      </p:to>
                                    </p:set>
                                  </p:childTnLst>
                                </p:cTn>
                              </p:par>
                            </p:childTnLst>
                          </p:cTn>
                        </p:par>
                        <p:par>
                          <p:cTn id="176" fill="hold">
                            <p:stCondLst>
                              <p:cond delay="56500"/>
                            </p:stCondLst>
                            <p:childTnLst>
                              <p:par>
                                <p:cTn id="177" presetID="1" presetClass="entr" presetSubtype="0" fill="hold" grpId="0" nodeType="afterEffect">
                                  <p:stCondLst>
                                    <p:cond delay="0"/>
                                  </p:stCondLst>
                                  <p:childTnLst>
                                    <p:set>
                                      <p:cBhvr>
                                        <p:cTn id="178" dur="1" fill="hold">
                                          <p:stCondLst>
                                            <p:cond delay="999"/>
                                          </p:stCondLst>
                                        </p:cTn>
                                        <p:tgtEl>
                                          <p:spTgt spid="1044"/>
                                        </p:tgtEl>
                                        <p:attrNameLst>
                                          <p:attrName>style.visibility</p:attrName>
                                        </p:attrNameLst>
                                      </p:cBhvr>
                                      <p:to>
                                        <p:strVal val="visible"/>
                                      </p:to>
                                    </p:set>
                                  </p:childTnLst>
                                </p:cTn>
                              </p:par>
                            </p:childTnLst>
                          </p:cTn>
                        </p:par>
                        <p:par>
                          <p:cTn id="179" fill="hold">
                            <p:stCondLst>
                              <p:cond delay="57500"/>
                            </p:stCondLst>
                            <p:childTnLst>
                              <p:par>
                                <p:cTn id="180" presetID="1" presetClass="entr" presetSubtype="0" fill="hold" grpId="0" nodeType="afterEffect">
                                  <p:stCondLst>
                                    <p:cond delay="0"/>
                                  </p:stCondLst>
                                  <p:childTnLst>
                                    <p:set>
                                      <p:cBhvr>
                                        <p:cTn id="181" dur="1" fill="hold">
                                          <p:stCondLst>
                                            <p:cond delay="999"/>
                                          </p:stCondLst>
                                        </p:cTn>
                                        <p:tgtEl>
                                          <p:spTgt spid="1045"/>
                                        </p:tgtEl>
                                        <p:attrNameLst>
                                          <p:attrName>style.visibility</p:attrName>
                                        </p:attrNameLst>
                                      </p:cBhvr>
                                      <p:to>
                                        <p:strVal val="visible"/>
                                      </p:to>
                                    </p:set>
                                  </p:childTnLst>
                                </p:cTn>
                              </p:par>
                            </p:childTnLst>
                          </p:cTn>
                        </p:par>
                        <p:par>
                          <p:cTn id="182" fill="hold">
                            <p:stCondLst>
                              <p:cond delay="58500"/>
                            </p:stCondLst>
                            <p:childTnLst>
                              <p:par>
                                <p:cTn id="183" presetID="1" presetClass="entr" presetSubtype="0" fill="hold" grpId="0" nodeType="afterEffect">
                                  <p:stCondLst>
                                    <p:cond delay="0"/>
                                  </p:stCondLst>
                                  <p:childTnLst>
                                    <p:set>
                                      <p:cBhvr>
                                        <p:cTn id="184" dur="1" fill="hold">
                                          <p:stCondLst>
                                            <p:cond delay="999"/>
                                          </p:stCondLst>
                                        </p:cTn>
                                        <p:tgtEl>
                                          <p:spTgt spid="1046"/>
                                        </p:tgtEl>
                                        <p:attrNameLst>
                                          <p:attrName>style.visibility</p:attrName>
                                        </p:attrNameLst>
                                      </p:cBhvr>
                                      <p:to>
                                        <p:strVal val="visible"/>
                                      </p:to>
                                    </p:set>
                                  </p:childTnLst>
                                </p:cTn>
                              </p:par>
                            </p:childTnLst>
                          </p:cTn>
                        </p:par>
                        <p:par>
                          <p:cTn id="185" fill="hold">
                            <p:stCondLst>
                              <p:cond delay="59500"/>
                            </p:stCondLst>
                            <p:childTnLst>
                              <p:par>
                                <p:cTn id="186" presetID="1" presetClass="entr" presetSubtype="0" fill="hold" grpId="0" nodeType="afterEffect">
                                  <p:stCondLst>
                                    <p:cond delay="0"/>
                                  </p:stCondLst>
                                  <p:childTnLst>
                                    <p:set>
                                      <p:cBhvr>
                                        <p:cTn id="187" dur="1" fill="hold">
                                          <p:stCondLst>
                                            <p:cond delay="999"/>
                                          </p:stCondLst>
                                        </p:cTn>
                                        <p:tgtEl>
                                          <p:spTgt spid="1047"/>
                                        </p:tgtEl>
                                        <p:attrNameLst>
                                          <p:attrName>style.visibility</p:attrName>
                                        </p:attrNameLst>
                                      </p:cBhvr>
                                      <p:to>
                                        <p:strVal val="visible"/>
                                      </p:to>
                                    </p:set>
                                  </p:childTnLst>
                                </p:cTn>
                              </p:par>
                            </p:childTnLst>
                          </p:cTn>
                        </p:par>
                        <p:par>
                          <p:cTn id="188" fill="hold">
                            <p:stCondLst>
                              <p:cond delay="60500"/>
                            </p:stCondLst>
                            <p:childTnLst>
                              <p:par>
                                <p:cTn id="189" presetID="1" presetClass="entr" presetSubtype="0" fill="hold" grpId="0" nodeType="afterEffect">
                                  <p:stCondLst>
                                    <p:cond delay="0"/>
                                  </p:stCondLst>
                                  <p:childTnLst>
                                    <p:set>
                                      <p:cBhvr>
                                        <p:cTn id="190" dur="1" fill="hold">
                                          <p:stCondLst>
                                            <p:cond delay="999"/>
                                          </p:stCondLst>
                                        </p:cTn>
                                        <p:tgtEl>
                                          <p:spTgt spid="1048"/>
                                        </p:tgtEl>
                                        <p:attrNameLst>
                                          <p:attrName>style.visibility</p:attrName>
                                        </p:attrNameLst>
                                      </p:cBhvr>
                                      <p:to>
                                        <p:strVal val="visible"/>
                                      </p:to>
                                    </p:set>
                                  </p:childTnLst>
                                </p:cTn>
                              </p:par>
                            </p:childTnLst>
                          </p:cTn>
                        </p:par>
                        <p:par>
                          <p:cTn id="191" fill="hold">
                            <p:stCondLst>
                              <p:cond delay="61500"/>
                            </p:stCondLst>
                            <p:childTnLst>
                              <p:par>
                                <p:cTn id="192" presetID="1" presetClass="entr" presetSubtype="0" fill="hold" grpId="0" nodeType="afterEffect">
                                  <p:stCondLst>
                                    <p:cond delay="0"/>
                                  </p:stCondLst>
                                  <p:childTnLst>
                                    <p:set>
                                      <p:cBhvr>
                                        <p:cTn id="193" dur="1" fill="hold">
                                          <p:stCondLst>
                                            <p:cond delay="999"/>
                                          </p:stCondLst>
                                        </p:cTn>
                                        <p:tgtEl>
                                          <p:spTgt spid="1049"/>
                                        </p:tgtEl>
                                        <p:attrNameLst>
                                          <p:attrName>style.visibility</p:attrName>
                                        </p:attrNameLst>
                                      </p:cBhvr>
                                      <p:to>
                                        <p:strVal val="visible"/>
                                      </p:to>
                                    </p:set>
                                  </p:childTnLst>
                                </p:cTn>
                              </p:par>
                            </p:childTnLst>
                          </p:cTn>
                        </p:par>
                        <p:par>
                          <p:cTn id="194" fill="hold">
                            <p:stCondLst>
                              <p:cond delay="62500"/>
                            </p:stCondLst>
                            <p:childTnLst>
                              <p:par>
                                <p:cTn id="195" presetID="1" presetClass="entr" presetSubtype="0" fill="hold" grpId="0" nodeType="afterEffect">
                                  <p:stCondLst>
                                    <p:cond delay="0"/>
                                  </p:stCondLst>
                                  <p:childTnLst>
                                    <p:set>
                                      <p:cBhvr>
                                        <p:cTn id="196" dur="1" fill="hold">
                                          <p:stCondLst>
                                            <p:cond delay="999"/>
                                          </p:stCondLst>
                                        </p:cTn>
                                        <p:tgtEl>
                                          <p:spTgt spid="1050"/>
                                        </p:tgtEl>
                                        <p:attrNameLst>
                                          <p:attrName>style.visibility</p:attrName>
                                        </p:attrNameLst>
                                      </p:cBhvr>
                                      <p:to>
                                        <p:strVal val="visible"/>
                                      </p:to>
                                    </p:set>
                                  </p:childTnLst>
                                </p:cTn>
                              </p:par>
                            </p:childTnLst>
                          </p:cTn>
                        </p:par>
                        <p:par>
                          <p:cTn id="197" fill="hold">
                            <p:stCondLst>
                              <p:cond delay="63500"/>
                            </p:stCondLst>
                            <p:childTnLst>
                              <p:par>
                                <p:cTn id="198" presetID="1" presetClass="entr" presetSubtype="0" fill="hold" grpId="0" nodeType="afterEffect">
                                  <p:stCondLst>
                                    <p:cond delay="0"/>
                                  </p:stCondLst>
                                  <p:childTnLst>
                                    <p:set>
                                      <p:cBhvr>
                                        <p:cTn id="199" dur="1" fill="hold">
                                          <p:stCondLst>
                                            <p:cond delay="999"/>
                                          </p:stCondLst>
                                        </p:cTn>
                                        <p:tgtEl>
                                          <p:spTgt spid="1051"/>
                                        </p:tgtEl>
                                        <p:attrNameLst>
                                          <p:attrName>style.visibility</p:attrName>
                                        </p:attrNameLst>
                                      </p:cBhvr>
                                      <p:to>
                                        <p:strVal val="visible"/>
                                      </p:to>
                                    </p:set>
                                  </p:childTnLst>
                                </p:cTn>
                              </p:par>
                            </p:childTnLst>
                          </p:cTn>
                        </p:par>
                        <p:par>
                          <p:cTn id="200" fill="hold">
                            <p:stCondLst>
                              <p:cond delay="64500"/>
                            </p:stCondLst>
                            <p:childTnLst>
                              <p:par>
                                <p:cTn id="201" presetID="1" presetClass="entr" presetSubtype="0" fill="hold" grpId="0" nodeType="afterEffect">
                                  <p:stCondLst>
                                    <p:cond delay="0"/>
                                  </p:stCondLst>
                                  <p:childTnLst>
                                    <p:set>
                                      <p:cBhvr>
                                        <p:cTn id="202" dur="1" fill="hold">
                                          <p:stCondLst>
                                            <p:cond delay="999"/>
                                          </p:stCondLst>
                                        </p:cTn>
                                        <p:tgtEl>
                                          <p:spTgt spid="1052"/>
                                        </p:tgtEl>
                                        <p:attrNameLst>
                                          <p:attrName>style.visibility</p:attrName>
                                        </p:attrNameLst>
                                      </p:cBhvr>
                                      <p:to>
                                        <p:strVal val="visible"/>
                                      </p:to>
                                    </p:set>
                                  </p:childTnLst>
                                </p:cTn>
                              </p:par>
                            </p:childTnLst>
                          </p:cTn>
                        </p:par>
                        <p:par>
                          <p:cTn id="203" fill="hold">
                            <p:stCondLst>
                              <p:cond delay="65500"/>
                            </p:stCondLst>
                            <p:childTnLst>
                              <p:par>
                                <p:cTn id="204" presetID="1" presetClass="entr" presetSubtype="0" fill="hold" grpId="0" nodeType="afterEffect">
                                  <p:stCondLst>
                                    <p:cond delay="0"/>
                                  </p:stCondLst>
                                  <p:childTnLst>
                                    <p:set>
                                      <p:cBhvr>
                                        <p:cTn id="205" dur="1" fill="hold">
                                          <p:stCondLst>
                                            <p:cond delay="999"/>
                                          </p:stCondLst>
                                        </p:cTn>
                                        <p:tgtEl>
                                          <p:spTgt spid="1053"/>
                                        </p:tgtEl>
                                        <p:attrNameLst>
                                          <p:attrName>style.visibility</p:attrName>
                                        </p:attrNameLst>
                                      </p:cBhvr>
                                      <p:to>
                                        <p:strVal val="visible"/>
                                      </p:to>
                                    </p:set>
                                  </p:childTnLst>
                                </p:cTn>
                              </p:par>
                            </p:childTnLst>
                          </p:cTn>
                        </p:par>
                        <p:par>
                          <p:cTn id="206" fill="hold">
                            <p:stCondLst>
                              <p:cond delay="66500"/>
                            </p:stCondLst>
                            <p:childTnLst>
                              <p:par>
                                <p:cTn id="207" presetID="1" presetClass="entr" presetSubtype="0" fill="hold" grpId="0" nodeType="afterEffect">
                                  <p:stCondLst>
                                    <p:cond delay="0"/>
                                  </p:stCondLst>
                                  <p:childTnLst>
                                    <p:set>
                                      <p:cBhvr>
                                        <p:cTn id="208" dur="1" fill="hold">
                                          <p:stCondLst>
                                            <p:cond delay="999"/>
                                          </p:stCondLst>
                                        </p:cTn>
                                        <p:tgtEl>
                                          <p:spTgt spid="1054"/>
                                        </p:tgtEl>
                                        <p:attrNameLst>
                                          <p:attrName>style.visibility</p:attrName>
                                        </p:attrNameLst>
                                      </p:cBhvr>
                                      <p:to>
                                        <p:strVal val="visible"/>
                                      </p:to>
                                    </p:set>
                                  </p:childTnLst>
                                </p:cTn>
                              </p:par>
                            </p:childTnLst>
                          </p:cTn>
                        </p:par>
                        <p:par>
                          <p:cTn id="209" fill="hold">
                            <p:stCondLst>
                              <p:cond delay="67500"/>
                            </p:stCondLst>
                            <p:childTnLst>
                              <p:par>
                                <p:cTn id="210" presetID="1" presetClass="entr" presetSubtype="0" fill="hold" grpId="0" nodeType="afterEffect">
                                  <p:stCondLst>
                                    <p:cond delay="0"/>
                                  </p:stCondLst>
                                  <p:childTnLst>
                                    <p:set>
                                      <p:cBhvr>
                                        <p:cTn id="211" dur="1" fill="hold">
                                          <p:stCondLst>
                                            <p:cond delay="999"/>
                                          </p:stCondLst>
                                        </p:cTn>
                                        <p:tgtEl>
                                          <p:spTgt spid="1055"/>
                                        </p:tgtEl>
                                        <p:attrNameLst>
                                          <p:attrName>style.visibility</p:attrName>
                                        </p:attrNameLst>
                                      </p:cBhvr>
                                      <p:to>
                                        <p:strVal val="visible"/>
                                      </p:to>
                                    </p:set>
                                  </p:childTnLst>
                                </p:cTn>
                              </p:par>
                            </p:childTnLst>
                          </p:cTn>
                        </p:par>
                        <p:par>
                          <p:cTn id="212" fill="hold">
                            <p:stCondLst>
                              <p:cond delay="68500"/>
                            </p:stCondLst>
                            <p:childTnLst>
                              <p:par>
                                <p:cTn id="213" presetID="1" presetClass="entr" presetSubtype="0" fill="hold" grpId="0" nodeType="afterEffect">
                                  <p:stCondLst>
                                    <p:cond delay="0"/>
                                  </p:stCondLst>
                                  <p:childTnLst>
                                    <p:set>
                                      <p:cBhvr>
                                        <p:cTn id="214" dur="1" fill="hold">
                                          <p:stCondLst>
                                            <p:cond delay="999"/>
                                          </p:stCondLst>
                                        </p:cTn>
                                        <p:tgtEl>
                                          <p:spTgt spid="1056"/>
                                        </p:tgtEl>
                                        <p:attrNameLst>
                                          <p:attrName>style.visibility</p:attrName>
                                        </p:attrNameLst>
                                      </p:cBhvr>
                                      <p:to>
                                        <p:strVal val="visible"/>
                                      </p:to>
                                    </p:set>
                                  </p:childTnLst>
                                </p:cTn>
                              </p:par>
                            </p:childTnLst>
                          </p:cTn>
                        </p:par>
                        <p:par>
                          <p:cTn id="215" fill="hold">
                            <p:stCondLst>
                              <p:cond delay="69500"/>
                            </p:stCondLst>
                            <p:childTnLst>
                              <p:par>
                                <p:cTn id="216" presetID="1" presetClass="entr" presetSubtype="0" fill="hold" grpId="0" nodeType="afterEffect">
                                  <p:stCondLst>
                                    <p:cond delay="0"/>
                                  </p:stCondLst>
                                  <p:childTnLst>
                                    <p:set>
                                      <p:cBhvr>
                                        <p:cTn id="217" dur="1" fill="hold">
                                          <p:stCondLst>
                                            <p:cond delay="999"/>
                                          </p:stCondLst>
                                        </p:cTn>
                                        <p:tgtEl>
                                          <p:spTgt spid="1057"/>
                                        </p:tgtEl>
                                        <p:attrNameLst>
                                          <p:attrName>style.visibility</p:attrName>
                                        </p:attrNameLst>
                                      </p:cBhvr>
                                      <p:to>
                                        <p:strVal val="visible"/>
                                      </p:to>
                                    </p:set>
                                  </p:childTnLst>
                                </p:cTn>
                              </p:par>
                            </p:childTnLst>
                          </p:cTn>
                        </p:par>
                        <p:par>
                          <p:cTn id="218" fill="hold">
                            <p:stCondLst>
                              <p:cond delay="70500"/>
                            </p:stCondLst>
                            <p:childTnLst>
                              <p:par>
                                <p:cTn id="219" presetID="1" presetClass="entr" presetSubtype="0" fill="hold" grpId="0" nodeType="afterEffect">
                                  <p:stCondLst>
                                    <p:cond delay="0"/>
                                  </p:stCondLst>
                                  <p:childTnLst>
                                    <p:set>
                                      <p:cBhvr>
                                        <p:cTn id="220" dur="1" fill="hold">
                                          <p:stCondLst>
                                            <p:cond delay="999"/>
                                          </p:stCondLst>
                                        </p:cTn>
                                        <p:tgtEl>
                                          <p:spTgt spid="1058"/>
                                        </p:tgtEl>
                                        <p:attrNameLst>
                                          <p:attrName>style.visibility</p:attrName>
                                        </p:attrNameLst>
                                      </p:cBhvr>
                                      <p:to>
                                        <p:strVal val="visible"/>
                                      </p:to>
                                    </p:set>
                                  </p:childTnLst>
                                </p:cTn>
                              </p:par>
                            </p:childTnLst>
                          </p:cTn>
                        </p:par>
                        <p:par>
                          <p:cTn id="221" fill="hold">
                            <p:stCondLst>
                              <p:cond delay="71500"/>
                            </p:stCondLst>
                            <p:childTnLst>
                              <p:par>
                                <p:cTn id="222" presetID="1" presetClass="entr" presetSubtype="0" fill="hold" grpId="0" nodeType="afterEffect">
                                  <p:stCondLst>
                                    <p:cond delay="0"/>
                                  </p:stCondLst>
                                  <p:childTnLst>
                                    <p:set>
                                      <p:cBhvr>
                                        <p:cTn id="223" dur="1" fill="hold">
                                          <p:stCondLst>
                                            <p:cond delay="999"/>
                                          </p:stCondLst>
                                        </p:cTn>
                                        <p:tgtEl>
                                          <p:spTgt spid="1059"/>
                                        </p:tgtEl>
                                        <p:attrNameLst>
                                          <p:attrName>style.visibility</p:attrName>
                                        </p:attrNameLst>
                                      </p:cBhvr>
                                      <p:to>
                                        <p:strVal val="visible"/>
                                      </p:to>
                                    </p:set>
                                  </p:childTnLst>
                                </p:cTn>
                              </p:par>
                            </p:childTnLst>
                          </p:cTn>
                        </p:par>
                        <p:par>
                          <p:cTn id="224" fill="hold">
                            <p:stCondLst>
                              <p:cond delay="72500"/>
                            </p:stCondLst>
                            <p:childTnLst>
                              <p:par>
                                <p:cTn id="225" presetID="1" presetClass="entr" presetSubtype="0" fill="hold" grpId="0" nodeType="afterEffect">
                                  <p:stCondLst>
                                    <p:cond delay="0"/>
                                  </p:stCondLst>
                                  <p:childTnLst>
                                    <p:set>
                                      <p:cBhvr>
                                        <p:cTn id="226" dur="1" fill="hold">
                                          <p:stCondLst>
                                            <p:cond delay="999"/>
                                          </p:stCondLst>
                                        </p:cTn>
                                        <p:tgtEl>
                                          <p:spTgt spid="1060"/>
                                        </p:tgtEl>
                                        <p:attrNameLst>
                                          <p:attrName>style.visibility</p:attrName>
                                        </p:attrNameLst>
                                      </p:cBhvr>
                                      <p:to>
                                        <p:strVal val="visible"/>
                                      </p:to>
                                    </p:set>
                                  </p:childTnLst>
                                </p:cTn>
                              </p:par>
                            </p:childTnLst>
                          </p:cTn>
                        </p:par>
                        <p:par>
                          <p:cTn id="227" fill="hold">
                            <p:stCondLst>
                              <p:cond delay="73500"/>
                            </p:stCondLst>
                            <p:childTnLst>
                              <p:par>
                                <p:cTn id="228" presetID="1" presetClass="entr" presetSubtype="0" fill="hold" grpId="0" nodeType="afterEffect">
                                  <p:stCondLst>
                                    <p:cond delay="0"/>
                                  </p:stCondLst>
                                  <p:childTnLst>
                                    <p:set>
                                      <p:cBhvr>
                                        <p:cTn id="229" dur="1" fill="hold">
                                          <p:stCondLst>
                                            <p:cond delay="999"/>
                                          </p:stCondLst>
                                        </p:cTn>
                                        <p:tgtEl>
                                          <p:spTgt spid="1061"/>
                                        </p:tgtEl>
                                        <p:attrNameLst>
                                          <p:attrName>style.visibility</p:attrName>
                                        </p:attrNameLst>
                                      </p:cBhvr>
                                      <p:to>
                                        <p:strVal val="visible"/>
                                      </p:to>
                                    </p:set>
                                  </p:childTnLst>
                                </p:cTn>
                              </p:par>
                            </p:childTnLst>
                          </p:cTn>
                        </p:par>
                        <p:par>
                          <p:cTn id="230" fill="hold">
                            <p:stCondLst>
                              <p:cond delay="74500"/>
                            </p:stCondLst>
                            <p:childTnLst>
                              <p:par>
                                <p:cTn id="231" presetID="1" presetClass="entr" presetSubtype="0" fill="hold" grpId="0" nodeType="afterEffect">
                                  <p:stCondLst>
                                    <p:cond delay="0"/>
                                  </p:stCondLst>
                                  <p:childTnLst>
                                    <p:set>
                                      <p:cBhvr>
                                        <p:cTn id="232" dur="1" fill="hold">
                                          <p:stCondLst>
                                            <p:cond delay="999"/>
                                          </p:stCondLst>
                                        </p:cTn>
                                        <p:tgtEl>
                                          <p:spTgt spid="1062"/>
                                        </p:tgtEl>
                                        <p:attrNameLst>
                                          <p:attrName>style.visibility</p:attrName>
                                        </p:attrNameLst>
                                      </p:cBhvr>
                                      <p:to>
                                        <p:strVal val="visible"/>
                                      </p:to>
                                    </p:set>
                                  </p:childTnLst>
                                </p:cTn>
                              </p:par>
                            </p:childTnLst>
                          </p:cTn>
                        </p:par>
                        <p:par>
                          <p:cTn id="233" fill="hold">
                            <p:stCondLst>
                              <p:cond delay="75500"/>
                            </p:stCondLst>
                            <p:childTnLst>
                              <p:par>
                                <p:cTn id="234" presetID="1" presetClass="entr" presetSubtype="0" fill="hold" grpId="0" nodeType="afterEffect">
                                  <p:stCondLst>
                                    <p:cond delay="0"/>
                                  </p:stCondLst>
                                  <p:childTnLst>
                                    <p:set>
                                      <p:cBhvr>
                                        <p:cTn id="235" dur="1" fill="hold">
                                          <p:stCondLst>
                                            <p:cond delay="999"/>
                                          </p:stCondLst>
                                        </p:cTn>
                                        <p:tgtEl>
                                          <p:spTgt spid="1063"/>
                                        </p:tgtEl>
                                        <p:attrNameLst>
                                          <p:attrName>style.visibility</p:attrName>
                                        </p:attrNameLst>
                                      </p:cBhvr>
                                      <p:to>
                                        <p:strVal val="visible"/>
                                      </p:to>
                                    </p:set>
                                  </p:childTnLst>
                                </p:cTn>
                              </p:par>
                            </p:childTnLst>
                          </p:cTn>
                        </p:par>
                        <p:par>
                          <p:cTn id="236" fill="hold">
                            <p:stCondLst>
                              <p:cond delay="76500"/>
                            </p:stCondLst>
                            <p:childTnLst>
                              <p:par>
                                <p:cTn id="237" presetID="1" presetClass="entr" presetSubtype="0" fill="hold" grpId="0" nodeType="afterEffect">
                                  <p:stCondLst>
                                    <p:cond delay="0"/>
                                  </p:stCondLst>
                                  <p:childTnLst>
                                    <p:set>
                                      <p:cBhvr>
                                        <p:cTn id="238" dur="1" fill="hold">
                                          <p:stCondLst>
                                            <p:cond delay="999"/>
                                          </p:stCondLst>
                                        </p:cTn>
                                        <p:tgtEl>
                                          <p:spTgt spid="1064"/>
                                        </p:tgtEl>
                                        <p:attrNameLst>
                                          <p:attrName>style.visibility</p:attrName>
                                        </p:attrNameLst>
                                      </p:cBhvr>
                                      <p:to>
                                        <p:strVal val="visible"/>
                                      </p:to>
                                    </p:set>
                                  </p:childTnLst>
                                </p:cTn>
                              </p:par>
                            </p:childTnLst>
                          </p:cTn>
                        </p:par>
                        <p:par>
                          <p:cTn id="239" fill="hold">
                            <p:stCondLst>
                              <p:cond delay="77500"/>
                            </p:stCondLst>
                            <p:childTnLst>
                              <p:par>
                                <p:cTn id="240" presetID="1" presetClass="entr" presetSubtype="0" fill="hold" grpId="0" nodeType="afterEffect">
                                  <p:stCondLst>
                                    <p:cond delay="0"/>
                                  </p:stCondLst>
                                  <p:childTnLst>
                                    <p:set>
                                      <p:cBhvr>
                                        <p:cTn id="241" dur="1" fill="hold">
                                          <p:stCondLst>
                                            <p:cond delay="999"/>
                                          </p:stCondLst>
                                        </p:cTn>
                                        <p:tgtEl>
                                          <p:spTgt spid="1065"/>
                                        </p:tgtEl>
                                        <p:attrNameLst>
                                          <p:attrName>style.visibility</p:attrName>
                                        </p:attrNameLst>
                                      </p:cBhvr>
                                      <p:to>
                                        <p:strVal val="visible"/>
                                      </p:to>
                                    </p:set>
                                  </p:childTnLst>
                                </p:cTn>
                              </p:par>
                            </p:childTnLst>
                          </p:cTn>
                        </p:par>
                        <p:par>
                          <p:cTn id="242" fill="hold">
                            <p:stCondLst>
                              <p:cond delay="78500"/>
                            </p:stCondLst>
                            <p:childTnLst>
                              <p:par>
                                <p:cTn id="243" presetID="1" presetClass="entr" presetSubtype="0" fill="hold" grpId="0" nodeType="afterEffect">
                                  <p:stCondLst>
                                    <p:cond delay="0"/>
                                  </p:stCondLst>
                                  <p:childTnLst>
                                    <p:set>
                                      <p:cBhvr>
                                        <p:cTn id="244" dur="1" fill="hold">
                                          <p:stCondLst>
                                            <p:cond delay="999"/>
                                          </p:stCondLst>
                                        </p:cTn>
                                        <p:tgtEl>
                                          <p:spTgt spid="1066"/>
                                        </p:tgtEl>
                                        <p:attrNameLst>
                                          <p:attrName>style.visibility</p:attrName>
                                        </p:attrNameLst>
                                      </p:cBhvr>
                                      <p:to>
                                        <p:strVal val="visible"/>
                                      </p:to>
                                    </p:set>
                                  </p:childTnLst>
                                </p:cTn>
                              </p:par>
                            </p:childTnLst>
                          </p:cTn>
                        </p:par>
                        <p:par>
                          <p:cTn id="245" fill="hold">
                            <p:stCondLst>
                              <p:cond delay="79500"/>
                            </p:stCondLst>
                            <p:childTnLst>
                              <p:par>
                                <p:cTn id="246" presetID="1" presetClass="entr" presetSubtype="0" fill="hold" grpId="0" nodeType="afterEffect">
                                  <p:stCondLst>
                                    <p:cond delay="0"/>
                                  </p:stCondLst>
                                  <p:childTnLst>
                                    <p:set>
                                      <p:cBhvr>
                                        <p:cTn id="247" dur="1" fill="hold">
                                          <p:stCondLst>
                                            <p:cond delay="999"/>
                                          </p:stCondLst>
                                        </p:cTn>
                                        <p:tgtEl>
                                          <p:spTgt spid="1067"/>
                                        </p:tgtEl>
                                        <p:attrNameLst>
                                          <p:attrName>style.visibility</p:attrName>
                                        </p:attrNameLst>
                                      </p:cBhvr>
                                      <p:to>
                                        <p:strVal val="visible"/>
                                      </p:to>
                                    </p:set>
                                  </p:childTnLst>
                                </p:cTn>
                              </p:par>
                            </p:childTnLst>
                          </p:cTn>
                        </p:par>
                        <p:par>
                          <p:cTn id="248" fill="hold">
                            <p:stCondLst>
                              <p:cond delay="80500"/>
                            </p:stCondLst>
                            <p:childTnLst>
                              <p:par>
                                <p:cTn id="249" presetID="1" presetClass="entr" presetSubtype="0" fill="hold" grpId="0" nodeType="afterEffect">
                                  <p:stCondLst>
                                    <p:cond delay="0"/>
                                  </p:stCondLst>
                                  <p:childTnLst>
                                    <p:set>
                                      <p:cBhvr>
                                        <p:cTn id="250" dur="1" fill="hold">
                                          <p:stCondLst>
                                            <p:cond delay="999"/>
                                          </p:stCondLst>
                                        </p:cTn>
                                        <p:tgtEl>
                                          <p:spTgt spid="1068"/>
                                        </p:tgtEl>
                                        <p:attrNameLst>
                                          <p:attrName>style.visibility</p:attrName>
                                        </p:attrNameLst>
                                      </p:cBhvr>
                                      <p:to>
                                        <p:strVal val="visible"/>
                                      </p:to>
                                    </p:set>
                                  </p:childTnLst>
                                </p:cTn>
                              </p:par>
                            </p:childTnLst>
                          </p:cTn>
                        </p:par>
                        <p:par>
                          <p:cTn id="251" fill="hold">
                            <p:stCondLst>
                              <p:cond delay="81500"/>
                            </p:stCondLst>
                            <p:childTnLst>
                              <p:par>
                                <p:cTn id="252" presetID="1" presetClass="entr" presetSubtype="0" fill="hold" grpId="0" nodeType="afterEffect">
                                  <p:stCondLst>
                                    <p:cond delay="0"/>
                                  </p:stCondLst>
                                  <p:childTnLst>
                                    <p:set>
                                      <p:cBhvr>
                                        <p:cTn id="253" dur="1" fill="hold">
                                          <p:stCondLst>
                                            <p:cond delay="999"/>
                                          </p:stCondLst>
                                        </p:cTn>
                                        <p:tgtEl>
                                          <p:spTgt spid="1069"/>
                                        </p:tgtEl>
                                        <p:attrNameLst>
                                          <p:attrName>style.visibility</p:attrName>
                                        </p:attrNameLst>
                                      </p:cBhvr>
                                      <p:to>
                                        <p:strVal val="visible"/>
                                      </p:to>
                                    </p:set>
                                  </p:childTnLst>
                                </p:cTn>
                              </p:par>
                            </p:childTnLst>
                          </p:cTn>
                        </p:par>
                        <p:par>
                          <p:cTn id="254" fill="hold">
                            <p:stCondLst>
                              <p:cond delay="82500"/>
                            </p:stCondLst>
                            <p:childTnLst>
                              <p:par>
                                <p:cTn id="255" presetID="1" presetClass="entr" presetSubtype="0" fill="hold" grpId="0" nodeType="afterEffect">
                                  <p:stCondLst>
                                    <p:cond delay="0"/>
                                  </p:stCondLst>
                                  <p:childTnLst>
                                    <p:set>
                                      <p:cBhvr>
                                        <p:cTn id="256" dur="1" fill="hold">
                                          <p:stCondLst>
                                            <p:cond delay="999"/>
                                          </p:stCondLst>
                                        </p:cTn>
                                        <p:tgtEl>
                                          <p:spTgt spid="1070"/>
                                        </p:tgtEl>
                                        <p:attrNameLst>
                                          <p:attrName>style.visibility</p:attrName>
                                        </p:attrNameLst>
                                      </p:cBhvr>
                                      <p:to>
                                        <p:strVal val="visible"/>
                                      </p:to>
                                    </p:set>
                                  </p:childTnLst>
                                </p:cTn>
                              </p:par>
                            </p:childTnLst>
                          </p:cTn>
                        </p:par>
                        <p:par>
                          <p:cTn id="257" fill="hold">
                            <p:stCondLst>
                              <p:cond delay="83500"/>
                            </p:stCondLst>
                            <p:childTnLst>
                              <p:par>
                                <p:cTn id="258" presetID="1" presetClass="entr" presetSubtype="0" fill="hold" grpId="0" nodeType="afterEffect">
                                  <p:stCondLst>
                                    <p:cond delay="0"/>
                                  </p:stCondLst>
                                  <p:childTnLst>
                                    <p:set>
                                      <p:cBhvr>
                                        <p:cTn id="259" dur="1" fill="hold">
                                          <p:stCondLst>
                                            <p:cond delay="999"/>
                                          </p:stCondLst>
                                        </p:cTn>
                                        <p:tgtEl>
                                          <p:spTgt spid="1071"/>
                                        </p:tgtEl>
                                        <p:attrNameLst>
                                          <p:attrName>style.visibility</p:attrName>
                                        </p:attrNameLst>
                                      </p:cBhvr>
                                      <p:to>
                                        <p:strVal val="visible"/>
                                      </p:to>
                                    </p:set>
                                  </p:childTnLst>
                                </p:cTn>
                              </p:par>
                            </p:childTnLst>
                          </p:cTn>
                        </p:par>
                        <p:par>
                          <p:cTn id="260" fill="hold">
                            <p:stCondLst>
                              <p:cond delay="84500"/>
                            </p:stCondLst>
                            <p:childTnLst>
                              <p:par>
                                <p:cTn id="261" presetID="1" presetClass="entr" presetSubtype="0" fill="hold" grpId="0" nodeType="afterEffect">
                                  <p:stCondLst>
                                    <p:cond delay="0"/>
                                  </p:stCondLst>
                                  <p:childTnLst>
                                    <p:set>
                                      <p:cBhvr>
                                        <p:cTn id="262" dur="1" fill="hold">
                                          <p:stCondLst>
                                            <p:cond delay="999"/>
                                          </p:stCondLst>
                                        </p:cTn>
                                        <p:tgtEl>
                                          <p:spTgt spid="1072"/>
                                        </p:tgtEl>
                                        <p:attrNameLst>
                                          <p:attrName>style.visibility</p:attrName>
                                        </p:attrNameLst>
                                      </p:cBhvr>
                                      <p:to>
                                        <p:strVal val="visible"/>
                                      </p:to>
                                    </p:set>
                                  </p:childTnLst>
                                </p:cTn>
                              </p:par>
                            </p:childTnLst>
                          </p:cTn>
                        </p:par>
                        <p:par>
                          <p:cTn id="263" fill="hold">
                            <p:stCondLst>
                              <p:cond delay="85500"/>
                            </p:stCondLst>
                            <p:childTnLst>
                              <p:par>
                                <p:cTn id="264" presetID="1" presetClass="entr" presetSubtype="0" fill="hold" grpId="0" nodeType="afterEffect">
                                  <p:stCondLst>
                                    <p:cond delay="0"/>
                                  </p:stCondLst>
                                  <p:childTnLst>
                                    <p:set>
                                      <p:cBhvr>
                                        <p:cTn id="265" dur="1" fill="hold">
                                          <p:stCondLst>
                                            <p:cond delay="999"/>
                                          </p:stCondLst>
                                        </p:cTn>
                                        <p:tgtEl>
                                          <p:spTgt spid="1073"/>
                                        </p:tgtEl>
                                        <p:attrNameLst>
                                          <p:attrName>style.visibility</p:attrName>
                                        </p:attrNameLst>
                                      </p:cBhvr>
                                      <p:to>
                                        <p:strVal val="visible"/>
                                      </p:to>
                                    </p:set>
                                  </p:childTnLst>
                                </p:cTn>
                              </p:par>
                            </p:childTnLst>
                          </p:cTn>
                        </p:par>
                        <p:par>
                          <p:cTn id="266" fill="hold">
                            <p:stCondLst>
                              <p:cond delay="86500"/>
                            </p:stCondLst>
                            <p:childTnLst>
                              <p:par>
                                <p:cTn id="267" presetID="1" presetClass="entr" presetSubtype="0" fill="hold" grpId="0" nodeType="afterEffect">
                                  <p:stCondLst>
                                    <p:cond delay="0"/>
                                  </p:stCondLst>
                                  <p:childTnLst>
                                    <p:set>
                                      <p:cBhvr>
                                        <p:cTn id="268" dur="1" fill="hold">
                                          <p:stCondLst>
                                            <p:cond delay="999"/>
                                          </p:stCondLst>
                                        </p:cTn>
                                        <p:tgtEl>
                                          <p:spTgt spid="1074"/>
                                        </p:tgtEl>
                                        <p:attrNameLst>
                                          <p:attrName>style.visibility</p:attrName>
                                        </p:attrNameLst>
                                      </p:cBhvr>
                                      <p:to>
                                        <p:strVal val="visible"/>
                                      </p:to>
                                    </p:set>
                                  </p:childTnLst>
                                </p:cTn>
                              </p:par>
                            </p:childTnLst>
                          </p:cTn>
                        </p:par>
                        <p:par>
                          <p:cTn id="269" fill="hold">
                            <p:stCondLst>
                              <p:cond delay="87500"/>
                            </p:stCondLst>
                            <p:childTnLst>
                              <p:par>
                                <p:cTn id="270" presetID="1" presetClass="entr" presetSubtype="0" fill="hold" grpId="0" nodeType="afterEffect">
                                  <p:stCondLst>
                                    <p:cond delay="0"/>
                                  </p:stCondLst>
                                  <p:childTnLst>
                                    <p:set>
                                      <p:cBhvr>
                                        <p:cTn id="271" dur="1" fill="hold">
                                          <p:stCondLst>
                                            <p:cond delay="999"/>
                                          </p:stCondLst>
                                        </p:cTn>
                                        <p:tgtEl>
                                          <p:spTgt spid="1075"/>
                                        </p:tgtEl>
                                        <p:attrNameLst>
                                          <p:attrName>style.visibility</p:attrName>
                                        </p:attrNameLst>
                                      </p:cBhvr>
                                      <p:to>
                                        <p:strVal val="visible"/>
                                      </p:to>
                                    </p:set>
                                  </p:childTnLst>
                                </p:cTn>
                              </p:par>
                            </p:childTnLst>
                          </p:cTn>
                        </p:par>
                        <p:par>
                          <p:cTn id="272" fill="hold">
                            <p:stCondLst>
                              <p:cond delay="88500"/>
                            </p:stCondLst>
                            <p:childTnLst>
                              <p:par>
                                <p:cTn id="273" presetID="1" presetClass="entr" presetSubtype="0" fill="hold" grpId="0" nodeType="afterEffect">
                                  <p:stCondLst>
                                    <p:cond delay="0"/>
                                  </p:stCondLst>
                                  <p:childTnLst>
                                    <p:set>
                                      <p:cBhvr>
                                        <p:cTn id="274" dur="1" fill="hold">
                                          <p:stCondLst>
                                            <p:cond delay="999"/>
                                          </p:stCondLst>
                                        </p:cTn>
                                        <p:tgtEl>
                                          <p:spTgt spid="1076"/>
                                        </p:tgtEl>
                                        <p:attrNameLst>
                                          <p:attrName>style.visibility</p:attrName>
                                        </p:attrNameLst>
                                      </p:cBhvr>
                                      <p:to>
                                        <p:strVal val="visible"/>
                                      </p:to>
                                    </p:set>
                                  </p:childTnLst>
                                </p:cTn>
                              </p:par>
                            </p:childTnLst>
                          </p:cTn>
                        </p:par>
                        <p:par>
                          <p:cTn id="275" fill="hold">
                            <p:stCondLst>
                              <p:cond delay="89500"/>
                            </p:stCondLst>
                            <p:childTnLst>
                              <p:par>
                                <p:cTn id="276" presetID="1" presetClass="entr" presetSubtype="0" fill="hold" grpId="0" nodeType="afterEffect">
                                  <p:stCondLst>
                                    <p:cond delay="0"/>
                                  </p:stCondLst>
                                  <p:childTnLst>
                                    <p:set>
                                      <p:cBhvr>
                                        <p:cTn id="277" dur="1" fill="hold">
                                          <p:stCondLst>
                                            <p:cond delay="999"/>
                                          </p:stCondLst>
                                        </p:cTn>
                                        <p:tgtEl>
                                          <p:spTgt spid="1077"/>
                                        </p:tgtEl>
                                        <p:attrNameLst>
                                          <p:attrName>style.visibility</p:attrName>
                                        </p:attrNameLst>
                                      </p:cBhvr>
                                      <p:to>
                                        <p:strVal val="visible"/>
                                      </p:to>
                                    </p:set>
                                  </p:childTnLst>
                                </p:cTn>
                              </p:par>
                            </p:childTnLst>
                          </p:cTn>
                        </p:par>
                        <p:par>
                          <p:cTn id="278" fill="hold">
                            <p:stCondLst>
                              <p:cond delay="90500"/>
                            </p:stCondLst>
                            <p:childTnLst>
                              <p:par>
                                <p:cTn id="279" presetID="1" presetClass="entr" presetSubtype="0" fill="hold" grpId="0" nodeType="afterEffect">
                                  <p:stCondLst>
                                    <p:cond delay="0"/>
                                  </p:stCondLst>
                                  <p:childTnLst>
                                    <p:set>
                                      <p:cBhvr>
                                        <p:cTn id="280" dur="1" fill="hold">
                                          <p:stCondLst>
                                            <p:cond delay="999"/>
                                          </p:stCondLst>
                                        </p:cTn>
                                        <p:tgtEl>
                                          <p:spTgt spid="1078"/>
                                        </p:tgtEl>
                                        <p:attrNameLst>
                                          <p:attrName>style.visibility</p:attrName>
                                        </p:attrNameLst>
                                      </p:cBhvr>
                                      <p:to>
                                        <p:strVal val="visible"/>
                                      </p:to>
                                    </p:set>
                                  </p:childTnLst>
                                </p:cTn>
                              </p:par>
                            </p:childTnLst>
                          </p:cTn>
                        </p:par>
                        <p:par>
                          <p:cTn id="281" fill="hold">
                            <p:stCondLst>
                              <p:cond delay="91500"/>
                            </p:stCondLst>
                            <p:childTnLst>
                              <p:par>
                                <p:cTn id="282" presetID="1" presetClass="entr" presetSubtype="0" fill="hold" grpId="0" nodeType="afterEffect">
                                  <p:stCondLst>
                                    <p:cond delay="0"/>
                                  </p:stCondLst>
                                  <p:childTnLst>
                                    <p:set>
                                      <p:cBhvr>
                                        <p:cTn id="283" dur="1" fill="hold">
                                          <p:stCondLst>
                                            <p:cond delay="999"/>
                                          </p:stCondLst>
                                        </p:cTn>
                                        <p:tgtEl>
                                          <p:spTgt spid="1079"/>
                                        </p:tgtEl>
                                        <p:attrNameLst>
                                          <p:attrName>style.visibility</p:attrName>
                                        </p:attrNameLst>
                                      </p:cBhvr>
                                      <p:to>
                                        <p:strVal val="visible"/>
                                      </p:to>
                                    </p:set>
                                  </p:childTnLst>
                                </p:cTn>
                              </p:par>
                            </p:childTnLst>
                          </p:cTn>
                        </p:par>
                        <p:par>
                          <p:cTn id="284" fill="hold">
                            <p:stCondLst>
                              <p:cond delay="92500"/>
                            </p:stCondLst>
                            <p:childTnLst>
                              <p:par>
                                <p:cTn id="285" presetID="1" presetClass="entr" presetSubtype="0" fill="hold" grpId="0" nodeType="afterEffect">
                                  <p:stCondLst>
                                    <p:cond delay="0"/>
                                  </p:stCondLst>
                                  <p:childTnLst>
                                    <p:set>
                                      <p:cBhvr>
                                        <p:cTn id="286" dur="1" fill="hold">
                                          <p:stCondLst>
                                            <p:cond delay="999"/>
                                          </p:stCondLst>
                                        </p:cTn>
                                        <p:tgtEl>
                                          <p:spTgt spid="1080"/>
                                        </p:tgtEl>
                                        <p:attrNameLst>
                                          <p:attrName>style.visibility</p:attrName>
                                        </p:attrNameLst>
                                      </p:cBhvr>
                                      <p:to>
                                        <p:strVal val="visible"/>
                                      </p:to>
                                    </p:set>
                                  </p:childTnLst>
                                </p:cTn>
                              </p:par>
                            </p:childTnLst>
                          </p:cTn>
                        </p:par>
                        <p:par>
                          <p:cTn id="287" fill="hold">
                            <p:stCondLst>
                              <p:cond delay="93500"/>
                            </p:stCondLst>
                            <p:childTnLst>
                              <p:par>
                                <p:cTn id="288" presetID="1" presetClass="entr" presetSubtype="0" fill="hold" grpId="0" nodeType="afterEffect">
                                  <p:stCondLst>
                                    <p:cond delay="0"/>
                                  </p:stCondLst>
                                  <p:childTnLst>
                                    <p:set>
                                      <p:cBhvr>
                                        <p:cTn id="289" dur="1" fill="hold">
                                          <p:stCondLst>
                                            <p:cond delay="999"/>
                                          </p:stCondLst>
                                        </p:cTn>
                                        <p:tgtEl>
                                          <p:spTgt spid="1081"/>
                                        </p:tgtEl>
                                        <p:attrNameLst>
                                          <p:attrName>style.visibility</p:attrName>
                                        </p:attrNameLst>
                                      </p:cBhvr>
                                      <p:to>
                                        <p:strVal val="visible"/>
                                      </p:to>
                                    </p:set>
                                  </p:childTnLst>
                                </p:cTn>
                              </p:par>
                            </p:childTnLst>
                          </p:cTn>
                        </p:par>
                        <p:par>
                          <p:cTn id="290" fill="hold">
                            <p:stCondLst>
                              <p:cond delay="94500"/>
                            </p:stCondLst>
                            <p:childTnLst>
                              <p:par>
                                <p:cTn id="291" presetID="1" presetClass="entr" presetSubtype="0" fill="hold" grpId="0" nodeType="afterEffect">
                                  <p:stCondLst>
                                    <p:cond delay="0"/>
                                  </p:stCondLst>
                                  <p:childTnLst>
                                    <p:set>
                                      <p:cBhvr>
                                        <p:cTn id="292" dur="1" fill="hold">
                                          <p:stCondLst>
                                            <p:cond delay="999"/>
                                          </p:stCondLst>
                                        </p:cTn>
                                        <p:tgtEl>
                                          <p:spTgt spid="1082"/>
                                        </p:tgtEl>
                                        <p:attrNameLst>
                                          <p:attrName>style.visibility</p:attrName>
                                        </p:attrNameLst>
                                      </p:cBhvr>
                                      <p:to>
                                        <p:strVal val="visible"/>
                                      </p:to>
                                    </p:set>
                                  </p:childTnLst>
                                </p:cTn>
                              </p:par>
                            </p:childTnLst>
                          </p:cTn>
                        </p:par>
                        <p:par>
                          <p:cTn id="293" fill="hold">
                            <p:stCondLst>
                              <p:cond delay="95500"/>
                            </p:stCondLst>
                            <p:childTnLst>
                              <p:par>
                                <p:cTn id="294" presetID="1" presetClass="entr" presetSubtype="0" fill="hold" grpId="0" nodeType="afterEffect">
                                  <p:stCondLst>
                                    <p:cond delay="0"/>
                                  </p:stCondLst>
                                  <p:childTnLst>
                                    <p:set>
                                      <p:cBhvr>
                                        <p:cTn id="295" dur="1" fill="hold">
                                          <p:stCondLst>
                                            <p:cond delay="999"/>
                                          </p:stCondLst>
                                        </p:cTn>
                                        <p:tgtEl>
                                          <p:spTgt spid="1083"/>
                                        </p:tgtEl>
                                        <p:attrNameLst>
                                          <p:attrName>style.visibility</p:attrName>
                                        </p:attrNameLst>
                                      </p:cBhvr>
                                      <p:to>
                                        <p:strVal val="visible"/>
                                      </p:to>
                                    </p:set>
                                  </p:childTnLst>
                                </p:cTn>
                              </p:par>
                            </p:childTnLst>
                          </p:cTn>
                        </p:par>
                        <p:par>
                          <p:cTn id="296" fill="hold">
                            <p:stCondLst>
                              <p:cond delay="96500"/>
                            </p:stCondLst>
                            <p:childTnLst>
                              <p:par>
                                <p:cTn id="297" presetID="1" presetClass="entr" presetSubtype="0" fill="hold" grpId="0" nodeType="afterEffect">
                                  <p:stCondLst>
                                    <p:cond delay="0"/>
                                  </p:stCondLst>
                                  <p:childTnLst>
                                    <p:set>
                                      <p:cBhvr>
                                        <p:cTn id="298" dur="1" fill="hold">
                                          <p:stCondLst>
                                            <p:cond delay="999"/>
                                          </p:stCondLst>
                                        </p:cTn>
                                        <p:tgtEl>
                                          <p:spTgt spid="1084"/>
                                        </p:tgtEl>
                                        <p:attrNameLst>
                                          <p:attrName>style.visibility</p:attrName>
                                        </p:attrNameLst>
                                      </p:cBhvr>
                                      <p:to>
                                        <p:strVal val="visible"/>
                                      </p:to>
                                    </p:set>
                                  </p:childTnLst>
                                </p:cTn>
                              </p:par>
                            </p:childTnLst>
                          </p:cTn>
                        </p:par>
                        <p:par>
                          <p:cTn id="299" fill="hold">
                            <p:stCondLst>
                              <p:cond delay="97500"/>
                            </p:stCondLst>
                            <p:childTnLst>
                              <p:par>
                                <p:cTn id="300" presetID="1" presetClass="entr" presetSubtype="0" fill="hold" grpId="0" nodeType="afterEffect">
                                  <p:stCondLst>
                                    <p:cond delay="0"/>
                                  </p:stCondLst>
                                  <p:childTnLst>
                                    <p:set>
                                      <p:cBhvr>
                                        <p:cTn id="301" dur="1" fill="hold">
                                          <p:stCondLst>
                                            <p:cond delay="999"/>
                                          </p:stCondLst>
                                        </p:cTn>
                                        <p:tgtEl>
                                          <p:spTgt spid="1085"/>
                                        </p:tgtEl>
                                        <p:attrNameLst>
                                          <p:attrName>style.visibility</p:attrName>
                                        </p:attrNameLst>
                                      </p:cBhvr>
                                      <p:to>
                                        <p:strVal val="visible"/>
                                      </p:to>
                                    </p:set>
                                  </p:childTnLst>
                                </p:cTn>
                              </p:par>
                            </p:childTnLst>
                          </p:cTn>
                        </p:par>
                        <p:par>
                          <p:cTn id="302" fill="hold">
                            <p:stCondLst>
                              <p:cond delay="98500"/>
                            </p:stCondLst>
                            <p:childTnLst>
                              <p:par>
                                <p:cTn id="303" presetID="1" presetClass="entr" presetSubtype="0" fill="hold" grpId="0" nodeType="afterEffect">
                                  <p:stCondLst>
                                    <p:cond delay="0"/>
                                  </p:stCondLst>
                                  <p:childTnLst>
                                    <p:set>
                                      <p:cBhvr>
                                        <p:cTn id="304" dur="1" fill="hold">
                                          <p:stCondLst>
                                            <p:cond delay="999"/>
                                          </p:stCondLst>
                                        </p:cTn>
                                        <p:tgtEl>
                                          <p:spTgt spid="1086"/>
                                        </p:tgtEl>
                                        <p:attrNameLst>
                                          <p:attrName>style.visibility</p:attrName>
                                        </p:attrNameLst>
                                      </p:cBhvr>
                                      <p:to>
                                        <p:strVal val="visible"/>
                                      </p:to>
                                    </p:set>
                                  </p:childTnLst>
                                </p:cTn>
                              </p:par>
                            </p:childTnLst>
                          </p:cTn>
                        </p:par>
                        <p:par>
                          <p:cTn id="305" fill="hold">
                            <p:stCondLst>
                              <p:cond delay="99500"/>
                            </p:stCondLst>
                            <p:childTnLst>
                              <p:par>
                                <p:cTn id="306" presetID="1" presetClass="entr" presetSubtype="0" fill="hold" grpId="0" nodeType="afterEffect">
                                  <p:stCondLst>
                                    <p:cond delay="0"/>
                                  </p:stCondLst>
                                  <p:childTnLst>
                                    <p:set>
                                      <p:cBhvr>
                                        <p:cTn id="307" dur="1" fill="hold">
                                          <p:stCondLst>
                                            <p:cond delay="999"/>
                                          </p:stCondLst>
                                        </p:cTn>
                                        <p:tgtEl>
                                          <p:spTgt spid="1087"/>
                                        </p:tgtEl>
                                        <p:attrNameLst>
                                          <p:attrName>style.visibility</p:attrName>
                                        </p:attrNameLst>
                                      </p:cBhvr>
                                      <p:to>
                                        <p:strVal val="visible"/>
                                      </p:to>
                                    </p:set>
                                  </p:childTnLst>
                                </p:cTn>
                              </p:par>
                            </p:childTnLst>
                          </p:cTn>
                        </p:par>
                        <p:par>
                          <p:cTn id="308" fill="hold">
                            <p:stCondLst>
                              <p:cond delay="100500"/>
                            </p:stCondLst>
                            <p:childTnLst>
                              <p:par>
                                <p:cTn id="309" presetID="1" presetClass="entr" presetSubtype="0" fill="hold" grpId="0" nodeType="afterEffect">
                                  <p:stCondLst>
                                    <p:cond delay="0"/>
                                  </p:stCondLst>
                                  <p:childTnLst>
                                    <p:set>
                                      <p:cBhvr>
                                        <p:cTn id="310" dur="1" fill="hold">
                                          <p:stCondLst>
                                            <p:cond delay="999"/>
                                          </p:stCondLst>
                                        </p:cTn>
                                        <p:tgtEl>
                                          <p:spTgt spid="1088"/>
                                        </p:tgtEl>
                                        <p:attrNameLst>
                                          <p:attrName>style.visibility</p:attrName>
                                        </p:attrNameLst>
                                      </p:cBhvr>
                                      <p:to>
                                        <p:strVal val="visible"/>
                                      </p:to>
                                    </p:set>
                                  </p:childTnLst>
                                </p:cTn>
                              </p:par>
                            </p:childTnLst>
                          </p:cTn>
                        </p:par>
                        <p:par>
                          <p:cTn id="311" fill="hold">
                            <p:stCondLst>
                              <p:cond delay="101500"/>
                            </p:stCondLst>
                            <p:childTnLst>
                              <p:par>
                                <p:cTn id="312" presetID="1" presetClass="entr" presetSubtype="0" fill="hold" grpId="0" nodeType="afterEffect">
                                  <p:stCondLst>
                                    <p:cond delay="0"/>
                                  </p:stCondLst>
                                  <p:childTnLst>
                                    <p:set>
                                      <p:cBhvr>
                                        <p:cTn id="313" dur="1" fill="hold">
                                          <p:stCondLst>
                                            <p:cond delay="999"/>
                                          </p:stCondLst>
                                        </p:cTn>
                                        <p:tgtEl>
                                          <p:spTgt spid="1089"/>
                                        </p:tgtEl>
                                        <p:attrNameLst>
                                          <p:attrName>style.visibility</p:attrName>
                                        </p:attrNameLst>
                                      </p:cBhvr>
                                      <p:to>
                                        <p:strVal val="visible"/>
                                      </p:to>
                                    </p:set>
                                  </p:childTnLst>
                                </p:cTn>
                              </p:par>
                            </p:childTnLst>
                          </p:cTn>
                        </p:par>
                        <p:par>
                          <p:cTn id="314" fill="hold">
                            <p:stCondLst>
                              <p:cond delay="102500"/>
                            </p:stCondLst>
                            <p:childTnLst>
                              <p:par>
                                <p:cTn id="315" presetID="1" presetClass="entr" presetSubtype="0" fill="hold" grpId="0" nodeType="afterEffect">
                                  <p:stCondLst>
                                    <p:cond delay="0"/>
                                  </p:stCondLst>
                                  <p:childTnLst>
                                    <p:set>
                                      <p:cBhvr>
                                        <p:cTn id="316" dur="1" fill="hold">
                                          <p:stCondLst>
                                            <p:cond delay="999"/>
                                          </p:stCondLst>
                                        </p:cTn>
                                        <p:tgtEl>
                                          <p:spTgt spid="1090"/>
                                        </p:tgtEl>
                                        <p:attrNameLst>
                                          <p:attrName>style.visibility</p:attrName>
                                        </p:attrNameLst>
                                      </p:cBhvr>
                                      <p:to>
                                        <p:strVal val="visible"/>
                                      </p:to>
                                    </p:set>
                                  </p:childTnLst>
                                </p:cTn>
                              </p:par>
                            </p:childTnLst>
                          </p:cTn>
                        </p:par>
                        <p:par>
                          <p:cTn id="317" fill="hold">
                            <p:stCondLst>
                              <p:cond delay="103500"/>
                            </p:stCondLst>
                            <p:childTnLst>
                              <p:par>
                                <p:cTn id="318" presetID="1" presetClass="entr" presetSubtype="0" fill="hold" grpId="0" nodeType="afterEffect">
                                  <p:stCondLst>
                                    <p:cond delay="0"/>
                                  </p:stCondLst>
                                  <p:childTnLst>
                                    <p:set>
                                      <p:cBhvr>
                                        <p:cTn id="319" dur="1" fill="hold">
                                          <p:stCondLst>
                                            <p:cond delay="999"/>
                                          </p:stCondLst>
                                        </p:cTn>
                                        <p:tgtEl>
                                          <p:spTgt spid="1091"/>
                                        </p:tgtEl>
                                        <p:attrNameLst>
                                          <p:attrName>style.visibility</p:attrName>
                                        </p:attrNameLst>
                                      </p:cBhvr>
                                      <p:to>
                                        <p:strVal val="visible"/>
                                      </p:to>
                                    </p:set>
                                  </p:childTnLst>
                                </p:cTn>
                              </p:par>
                            </p:childTnLst>
                          </p:cTn>
                        </p:par>
                        <p:par>
                          <p:cTn id="320" fill="hold">
                            <p:stCondLst>
                              <p:cond delay="104500"/>
                            </p:stCondLst>
                            <p:childTnLst>
                              <p:par>
                                <p:cTn id="321" presetID="1" presetClass="entr" presetSubtype="0" fill="hold" grpId="0" nodeType="afterEffect">
                                  <p:stCondLst>
                                    <p:cond delay="0"/>
                                  </p:stCondLst>
                                  <p:childTnLst>
                                    <p:set>
                                      <p:cBhvr>
                                        <p:cTn id="322" dur="1" fill="hold">
                                          <p:stCondLst>
                                            <p:cond delay="999"/>
                                          </p:stCondLst>
                                        </p:cTn>
                                        <p:tgtEl>
                                          <p:spTgt spid="1092"/>
                                        </p:tgtEl>
                                        <p:attrNameLst>
                                          <p:attrName>style.visibility</p:attrName>
                                        </p:attrNameLst>
                                      </p:cBhvr>
                                      <p:to>
                                        <p:strVal val="visible"/>
                                      </p:to>
                                    </p:set>
                                  </p:childTnLst>
                                </p:cTn>
                              </p:par>
                            </p:childTnLst>
                          </p:cTn>
                        </p:par>
                        <p:par>
                          <p:cTn id="323" fill="hold">
                            <p:stCondLst>
                              <p:cond delay="105500"/>
                            </p:stCondLst>
                            <p:childTnLst>
                              <p:par>
                                <p:cTn id="324" presetID="1" presetClass="entr" presetSubtype="0" fill="hold" grpId="0" nodeType="afterEffect">
                                  <p:stCondLst>
                                    <p:cond delay="0"/>
                                  </p:stCondLst>
                                  <p:childTnLst>
                                    <p:set>
                                      <p:cBhvr>
                                        <p:cTn id="325" dur="1" fill="hold">
                                          <p:stCondLst>
                                            <p:cond delay="999"/>
                                          </p:stCondLst>
                                        </p:cTn>
                                        <p:tgtEl>
                                          <p:spTgt spid="1093"/>
                                        </p:tgtEl>
                                        <p:attrNameLst>
                                          <p:attrName>style.visibility</p:attrName>
                                        </p:attrNameLst>
                                      </p:cBhvr>
                                      <p:to>
                                        <p:strVal val="visible"/>
                                      </p:to>
                                    </p:set>
                                  </p:childTnLst>
                                </p:cTn>
                              </p:par>
                            </p:childTnLst>
                          </p:cTn>
                        </p:par>
                        <p:par>
                          <p:cTn id="326" fill="hold">
                            <p:stCondLst>
                              <p:cond delay="106500"/>
                            </p:stCondLst>
                            <p:childTnLst>
                              <p:par>
                                <p:cTn id="327" presetID="1" presetClass="entr" presetSubtype="0" fill="hold" grpId="0" nodeType="afterEffect">
                                  <p:stCondLst>
                                    <p:cond delay="0"/>
                                  </p:stCondLst>
                                  <p:childTnLst>
                                    <p:set>
                                      <p:cBhvr>
                                        <p:cTn id="328" dur="1" fill="hold">
                                          <p:stCondLst>
                                            <p:cond delay="999"/>
                                          </p:stCondLst>
                                        </p:cTn>
                                        <p:tgtEl>
                                          <p:spTgt spid="1094"/>
                                        </p:tgtEl>
                                        <p:attrNameLst>
                                          <p:attrName>style.visibility</p:attrName>
                                        </p:attrNameLst>
                                      </p:cBhvr>
                                      <p:to>
                                        <p:strVal val="visible"/>
                                      </p:to>
                                    </p:set>
                                  </p:childTnLst>
                                </p:cTn>
                              </p:par>
                            </p:childTnLst>
                          </p:cTn>
                        </p:par>
                        <p:par>
                          <p:cTn id="329" fill="hold">
                            <p:stCondLst>
                              <p:cond delay="107500"/>
                            </p:stCondLst>
                            <p:childTnLst>
                              <p:par>
                                <p:cTn id="330" presetID="1" presetClass="entr" presetSubtype="0" fill="hold" grpId="0" nodeType="afterEffect">
                                  <p:stCondLst>
                                    <p:cond delay="0"/>
                                  </p:stCondLst>
                                  <p:childTnLst>
                                    <p:set>
                                      <p:cBhvr>
                                        <p:cTn id="331" dur="1" fill="hold">
                                          <p:stCondLst>
                                            <p:cond delay="999"/>
                                          </p:stCondLst>
                                        </p:cTn>
                                        <p:tgtEl>
                                          <p:spTgt spid="1095"/>
                                        </p:tgtEl>
                                        <p:attrNameLst>
                                          <p:attrName>style.visibility</p:attrName>
                                        </p:attrNameLst>
                                      </p:cBhvr>
                                      <p:to>
                                        <p:strVal val="visible"/>
                                      </p:to>
                                    </p:set>
                                  </p:childTnLst>
                                </p:cTn>
                              </p:par>
                            </p:childTnLst>
                          </p:cTn>
                        </p:par>
                        <p:par>
                          <p:cTn id="332" fill="hold">
                            <p:stCondLst>
                              <p:cond delay="108500"/>
                            </p:stCondLst>
                            <p:childTnLst>
                              <p:par>
                                <p:cTn id="333" presetID="1" presetClass="entr" presetSubtype="0" fill="hold" grpId="0" nodeType="afterEffect">
                                  <p:stCondLst>
                                    <p:cond delay="0"/>
                                  </p:stCondLst>
                                  <p:childTnLst>
                                    <p:set>
                                      <p:cBhvr>
                                        <p:cTn id="334" dur="1" fill="hold">
                                          <p:stCondLst>
                                            <p:cond delay="999"/>
                                          </p:stCondLst>
                                        </p:cTn>
                                        <p:tgtEl>
                                          <p:spTgt spid="1096"/>
                                        </p:tgtEl>
                                        <p:attrNameLst>
                                          <p:attrName>style.visibility</p:attrName>
                                        </p:attrNameLst>
                                      </p:cBhvr>
                                      <p:to>
                                        <p:strVal val="visible"/>
                                      </p:to>
                                    </p:set>
                                  </p:childTnLst>
                                </p:cTn>
                              </p:par>
                            </p:childTnLst>
                          </p:cTn>
                        </p:par>
                        <p:par>
                          <p:cTn id="335" fill="hold">
                            <p:stCondLst>
                              <p:cond delay="109500"/>
                            </p:stCondLst>
                            <p:childTnLst>
                              <p:par>
                                <p:cTn id="336" presetID="1" presetClass="entr" presetSubtype="0" fill="hold" grpId="0" nodeType="afterEffect">
                                  <p:stCondLst>
                                    <p:cond delay="0"/>
                                  </p:stCondLst>
                                  <p:childTnLst>
                                    <p:set>
                                      <p:cBhvr>
                                        <p:cTn id="337" dur="1" fill="hold">
                                          <p:stCondLst>
                                            <p:cond delay="999"/>
                                          </p:stCondLst>
                                        </p:cTn>
                                        <p:tgtEl>
                                          <p:spTgt spid="1097"/>
                                        </p:tgtEl>
                                        <p:attrNameLst>
                                          <p:attrName>style.visibility</p:attrName>
                                        </p:attrNameLst>
                                      </p:cBhvr>
                                      <p:to>
                                        <p:strVal val="visible"/>
                                      </p:to>
                                    </p:set>
                                  </p:childTnLst>
                                </p:cTn>
                              </p:par>
                            </p:childTnLst>
                          </p:cTn>
                        </p:par>
                        <p:par>
                          <p:cTn id="338" fill="hold">
                            <p:stCondLst>
                              <p:cond delay="110500"/>
                            </p:stCondLst>
                            <p:childTnLst>
                              <p:par>
                                <p:cTn id="339" presetID="1" presetClass="entr" presetSubtype="0" fill="hold" grpId="0" nodeType="afterEffect">
                                  <p:stCondLst>
                                    <p:cond delay="0"/>
                                  </p:stCondLst>
                                  <p:childTnLst>
                                    <p:set>
                                      <p:cBhvr>
                                        <p:cTn id="340" dur="1" fill="hold">
                                          <p:stCondLst>
                                            <p:cond delay="999"/>
                                          </p:stCondLst>
                                        </p:cTn>
                                        <p:tgtEl>
                                          <p:spTgt spid="1098"/>
                                        </p:tgtEl>
                                        <p:attrNameLst>
                                          <p:attrName>style.visibility</p:attrName>
                                        </p:attrNameLst>
                                      </p:cBhvr>
                                      <p:to>
                                        <p:strVal val="visible"/>
                                      </p:to>
                                    </p:set>
                                  </p:childTnLst>
                                </p:cTn>
                              </p:par>
                            </p:childTnLst>
                          </p:cTn>
                        </p:par>
                        <p:par>
                          <p:cTn id="341" fill="hold">
                            <p:stCondLst>
                              <p:cond delay="111500"/>
                            </p:stCondLst>
                            <p:childTnLst>
                              <p:par>
                                <p:cTn id="342" presetID="1" presetClass="entr" presetSubtype="0" fill="hold" grpId="0" nodeType="afterEffect">
                                  <p:stCondLst>
                                    <p:cond delay="0"/>
                                  </p:stCondLst>
                                  <p:childTnLst>
                                    <p:set>
                                      <p:cBhvr>
                                        <p:cTn id="343" dur="1" fill="hold">
                                          <p:stCondLst>
                                            <p:cond delay="999"/>
                                          </p:stCondLst>
                                        </p:cTn>
                                        <p:tgtEl>
                                          <p:spTgt spid="1099"/>
                                        </p:tgtEl>
                                        <p:attrNameLst>
                                          <p:attrName>style.visibility</p:attrName>
                                        </p:attrNameLst>
                                      </p:cBhvr>
                                      <p:to>
                                        <p:strVal val="visible"/>
                                      </p:to>
                                    </p:set>
                                  </p:childTnLst>
                                </p:cTn>
                              </p:par>
                            </p:childTnLst>
                          </p:cTn>
                        </p:par>
                        <p:par>
                          <p:cTn id="344" fill="hold">
                            <p:stCondLst>
                              <p:cond delay="112500"/>
                            </p:stCondLst>
                            <p:childTnLst>
                              <p:par>
                                <p:cTn id="345" presetID="1" presetClass="entr" presetSubtype="0" fill="hold" grpId="0" nodeType="afterEffect">
                                  <p:stCondLst>
                                    <p:cond delay="0"/>
                                  </p:stCondLst>
                                  <p:childTnLst>
                                    <p:set>
                                      <p:cBhvr>
                                        <p:cTn id="346" dur="1" fill="hold">
                                          <p:stCondLst>
                                            <p:cond delay="999"/>
                                          </p:stCondLst>
                                        </p:cTn>
                                        <p:tgtEl>
                                          <p:spTgt spid="1100"/>
                                        </p:tgtEl>
                                        <p:attrNameLst>
                                          <p:attrName>style.visibility</p:attrName>
                                        </p:attrNameLst>
                                      </p:cBhvr>
                                      <p:to>
                                        <p:strVal val="visible"/>
                                      </p:to>
                                    </p:set>
                                  </p:childTnLst>
                                </p:cTn>
                              </p:par>
                            </p:childTnLst>
                          </p:cTn>
                        </p:par>
                        <p:par>
                          <p:cTn id="347" fill="hold">
                            <p:stCondLst>
                              <p:cond delay="113500"/>
                            </p:stCondLst>
                            <p:childTnLst>
                              <p:par>
                                <p:cTn id="348" presetID="1" presetClass="entr" presetSubtype="0" fill="hold" grpId="0" nodeType="afterEffect">
                                  <p:stCondLst>
                                    <p:cond delay="0"/>
                                  </p:stCondLst>
                                  <p:childTnLst>
                                    <p:set>
                                      <p:cBhvr>
                                        <p:cTn id="349" dur="1" fill="hold">
                                          <p:stCondLst>
                                            <p:cond delay="999"/>
                                          </p:stCondLst>
                                        </p:cTn>
                                        <p:tgtEl>
                                          <p:spTgt spid="1101"/>
                                        </p:tgtEl>
                                        <p:attrNameLst>
                                          <p:attrName>style.visibility</p:attrName>
                                        </p:attrNameLst>
                                      </p:cBhvr>
                                      <p:to>
                                        <p:strVal val="visible"/>
                                      </p:to>
                                    </p:set>
                                  </p:childTnLst>
                                </p:cTn>
                              </p:par>
                            </p:childTnLst>
                          </p:cTn>
                        </p:par>
                        <p:par>
                          <p:cTn id="350" fill="hold">
                            <p:stCondLst>
                              <p:cond delay="114500"/>
                            </p:stCondLst>
                            <p:childTnLst>
                              <p:par>
                                <p:cTn id="351" presetID="1" presetClass="entr" presetSubtype="0" fill="hold" grpId="0" nodeType="afterEffect">
                                  <p:stCondLst>
                                    <p:cond delay="0"/>
                                  </p:stCondLst>
                                  <p:childTnLst>
                                    <p:set>
                                      <p:cBhvr>
                                        <p:cTn id="352" dur="1" fill="hold">
                                          <p:stCondLst>
                                            <p:cond delay="999"/>
                                          </p:stCondLst>
                                        </p:cTn>
                                        <p:tgtEl>
                                          <p:spTgt spid="1102"/>
                                        </p:tgtEl>
                                        <p:attrNameLst>
                                          <p:attrName>style.visibility</p:attrName>
                                        </p:attrNameLst>
                                      </p:cBhvr>
                                      <p:to>
                                        <p:strVal val="visible"/>
                                      </p:to>
                                    </p:set>
                                  </p:childTnLst>
                                </p:cTn>
                              </p:par>
                            </p:childTnLst>
                          </p:cTn>
                        </p:par>
                        <p:par>
                          <p:cTn id="353" fill="hold">
                            <p:stCondLst>
                              <p:cond delay="115500"/>
                            </p:stCondLst>
                            <p:childTnLst>
                              <p:par>
                                <p:cTn id="354" presetID="1" presetClass="entr" presetSubtype="0" fill="hold" grpId="0" nodeType="afterEffect">
                                  <p:stCondLst>
                                    <p:cond delay="0"/>
                                  </p:stCondLst>
                                  <p:childTnLst>
                                    <p:set>
                                      <p:cBhvr>
                                        <p:cTn id="355" dur="1" fill="hold">
                                          <p:stCondLst>
                                            <p:cond delay="999"/>
                                          </p:stCondLst>
                                        </p:cTn>
                                        <p:tgtEl>
                                          <p:spTgt spid="1103"/>
                                        </p:tgtEl>
                                        <p:attrNameLst>
                                          <p:attrName>style.visibility</p:attrName>
                                        </p:attrNameLst>
                                      </p:cBhvr>
                                      <p:to>
                                        <p:strVal val="visible"/>
                                      </p:to>
                                    </p:set>
                                  </p:childTnLst>
                                </p:cTn>
                              </p:par>
                            </p:childTnLst>
                          </p:cTn>
                        </p:par>
                        <p:par>
                          <p:cTn id="356" fill="hold">
                            <p:stCondLst>
                              <p:cond delay="116500"/>
                            </p:stCondLst>
                            <p:childTnLst>
                              <p:par>
                                <p:cTn id="357" presetID="1" presetClass="entr" presetSubtype="0" fill="hold" grpId="0" nodeType="afterEffect">
                                  <p:stCondLst>
                                    <p:cond delay="0"/>
                                  </p:stCondLst>
                                  <p:childTnLst>
                                    <p:set>
                                      <p:cBhvr>
                                        <p:cTn id="358" dur="1" fill="hold">
                                          <p:stCondLst>
                                            <p:cond delay="999"/>
                                          </p:stCondLst>
                                        </p:cTn>
                                        <p:tgtEl>
                                          <p:spTgt spid="1104"/>
                                        </p:tgtEl>
                                        <p:attrNameLst>
                                          <p:attrName>style.visibility</p:attrName>
                                        </p:attrNameLst>
                                      </p:cBhvr>
                                      <p:to>
                                        <p:strVal val="visible"/>
                                      </p:to>
                                    </p:set>
                                  </p:childTnLst>
                                </p:cTn>
                              </p:par>
                            </p:childTnLst>
                          </p:cTn>
                        </p:par>
                        <p:par>
                          <p:cTn id="359" fill="hold">
                            <p:stCondLst>
                              <p:cond delay="117500"/>
                            </p:stCondLst>
                            <p:childTnLst>
                              <p:par>
                                <p:cTn id="360" presetID="1" presetClass="entr" presetSubtype="0" fill="hold" grpId="0" nodeType="afterEffect">
                                  <p:stCondLst>
                                    <p:cond delay="0"/>
                                  </p:stCondLst>
                                  <p:childTnLst>
                                    <p:set>
                                      <p:cBhvr>
                                        <p:cTn id="361" dur="1" fill="hold">
                                          <p:stCondLst>
                                            <p:cond delay="999"/>
                                          </p:stCondLst>
                                        </p:cTn>
                                        <p:tgtEl>
                                          <p:spTgt spid="1105"/>
                                        </p:tgtEl>
                                        <p:attrNameLst>
                                          <p:attrName>style.visibility</p:attrName>
                                        </p:attrNameLst>
                                      </p:cBhvr>
                                      <p:to>
                                        <p:strVal val="visible"/>
                                      </p:to>
                                    </p:set>
                                  </p:childTnLst>
                                </p:cTn>
                              </p:par>
                            </p:childTnLst>
                          </p:cTn>
                        </p:par>
                        <p:par>
                          <p:cTn id="362" fill="hold">
                            <p:stCondLst>
                              <p:cond delay="118500"/>
                            </p:stCondLst>
                            <p:childTnLst>
                              <p:par>
                                <p:cTn id="363" presetID="1" presetClass="entr" presetSubtype="0" fill="hold" grpId="0" nodeType="afterEffect">
                                  <p:stCondLst>
                                    <p:cond delay="0"/>
                                  </p:stCondLst>
                                  <p:childTnLst>
                                    <p:set>
                                      <p:cBhvr>
                                        <p:cTn id="364" dur="1" fill="hold">
                                          <p:stCondLst>
                                            <p:cond delay="999"/>
                                          </p:stCondLst>
                                        </p:cTn>
                                        <p:tgtEl>
                                          <p:spTgt spid="1106"/>
                                        </p:tgtEl>
                                        <p:attrNameLst>
                                          <p:attrName>style.visibility</p:attrName>
                                        </p:attrNameLst>
                                      </p:cBhvr>
                                      <p:to>
                                        <p:strVal val="visible"/>
                                      </p:to>
                                    </p:set>
                                  </p:childTnLst>
                                </p:cTn>
                              </p:par>
                            </p:childTnLst>
                          </p:cTn>
                        </p:par>
                        <p:par>
                          <p:cTn id="365" fill="hold">
                            <p:stCondLst>
                              <p:cond delay="119500"/>
                            </p:stCondLst>
                            <p:childTnLst>
                              <p:par>
                                <p:cTn id="366" presetID="1" presetClass="entr" presetSubtype="0" fill="hold" grpId="0" nodeType="afterEffect">
                                  <p:stCondLst>
                                    <p:cond delay="0"/>
                                  </p:stCondLst>
                                  <p:childTnLst>
                                    <p:set>
                                      <p:cBhvr>
                                        <p:cTn id="367" dur="1" fill="hold">
                                          <p:stCondLst>
                                            <p:cond delay="999"/>
                                          </p:stCondLst>
                                        </p:cTn>
                                        <p:tgtEl>
                                          <p:spTgt spid="1107"/>
                                        </p:tgtEl>
                                        <p:attrNameLst>
                                          <p:attrName>style.visibility</p:attrName>
                                        </p:attrNameLst>
                                      </p:cBhvr>
                                      <p:to>
                                        <p:strVal val="visible"/>
                                      </p:to>
                                    </p:set>
                                  </p:childTnLst>
                                </p:cTn>
                              </p:par>
                            </p:childTnLst>
                          </p:cTn>
                        </p:par>
                        <p:par>
                          <p:cTn id="368" fill="hold">
                            <p:stCondLst>
                              <p:cond delay="120500"/>
                            </p:stCondLst>
                            <p:childTnLst>
                              <p:par>
                                <p:cTn id="369" presetID="1" presetClass="entr" presetSubtype="0" fill="hold" grpId="0" nodeType="afterEffect">
                                  <p:stCondLst>
                                    <p:cond delay="0"/>
                                  </p:stCondLst>
                                  <p:childTnLst>
                                    <p:set>
                                      <p:cBhvr>
                                        <p:cTn id="370" dur="1" fill="hold">
                                          <p:stCondLst>
                                            <p:cond delay="999"/>
                                          </p:stCondLst>
                                        </p:cTn>
                                        <p:tgtEl>
                                          <p:spTgt spid="1108"/>
                                        </p:tgtEl>
                                        <p:attrNameLst>
                                          <p:attrName>style.visibility</p:attrName>
                                        </p:attrNameLst>
                                      </p:cBhvr>
                                      <p:to>
                                        <p:strVal val="visible"/>
                                      </p:to>
                                    </p:set>
                                  </p:childTnLst>
                                </p:cTn>
                              </p:par>
                            </p:childTnLst>
                          </p:cTn>
                        </p:par>
                        <p:par>
                          <p:cTn id="371" fill="hold">
                            <p:stCondLst>
                              <p:cond delay="121500"/>
                            </p:stCondLst>
                            <p:childTnLst>
                              <p:par>
                                <p:cTn id="372" presetID="1" presetClass="entr" presetSubtype="0" fill="hold" grpId="0" nodeType="afterEffect">
                                  <p:stCondLst>
                                    <p:cond delay="0"/>
                                  </p:stCondLst>
                                  <p:childTnLst>
                                    <p:set>
                                      <p:cBhvr>
                                        <p:cTn id="373" dur="1" fill="hold">
                                          <p:stCondLst>
                                            <p:cond delay="999"/>
                                          </p:stCondLst>
                                        </p:cTn>
                                        <p:tgtEl>
                                          <p:spTgt spid="1109"/>
                                        </p:tgtEl>
                                        <p:attrNameLst>
                                          <p:attrName>style.visibility</p:attrName>
                                        </p:attrNameLst>
                                      </p:cBhvr>
                                      <p:to>
                                        <p:strVal val="visible"/>
                                      </p:to>
                                    </p:set>
                                  </p:childTnLst>
                                </p:cTn>
                              </p:par>
                            </p:childTnLst>
                          </p:cTn>
                        </p:par>
                        <p:par>
                          <p:cTn id="374" fill="hold">
                            <p:stCondLst>
                              <p:cond delay="122500"/>
                            </p:stCondLst>
                            <p:childTnLst>
                              <p:par>
                                <p:cTn id="375" presetID="1" presetClass="entr" presetSubtype="0" fill="hold" grpId="0" nodeType="afterEffect">
                                  <p:stCondLst>
                                    <p:cond delay="0"/>
                                  </p:stCondLst>
                                  <p:childTnLst>
                                    <p:set>
                                      <p:cBhvr>
                                        <p:cTn id="376" dur="1" fill="hold">
                                          <p:stCondLst>
                                            <p:cond delay="999"/>
                                          </p:stCondLst>
                                        </p:cTn>
                                        <p:tgtEl>
                                          <p:spTgt spid="1110"/>
                                        </p:tgtEl>
                                        <p:attrNameLst>
                                          <p:attrName>style.visibility</p:attrName>
                                        </p:attrNameLst>
                                      </p:cBhvr>
                                      <p:to>
                                        <p:strVal val="visible"/>
                                      </p:to>
                                    </p:set>
                                  </p:childTnLst>
                                </p:cTn>
                              </p:par>
                            </p:childTnLst>
                          </p:cTn>
                        </p:par>
                        <p:par>
                          <p:cTn id="377" fill="hold">
                            <p:stCondLst>
                              <p:cond delay="123500"/>
                            </p:stCondLst>
                            <p:childTnLst>
                              <p:par>
                                <p:cTn id="378" presetID="1" presetClass="entr" presetSubtype="0" fill="hold" grpId="0" nodeType="afterEffect">
                                  <p:stCondLst>
                                    <p:cond delay="0"/>
                                  </p:stCondLst>
                                  <p:childTnLst>
                                    <p:set>
                                      <p:cBhvr>
                                        <p:cTn id="379" dur="1" fill="hold">
                                          <p:stCondLst>
                                            <p:cond delay="999"/>
                                          </p:stCondLst>
                                        </p:cTn>
                                        <p:tgtEl>
                                          <p:spTgt spid="1111"/>
                                        </p:tgtEl>
                                        <p:attrNameLst>
                                          <p:attrName>style.visibility</p:attrName>
                                        </p:attrNameLst>
                                      </p:cBhvr>
                                      <p:to>
                                        <p:strVal val="visible"/>
                                      </p:to>
                                    </p:set>
                                  </p:childTnLst>
                                </p:cTn>
                              </p:par>
                            </p:childTnLst>
                          </p:cTn>
                        </p:par>
                        <p:par>
                          <p:cTn id="380" fill="hold">
                            <p:stCondLst>
                              <p:cond delay="124500"/>
                            </p:stCondLst>
                            <p:childTnLst>
                              <p:par>
                                <p:cTn id="381" presetID="1" presetClass="entr" presetSubtype="0" fill="hold" grpId="0" nodeType="afterEffect">
                                  <p:stCondLst>
                                    <p:cond delay="0"/>
                                  </p:stCondLst>
                                  <p:childTnLst>
                                    <p:set>
                                      <p:cBhvr>
                                        <p:cTn id="382" dur="1" fill="hold">
                                          <p:stCondLst>
                                            <p:cond delay="999"/>
                                          </p:stCondLst>
                                        </p:cTn>
                                        <p:tgtEl>
                                          <p:spTgt spid="1112"/>
                                        </p:tgtEl>
                                        <p:attrNameLst>
                                          <p:attrName>style.visibility</p:attrName>
                                        </p:attrNameLst>
                                      </p:cBhvr>
                                      <p:to>
                                        <p:strVal val="visible"/>
                                      </p:to>
                                    </p:set>
                                  </p:childTnLst>
                                </p:cTn>
                              </p:par>
                            </p:childTnLst>
                          </p:cTn>
                        </p:par>
                        <p:par>
                          <p:cTn id="383" fill="hold">
                            <p:stCondLst>
                              <p:cond delay="125500"/>
                            </p:stCondLst>
                            <p:childTnLst>
                              <p:par>
                                <p:cTn id="384" presetID="1" presetClass="entr" presetSubtype="0" fill="hold" grpId="0" nodeType="afterEffect">
                                  <p:stCondLst>
                                    <p:cond delay="0"/>
                                  </p:stCondLst>
                                  <p:childTnLst>
                                    <p:set>
                                      <p:cBhvr>
                                        <p:cTn id="385" dur="1" fill="hold">
                                          <p:stCondLst>
                                            <p:cond delay="999"/>
                                          </p:stCondLst>
                                        </p:cTn>
                                        <p:tgtEl>
                                          <p:spTgt spid="1113"/>
                                        </p:tgtEl>
                                        <p:attrNameLst>
                                          <p:attrName>style.visibility</p:attrName>
                                        </p:attrNameLst>
                                      </p:cBhvr>
                                      <p:to>
                                        <p:strVal val="visible"/>
                                      </p:to>
                                    </p:set>
                                  </p:childTnLst>
                                </p:cTn>
                              </p:par>
                            </p:childTnLst>
                          </p:cTn>
                        </p:par>
                        <p:par>
                          <p:cTn id="386" fill="hold">
                            <p:stCondLst>
                              <p:cond delay="126500"/>
                            </p:stCondLst>
                            <p:childTnLst>
                              <p:par>
                                <p:cTn id="387" presetID="1" presetClass="entr" presetSubtype="0" fill="hold" grpId="0" nodeType="afterEffect">
                                  <p:stCondLst>
                                    <p:cond delay="0"/>
                                  </p:stCondLst>
                                  <p:childTnLst>
                                    <p:set>
                                      <p:cBhvr>
                                        <p:cTn id="388" dur="1" fill="hold">
                                          <p:stCondLst>
                                            <p:cond delay="999"/>
                                          </p:stCondLst>
                                        </p:cTn>
                                        <p:tgtEl>
                                          <p:spTgt spid="1114"/>
                                        </p:tgtEl>
                                        <p:attrNameLst>
                                          <p:attrName>style.visibility</p:attrName>
                                        </p:attrNameLst>
                                      </p:cBhvr>
                                      <p:to>
                                        <p:strVal val="visible"/>
                                      </p:to>
                                    </p:set>
                                  </p:childTnLst>
                                </p:cTn>
                              </p:par>
                            </p:childTnLst>
                          </p:cTn>
                        </p:par>
                        <p:par>
                          <p:cTn id="389" fill="hold">
                            <p:stCondLst>
                              <p:cond delay="127500"/>
                            </p:stCondLst>
                            <p:childTnLst>
                              <p:par>
                                <p:cTn id="390" presetID="1" presetClass="entr" presetSubtype="0" fill="hold" grpId="0" nodeType="afterEffect">
                                  <p:stCondLst>
                                    <p:cond delay="0"/>
                                  </p:stCondLst>
                                  <p:childTnLst>
                                    <p:set>
                                      <p:cBhvr>
                                        <p:cTn id="391" dur="1" fill="hold">
                                          <p:stCondLst>
                                            <p:cond delay="999"/>
                                          </p:stCondLst>
                                        </p:cTn>
                                        <p:tgtEl>
                                          <p:spTgt spid="1115"/>
                                        </p:tgtEl>
                                        <p:attrNameLst>
                                          <p:attrName>style.visibility</p:attrName>
                                        </p:attrNameLst>
                                      </p:cBhvr>
                                      <p:to>
                                        <p:strVal val="visible"/>
                                      </p:to>
                                    </p:set>
                                  </p:childTnLst>
                                </p:cTn>
                              </p:par>
                            </p:childTnLst>
                          </p:cTn>
                        </p:par>
                        <p:par>
                          <p:cTn id="392" fill="hold">
                            <p:stCondLst>
                              <p:cond delay="128500"/>
                            </p:stCondLst>
                            <p:childTnLst>
                              <p:par>
                                <p:cTn id="393" presetID="1" presetClass="entr" presetSubtype="0" fill="hold" grpId="0" nodeType="afterEffect">
                                  <p:stCondLst>
                                    <p:cond delay="0"/>
                                  </p:stCondLst>
                                  <p:childTnLst>
                                    <p:set>
                                      <p:cBhvr>
                                        <p:cTn id="394" dur="1" fill="hold">
                                          <p:stCondLst>
                                            <p:cond delay="999"/>
                                          </p:stCondLst>
                                        </p:cTn>
                                        <p:tgtEl>
                                          <p:spTgt spid="1116"/>
                                        </p:tgtEl>
                                        <p:attrNameLst>
                                          <p:attrName>style.visibility</p:attrName>
                                        </p:attrNameLst>
                                      </p:cBhvr>
                                      <p:to>
                                        <p:strVal val="visible"/>
                                      </p:to>
                                    </p:set>
                                  </p:childTnLst>
                                </p:cTn>
                              </p:par>
                            </p:childTnLst>
                          </p:cTn>
                        </p:par>
                        <p:par>
                          <p:cTn id="395" fill="hold">
                            <p:stCondLst>
                              <p:cond delay="129500"/>
                            </p:stCondLst>
                            <p:childTnLst>
                              <p:par>
                                <p:cTn id="396" presetID="1" presetClass="entr" presetSubtype="0" fill="hold" grpId="0" nodeType="afterEffect">
                                  <p:stCondLst>
                                    <p:cond delay="0"/>
                                  </p:stCondLst>
                                  <p:childTnLst>
                                    <p:set>
                                      <p:cBhvr>
                                        <p:cTn id="397" dur="1" fill="hold">
                                          <p:stCondLst>
                                            <p:cond delay="999"/>
                                          </p:stCondLst>
                                        </p:cTn>
                                        <p:tgtEl>
                                          <p:spTgt spid="1117"/>
                                        </p:tgtEl>
                                        <p:attrNameLst>
                                          <p:attrName>style.visibility</p:attrName>
                                        </p:attrNameLst>
                                      </p:cBhvr>
                                      <p:to>
                                        <p:strVal val="visible"/>
                                      </p:to>
                                    </p:set>
                                  </p:childTnLst>
                                </p:cTn>
                              </p:par>
                            </p:childTnLst>
                          </p:cTn>
                        </p:par>
                        <p:par>
                          <p:cTn id="398" fill="hold">
                            <p:stCondLst>
                              <p:cond delay="130500"/>
                            </p:stCondLst>
                            <p:childTnLst>
                              <p:par>
                                <p:cTn id="399" presetID="1" presetClass="entr" presetSubtype="0" fill="hold" grpId="0" nodeType="afterEffect">
                                  <p:stCondLst>
                                    <p:cond delay="0"/>
                                  </p:stCondLst>
                                  <p:childTnLst>
                                    <p:set>
                                      <p:cBhvr>
                                        <p:cTn id="400" dur="1" fill="hold">
                                          <p:stCondLst>
                                            <p:cond delay="999"/>
                                          </p:stCondLst>
                                        </p:cTn>
                                        <p:tgtEl>
                                          <p:spTgt spid="1118"/>
                                        </p:tgtEl>
                                        <p:attrNameLst>
                                          <p:attrName>style.visibility</p:attrName>
                                        </p:attrNameLst>
                                      </p:cBhvr>
                                      <p:to>
                                        <p:strVal val="visible"/>
                                      </p:to>
                                    </p:set>
                                  </p:childTnLst>
                                </p:cTn>
                              </p:par>
                            </p:childTnLst>
                          </p:cTn>
                        </p:par>
                        <p:par>
                          <p:cTn id="401" fill="hold">
                            <p:stCondLst>
                              <p:cond delay="131500"/>
                            </p:stCondLst>
                            <p:childTnLst>
                              <p:par>
                                <p:cTn id="402" presetID="1" presetClass="entr" presetSubtype="0" fill="hold" grpId="0" nodeType="afterEffect">
                                  <p:stCondLst>
                                    <p:cond delay="0"/>
                                  </p:stCondLst>
                                  <p:childTnLst>
                                    <p:set>
                                      <p:cBhvr>
                                        <p:cTn id="403" dur="1" fill="hold">
                                          <p:stCondLst>
                                            <p:cond delay="999"/>
                                          </p:stCondLst>
                                        </p:cTn>
                                        <p:tgtEl>
                                          <p:spTgt spid="1119"/>
                                        </p:tgtEl>
                                        <p:attrNameLst>
                                          <p:attrName>style.visibility</p:attrName>
                                        </p:attrNameLst>
                                      </p:cBhvr>
                                      <p:to>
                                        <p:strVal val="visible"/>
                                      </p:to>
                                    </p:set>
                                  </p:childTnLst>
                                </p:cTn>
                              </p:par>
                            </p:childTnLst>
                          </p:cTn>
                        </p:par>
                        <p:par>
                          <p:cTn id="404" fill="hold">
                            <p:stCondLst>
                              <p:cond delay="132500"/>
                            </p:stCondLst>
                            <p:childTnLst>
                              <p:par>
                                <p:cTn id="405" presetID="1" presetClass="entr" presetSubtype="0" fill="hold" grpId="0" nodeType="afterEffect">
                                  <p:stCondLst>
                                    <p:cond delay="0"/>
                                  </p:stCondLst>
                                  <p:childTnLst>
                                    <p:set>
                                      <p:cBhvr>
                                        <p:cTn id="406" dur="1" fill="hold">
                                          <p:stCondLst>
                                            <p:cond delay="999"/>
                                          </p:stCondLst>
                                        </p:cTn>
                                        <p:tgtEl>
                                          <p:spTgt spid="1120"/>
                                        </p:tgtEl>
                                        <p:attrNameLst>
                                          <p:attrName>style.visibility</p:attrName>
                                        </p:attrNameLst>
                                      </p:cBhvr>
                                      <p:to>
                                        <p:strVal val="visible"/>
                                      </p:to>
                                    </p:set>
                                  </p:childTnLst>
                                </p:cTn>
                              </p:par>
                            </p:childTnLst>
                          </p:cTn>
                        </p:par>
                        <p:par>
                          <p:cTn id="407" fill="hold">
                            <p:stCondLst>
                              <p:cond delay="133500"/>
                            </p:stCondLst>
                            <p:childTnLst>
                              <p:par>
                                <p:cTn id="408" presetID="1" presetClass="entr" presetSubtype="0" fill="hold" grpId="0" nodeType="afterEffect">
                                  <p:stCondLst>
                                    <p:cond delay="0"/>
                                  </p:stCondLst>
                                  <p:childTnLst>
                                    <p:set>
                                      <p:cBhvr>
                                        <p:cTn id="409" dur="1" fill="hold">
                                          <p:stCondLst>
                                            <p:cond delay="999"/>
                                          </p:stCondLst>
                                        </p:cTn>
                                        <p:tgtEl>
                                          <p:spTgt spid="1121"/>
                                        </p:tgtEl>
                                        <p:attrNameLst>
                                          <p:attrName>style.visibility</p:attrName>
                                        </p:attrNameLst>
                                      </p:cBhvr>
                                      <p:to>
                                        <p:strVal val="visible"/>
                                      </p:to>
                                    </p:set>
                                  </p:childTnLst>
                                </p:cTn>
                              </p:par>
                            </p:childTnLst>
                          </p:cTn>
                        </p:par>
                        <p:par>
                          <p:cTn id="410" fill="hold">
                            <p:stCondLst>
                              <p:cond delay="134500"/>
                            </p:stCondLst>
                            <p:childTnLst>
                              <p:par>
                                <p:cTn id="411" presetID="1" presetClass="entr" presetSubtype="0" fill="hold" grpId="0" nodeType="afterEffect">
                                  <p:stCondLst>
                                    <p:cond delay="0"/>
                                  </p:stCondLst>
                                  <p:childTnLst>
                                    <p:set>
                                      <p:cBhvr>
                                        <p:cTn id="412" dur="1" fill="hold">
                                          <p:stCondLst>
                                            <p:cond delay="999"/>
                                          </p:stCondLst>
                                        </p:cTn>
                                        <p:tgtEl>
                                          <p:spTgt spid="1122"/>
                                        </p:tgtEl>
                                        <p:attrNameLst>
                                          <p:attrName>style.visibility</p:attrName>
                                        </p:attrNameLst>
                                      </p:cBhvr>
                                      <p:to>
                                        <p:strVal val="visible"/>
                                      </p:to>
                                    </p:set>
                                  </p:childTnLst>
                                </p:cTn>
                              </p:par>
                            </p:childTnLst>
                          </p:cTn>
                        </p:par>
                        <p:par>
                          <p:cTn id="413" fill="hold">
                            <p:stCondLst>
                              <p:cond delay="135500"/>
                            </p:stCondLst>
                            <p:childTnLst>
                              <p:par>
                                <p:cTn id="414" presetID="1" presetClass="entr" presetSubtype="0" fill="hold" grpId="0" nodeType="afterEffect">
                                  <p:stCondLst>
                                    <p:cond delay="0"/>
                                  </p:stCondLst>
                                  <p:childTnLst>
                                    <p:set>
                                      <p:cBhvr>
                                        <p:cTn id="415" dur="1" fill="hold">
                                          <p:stCondLst>
                                            <p:cond delay="999"/>
                                          </p:stCondLst>
                                        </p:cTn>
                                        <p:tgtEl>
                                          <p:spTgt spid="1123"/>
                                        </p:tgtEl>
                                        <p:attrNameLst>
                                          <p:attrName>style.visibility</p:attrName>
                                        </p:attrNameLst>
                                      </p:cBhvr>
                                      <p:to>
                                        <p:strVal val="visible"/>
                                      </p:to>
                                    </p:set>
                                  </p:childTnLst>
                                </p:cTn>
                              </p:par>
                            </p:childTnLst>
                          </p:cTn>
                        </p:par>
                        <p:par>
                          <p:cTn id="416" fill="hold">
                            <p:stCondLst>
                              <p:cond delay="136500"/>
                            </p:stCondLst>
                            <p:childTnLst>
                              <p:par>
                                <p:cTn id="417" presetID="1" presetClass="entr" presetSubtype="0" fill="hold" grpId="0" nodeType="afterEffect">
                                  <p:stCondLst>
                                    <p:cond delay="0"/>
                                  </p:stCondLst>
                                  <p:childTnLst>
                                    <p:set>
                                      <p:cBhvr>
                                        <p:cTn id="418" dur="1" fill="hold">
                                          <p:stCondLst>
                                            <p:cond delay="999"/>
                                          </p:stCondLst>
                                        </p:cTn>
                                        <p:tgtEl>
                                          <p:spTgt spid="1124"/>
                                        </p:tgtEl>
                                        <p:attrNameLst>
                                          <p:attrName>style.visibility</p:attrName>
                                        </p:attrNameLst>
                                      </p:cBhvr>
                                      <p:to>
                                        <p:strVal val="visible"/>
                                      </p:to>
                                    </p:set>
                                  </p:childTnLst>
                                </p:cTn>
                              </p:par>
                            </p:childTnLst>
                          </p:cTn>
                        </p:par>
                        <p:par>
                          <p:cTn id="419" fill="hold">
                            <p:stCondLst>
                              <p:cond delay="137500"/>
                            </p:stCondLst>
                            <p:childTnLst>
                              <p:par>
                                <p:cTn id="420" presetID="1" presetClass="entr" presetSubtype="0" fill="hold" grpId="0" nodeType="afterEffect">
                                  <p:stCondLst>
                                    <p:cond delay="0"/>
                                  </p:stCondLst>
                                  <p:childTnLst>
                                    <p:set>
                                      <p:cBhvr>
                                        <p:cTn id="421" dur="1" fill="hold">
                                          <p:stCondLst>
                                            <p:cond delay="999"/>
                                          </p:stCondLst>
                                        </p:cTn>
                                        <p:tgtEl>
                                          <p:spTgt spid="1125"/>
                                        </p:tgtEl>
                                        <p:attrNameLst>
                                          <p:attrName>style.visibility</p:attrName>
                                        </p:attrNameLst>
                                      </p:cBhvr>
                                      <p:to>
                                        <p:strVal val="visible"/>
                                      </p:to>
                                    </p:set>
                                  </p:childTnLst>
                                </p:cTn>
                              </p:par>
                            </p:childTnLst>
                          </p:cTn>
                        </p:par>
                        <p:par>
                          <p:cTn id="422" fill="hold">
                            <p:stCondLst>
                              <p:cond delay="138500"/>
                            </p:stCondLst>
                            <p:childTnLst>
                              <p:par>
                                <p:cTn id="423" presetID="1" presetClass="entr" presetSubtype="0" fill="hold" grpId="0" nodeType="afterEffect">
                                  <p:stCondLst>
                                    <p:cond delay="0"/>
                                  </p:stCondLst>
                                  <p:childTnLst>
                                    <p:set>
                                      <p:cBhvr>
                                        <p:cTn id="424" dur="1" fill="hold">
                                          <p:stCondLst>
                                            <p:cond delay="999"/>
                                          </p:stCondLst>
                                        </p:cTn>
                                        <p:tgtEl>
                                          <p:spTgt spid="1126"/>
                                        </p:tgtEl>
                                        <p:attrNameLst>
                                          <p:attrName>style.visibility</p:attrName>
                                        </p:attrNameLst>
                                      </p:cBhvr>
                                      <p:to>
                                        <p:strVal val="visible"/>
                                      </p:to>
                                    </p:set>
                                  </p:childTnLst>
                                </p:cTn>
                              </p:par>
                            </p:childTnLst>
                          </p:cTn>
                        </p:par>
                        <p:par>
                          <p:cTn id="425" fill="hold">
                            <p:stCondLst>
                              <p:cond delay="139500"/>
                            </p:stCondLst>
                            <p:childTnLst>
                              <p:par>
                                <p:cTn id="426" presetID="1" presetClass="entr" presetSubtype="0" fill="hold" grpId="0" nodeType="afterEffect">
                                  <p:stCondLst>
                                    <p:cond delay="0"/>
                                  </p:stCondLst>
                                  <p:childTnLst>
                                    <p:set>
                                      <p:cBhvr>
                                        <p:cTn id="427" dur="1" fill="hold">
                                          <p:stCondLst>
                                            <p:cond delay="999"/>
                                          </p:stCondLst>
                                        </p:cTn>
                                        <p:tgtEl>
                                          <p:spTgt spid="1127"/>
                                        </p:tgtEl>
                                        <p:attrNameLst>
                                          <p:attrName>style.visibility</p:attrName>
                                        </p:attrNameLst>
                                      </p:cBhvr>
                                      <p:to>
                                        <p:strVal val="visible"/>
                                      </p:to>
                                    </p:set>
                                  </p:childTnLst>
                                </p:cTn>
                              </p:par>
                            </p:childTnLst>
                          </p:cTn>
                        </p:par>
                        <p:par>
                          <p:cTn id="428" fill="hold">
                            <p:stCondLst>
                              <p:cond delay="140500"/>
                            </p:stCondLst>
                            <p:childTnLst>
                              <p:par>
                                <p:cTn id="429" presetID="1" presetClass="entr" presetSubtype="0" fill="hold" grpId="0" nodeType="afterEffect">
                                  <p:stCondLst>
                                    <p:cond delay="0"/>
                                  </p:stCondLst>
                                  <p:childTnLst>
                                    <p:set>
                                      <p:cBhvr>
                                        <p:cTn id="430" dur="1" fill="hold">
                                          <p:stCondLst>
                                            <p:cond delay="999"/>
                                          </p:stCondLst>
                                        </p:cTn>
                                        <p:tgtEl>
                                          <p:spTgt spid="1128"/>
                                        </p:tgtEl>
                                        <p:attrNameLst>
                                          <p:attrName>style.visibility</p:attrName>
                                        </p:attrNameLst>
                                      </p:cBhvr>
                                      <p:to>
                                        <p:strVal val="visible"/>
                                      </p:to>
                                    </p:set>
                                  </p:childTnLst>
                                </p:cTn>
                              </p:par>
                            </p:childTnLst>
                          </p:cTn>
                        </p:par>
                        <p:par>
                          <p:cTn id="431" fill="hold">
                            <p:stCondLst>
                              <p:cond delay="141500"/>
                            </p:stCondLst>
                            <p:childTnLst>
                              <p:par>
                                <p:cTn id="432" presetID="1" presetClass="entr" presetSubtype="0" fill="hold" grpId="0" nodeType="afterEffect">
                                  <p:stCondLst>
                                    <p:cond delay="0"/>
                                  </p:stCondLst>
                                  <p:childTnLst>
                                    <p:set>
                                      <p:cBhvr>
                                        <p:cTn id="433" dur="1" fill="hold">
                                          <p:stCondLst>
                                            <p:cond delay="999"/>
                                          </p:stCondLst>
                                        </p:cTn>
                                        <p:tgtEl>
                                          <p:spTgt spid="1129"/>
                                        </p:tgtEl>
                                        <p:attrNameLst>
                                          <p:attrName>style.visibility</p:attrName>
                                        </p:attrNameLst>
                                      </p:cBhvr>
                                      <p:to>
                                        <p:strVal val="visible"/>
                                      </p:to>
                                    </p:set>
                                  </p:childTnLst>
                                </p:cTn>
                              </p:par>
                            </p:childTnLst>
                          </p:cTn>
                        </p:par>
                        <p:par>
                          <p:cTn id="434" fill="hold">
                            <p:stCondLst>
                              <p:cond delay="142500"/>
                            </p:stCondLst>
                            <p:childTnLst>
                              <p:par>
                                <p:cTn id="435" presetID="1" presetClass="entr" presetSubtype="0" fill="hold" grpId="0" nodeType="afterEffect">
                                  <p:stCondLst>
                                    <p:cond delay="0"/>
                                  </p:stCondLst>
                                  <p:childTnLst>
                                    <p:set>
                                      <p:cBhvr>
                                        <p:cTn id="436" dur="1" fill="hold">
                                          <p:stCondLst>
                                            <p:cond delay="999"/>
                                          </p:stCondLst>
                                        </p:cTn>
                                        <p:tgtEl>
                                          <p:spTgt spid="1130"/>
                                        </p:tgtEl>
                                        <p:attrNameLst>
                                          <p:attrName>style.visibility</p:attrName>
                                        </p:attrNameLst>
                                      </p:cBhvr>
                                      <p:to>
                                        <p:strVal val="visible"/>
                                      </p:to>
                                    </p:set>
                                  </p:childTnLst>
                                </p:cTn>
                              </p:par>
                            </p:childTnLst>
                          </p:cTn>
                        </p:par>
                        <p:par>
                          <p:cTn id="437" fill="hold">
                            <p:stCondLst>
                              <p:cond delay="143500"/>
                            </p:stCondLst>
                            <p:childTnLst>
                              <p:par>
                                <p:cTn id="438" presetID="1" presetClass="entr" presetSubtype="0" fill="hold" grpId="0" nodeType="afterEffect">
                                  <p:stCondLst>
                                    <p:cond delay="0"/>
                                  </p:stCondLst>
                                  <p:childTnLst>
                                    <p:set>
                                      <p:cBhvr>
                                        <p:cTn id="439" dur="1" fill="hold">
                                          <p:stCondLst>
                                            <p:cond delay="999"/>
                                          </p:stCondLst>
                                        </p:cTn>
                                        <p:tgtEl>
                                          <p:spTgt spid="1131"/>
                                        </p:tgtEl>
                                        <p:attrNameLst>
                                          <p:attrName>style.visibility</p:attrName>
                                        </p:attrNameLst>
                                      </p:cBhvr>
                                      <p:to>
                                        <p:strVal val="visible"/>
                                      </p:to>
                                    </p:set>
                                  </p:childTnLst>
                                </p:cTn>
                              </p:par>
                            </p:childTnLst>
                          </p:cTn>
                        </p:par>
                        <p:par>
                          <p:cTn id="440" fill="hold">
                            <p:stCondLst>
                              <p:cond delay="144500"/>
                            </p:stCondLst>
                            <p:childTnLst>
                              <p:par>
                                <p:cTn id="441" presetID="1" presetClass="entr" presetSubtype="0" fill="hold" grpId="0" nodeType="afterEffect">
                                  <p:stCondLst>
                                    <p:cond delay="0"/>
                                  </p:stCondLst>
                                  <p:childTnLst>
                                    <p:set>
                                      <p:cBhvr>
                                        <p:cTn id="442" dur="1" fill="hold">
                                          <p:stCondLst>
                                            <p:cond delay="999"/>
                                          </p:stCondLst>
                                        </p:cTn>
                                        <p:tgtEl>
                                          <p:spTgt spid="1132"/>
                                        </p:tgtEl>
                                        <p:attrNameLst>
                                          <p:attrName>style.visibility</p:attrName>
                                        </p:attrNameLst>
                                      </p:cBhvr>
                                      <p:to>
                                        <p:strVal val="visible"/>
                                      </p:to>
                                    </p:set>
                                  </p:childTnLst>
                                </p:cTn>
                              </p:par>
                            </p:childTnLst>
                          </p:cTn>
                        </p:par>
                        <p:par>
                          <p:cTn id="443" fill="hold">
                            <p:stCondLst>
                              <p:cond delay="145500"/>
                            </p:stCondLst>
                            <p:childTnLst>
                              <p:par>
                                <p:cTn id="444" presetID="1" presetClass="entr" presetSubtype="0" fill="hold" grpId="0" nodeType="afterEffect">
                                  <p:stCondLst>
                                    <p:cond delay="0"/>
                                  </p:stCondLst>
                                  <p:childTnLst>
                                    <p:set>
                                      <p:cBhvr>
                                        <p:cTn id="445" dur="1" fill="hold">
                                          <p:stCondLst>
                                            <p:cond delay="999"/>
                                          </p:stCondLst>
                                        </p:cTn>
                                        <p:tgtEl>
                                          <p:spTgt spid="1133"/>
                                        </p:tgtEl>
                                        <p:attrNameLst>
                                          <p:attrName>style.visibility</p:attrName>
                                        </p:attrNameLst>
                                      </p:cBhvr>
                                      <p:to>
                                        <p:strVal val="visible"/>
                                      </p:to>
                                    </p:set>
                                  </p:childTnLst>
                                </p:cTn>
                              </p:par>
                            </p:childTnLst>
                          </p:cTn>
                        </p:par>
                        <p:par>
                          <p:cTn id="446" fill="hold">
                            <p:stCondLst>
                              <p:cond delay="146500"/>
                            </p:stCondLst>
                            <p:childTnLst>
                              <p:par>
                                <p:cTn id="447" presetID="1" presetClass="entr" presetSubtype="0" fill="hold" grpId="0" nodeType="afterEffect">
                                  <p:stCondLst>
                                    <p:cond delay="0"/>
                                  </p:stCondLst>
                                  <p:childTnLst>
                                    <p:set>
                                      <p:cBhvr>
                                        <p:cTn id="448" dur="1" fill="hold">
                                          <p:stCondLst>
                                            <p:cond delay="999"/>
                                          </p:stCondLst>
                                        </p:cTn>
                                        <p:tgtEl>
                                          <p:spTgt spid="1134"/>
                                        </p:tgtEl>
                                        <p:attrNameLst>
                                          <p:attrName>style.visibility</p:attrName>
                                        </p:attrNameLst>
                                      </p:cBhvr>
                                      <p:to>
                                        <p:strVal val="visible"/>
                                      </p:to>
                                    </p:set>
                                  </p:childTnLst>
                                </p:cTn>
                              </p:par>
                            </p:childTnLst>
                          </p:cTn>
                        </p:par>
                        <p:par>
                          <p:cTn id="449" fill="hold">
                            <p:stCondLst>
                              <p:cond delay="147500"/>
                            </p:stCondLst>
                            <p:childTnLst>
                              <p:par>
                                <p:cTn id="450" presetID="1" presetClass="entr" presetSubtype="0" fill="hold" grpId="0" nodeType="afterEffect">
                                  <p:stCondLst>
                                    <p:cond delay="0"/>
                                  </p:stCondLst>
                                  <p:childTnLst>
                                    <p:set>
                                      <p:cBhvr>
                                        <p:cTn id="451" dur="1" fill="hold">
                                          <p:stCondLst>
                                            <p:cond delay="999"/>
                                          </p:stCondLst>
                                        </p:cTn>
                                        <p:tgtEl>
                                          <p:spTgt spid="1135"/>
                                        </p:tgtEl>
                                        <p:attrNameLst>
                                          <p:attrName>style.visibility</p:attrName>
                                        </p:attrNameLst>
                                      </p:cBhvr>
                                      <p:to>
                                        <p:strVal val="visible"/>
                                      </p:to>
                                    </p:set>
                                  </p:childTnLst>
                                </p:cTn>
                              </p:par>
                            </p:childTnLst>
                          </p:cTn>
                        </p:par>
                        <p:par>
                          <p:cTn id="452" fill="hold">
                            <p:stCondLst>
                              <p:cond delay="148500"/>
                            </p:stCondLst>
                            <p:childTnLst>
                              <p:par>
                                <p:cTn id="453" presetID="1" presetClass="entr" presetSubtype="0" fill="hold" grpId="0" nodeType="afterEffect">
                                  <p:stCondLst>
                                    <p:cond delay="0"/>
                                  </p:stCondLst>
                                  <p:childTnLst>
                                    <p:set>
                                      <p:cBhvr>
                                        <p:cTn id="454" dur="1" fill="hold">
                                          <p:stCondLst>
                                            <p:cond delay="999"/>
                                          </p:stCondLst>
                                        </p:cTn>
                                        <p:tgtEl>
                                          <p:spTgt spid="1136"/>
                                        </p:tgtEl>
                                        <p:attrNameLst>
                                          <p:attrName>style.visibility</p:attrName>
                                        </p:attrNameLst>
                                      </p:cBhvr>
                                      <p:to>
                                        <p:strVal val="visible"/>
                                      </p:to>
                                    </p:set>
                                  </p:childTnLst>
                                </p:cTn>
                              </p:par>
                            </p:childTnLst>
                          </p:cTn>
                        </p:par>
                        <p:par>
                          <p:cTn id="455" fill="hold">
                            <p:stCondLst>
                              <p:cond delay="149500"/>
                            </p:stCondLst>
                            <p:childTnLst>
                              <p:par>
                                <p:cTn id="456" presetID="1" presetClass="entr" presetSubtype="0" fill="hold" grpId="0" nodeType="afterEffect">
                                  <p:stCondLst>
                                    <p:cond delay="0"/>
                                  </p:stCondLst>
                                  <p:childTnLst>
                                    <p:set>
                                      <p:cBhvr>
                                        <p:cTn id="457" dur="1" fill="hold">
                                          <p:stCondLst>
                                            <p:cond delay="999"/>
                                          </p:stCondLst>
                                        </p:cTn>
                                        <p:tgtEl>
                                          <p:spTgt spid="1137"/>
                                        </p:tgtEl>
                                        <p:attrNameLst>
                                          <p:attrName>style.visibility</p:attrName>
                                        </p:attrNameLst>
                                      </p:cBhvr>
                                      <p:to>
                                        <p:strVal val="visible"/>
                                      </p:to>
                                    </p:set>
                                  </p:childTnLst>
                                </p:cTn>
                              </p:par>
                            </p:childTnLst>
                          </p:cTn>
                        </p:par>
                        <p:par>
                          <p:cTn id="458" fill="hold">
                            <p:stCondLst>
                              <p:cond delay="150500"/>
                            </p:stCondLst>
                            <p:childTnLst>
                              <p:par>
                                <p:cTn id="459" presetID="1" presetClass="entr" presetSubtype="0" fill="hold" grpId="0" nodeType="afterEffect">
                                  <p:stCondLst>
                                    <p:cond delay="0"/>
                                  </p:stCondLst>
                                  <p:childTnLst>
                                    <p:set>
                                      <p:cBhvr>
                                        <p:cTn id="460" dur="1" fill="hold">
                                          <p:stCondLst>
                                            <p:cond delay="999"/>
                                          </p:stCondLst>
                                        </p:cTn>
                                        <p:tgtEl>
                                          <p:spTgt spid="1138"/>
                                        </p:tgtEl>
                                        <p:attrNameLst>
                                          <p:attrName>style.visibility</p:attrName>
                                        </p:attrNameLst>
                                      </p:cBhvr>
                                      <p:to>
                                        <p:strVal val="visible"/>
                                      </p:to>
                                    </p:set>
                                  </p:childTnLst>
                                </p:cTn>
                              </p:par>
                            </p:childTnLst>
                          </p:cTn>
                        </p:par>
                        <p:par>
                          <p:cTn id="461" fill="hold">
                            <p:stCondLst>
                              <p:cond delay="151500"/>
                            </p:stCondLst>
                            <p:childTnLst>
                              <p:par>
                                <p:cTn id="462" presetID="1" presetClass="entr" presetSubtype="0" fill="hold" grpId="0" nodeType="afterEffect">
                                  <p:stCondLst>
                                    <p:cond delay="0"/>
                                  </p:stCondLst>
                                  <p:childTnLst>
                                    <p:set>
                                      <p:cBhvr>
                                        <p:cTn id="463" dur="1" fill="hold">
                                          <p:stCondLst>
                                            <p:cond delay="999"/>
                                          </p:stCondLst>
                                        </p:cTn>
                                        <p:tgtEl>
                                          <p:spTgt spid="1139"/>
                                        </p:tgtEl>
                                        <p:attrNameLst>
                                          <p:attrName>style.visibility</p:attrName>
                                        </p:attrNameLst>
                                      </p:cBhvr>
                                      <p:to>
                                        <p:strVal val="visible"/>
                                      </p:to>
                                    </p:set>
                                  </p:childTnLst>
                                </p:cTn>
                              </p:par>
                            </p:childTnLst>
                          </p:cTn>
                        </p:par>
                        <p:par>
                          <p:cTn id="464" fill="hold">
                            <p:stCondLst>
                              <p:cond delay="152500"/>
                            </p:stCondLst>
                            <p:childTnLst>
                              <p:par>
                                <p:cTn id="465" presetID="1" presetClass="entr" presetSubtype="0" fill="hold" grpId="0" nodeType="afterEffect">
                                  <p:stCondLst>
                                    <p:cond delay="0"/>
                                  </p:stCondLst>
                                  <p:childTnLst>
                                    <p:set>
                                      <p:cBhvr>
                                        <p:cTn id="466" dur="1" fill="hold">
                                          <p:stCondLst>
                                            <p:cond delay="999"/>
                                          </p:stCondLst>
                                        </p:cTn>
                                        <p:tgtEl>
                                          <p:spTgt spid="1140"/>
                                        </p:tgtEl>
                                        <p:attrNameLst>
                                          <p:attrName>style.visibility</p:attrName>
                                        </p:attrNameLst>
                                      </p:cBhvr>
                                      <p:to>
                                        <p:strVal val="visible"/>
                                      </p:to>
                                    </p:set>
                                  </p:childTnLst>
                                </p:cTn>
                              </p:par>
                            </p:childTnLst>
                          </p:cTn>
                        </p:par>
                        <p:par>
                          <p:cTn id="467" fill="hold">
                            <p:stCondLst>
                              <p:cond delay="153500"/>
                            </p:stCondLst>
                            <p:childTnLst>
                              <p:par>
                                <p:cTn id="468" presetID="1" presetClass="entr" presetSubtype="0" fill="hold" grpId="0" nodeType="afterEffect">
                                  <p:stCondLst>
                                    <p:cond delay="0"/>
                                  </p:stCondLst>
                                  <p:childTnLst>
                                    <p:set>
                                      <p:cBhvr>
                                        <p:cTn id="469" dur="1" fill="hold">
                                          <p:stCondLst>
                                            <p:cond delay="999"/>
                                          </p:stCondLst>
                                        </p:cTn>
                                        <p:tgtEl>
                                          <p:spTgt spid="1141"/>
                                        </p:tgtEl>
                                        <p:attrNameLst>
                                          <p:attrName>style.visibility</p:attrName>
                                        </p:attrNameLst>
                                      </p:cBhvr>
                                      <p:to>
                                        <p:strVal val="visible"/>
                                      </p:to>
                                    </p:set>
                                  </p:childTnLst>
                                </p:cTn>
                              </p:par>
                            </p:childTnLst>
                          </p:cTn>
                        </p:par>
                        <p:par>
                          <p:cTn id="470" fill="hold">
                            <p:stCondLst>
                              <p:cond delay="154500"/>
                            </p:stCondLst>
                            <p:childTnLst>
                              <p:par>
                                <p:cTn id="471" presetID="1" presetClass="entr" presetSubtype="0" fill="hold" grpId="0" nodeType="afterEffect">
                                  <p:stCondLst>
                                    <p:cond delay="0"/>
                                  </p:stCondLst>
                                  <p:childTnLst>
                                    <p:set>
                                      <p:cBhvr>
                                        <p:cTn id="472" dur="1" fill="hold">
                                          <p:stCondLst>
                                            <p:cond delay="999"/>
                                          </p:stCondLst>
                                        </p:cTn>
                                        <p:tgtEl>
                                          <p:spTgt spid="1142"/>
                                        </p:tgtEl>
                                        <p:attrNameLst>
                                          <p:attrName>style.visibility</p:attrName>
                                        </p:attrNameLst>
                                      </p:cBhvr>
                                      <p:to>
                                        <p:strVal val="visible"/>
                                      </p:to>
                                    </p:set>
                                  </p:childTnLst>
                                </p:cTn>
                              </p:par>
                            </p:childTnLst>
                          </p:cTn>
                        </p:par>
                        <p:par>
                          <p:cTn id="473" fill="hold">
                            <p:stCondLst>
                              <p:cond delay="155500"/>
                            </p:stCondLst>
                            <p:childTnLst>
                              <p:par>
                                <p:cTn id="474" presetID="1" presetClass="entr" presetSubtype="0" fill="hold" grpId="0" nodeType="afterEffect">
                                  <p:stCondLst>
                                    <p:cond delay="0"/>
                                  </p:stCondLst>
                                  <p:childTnLst>
                                    <p:set>
                                      <p:cBhvr>
                                        <p:cTn id="475" dur="1" fill="hold">
                                          <p:stCondLst>
                                            <p:cond delay="999"/>
                                          </p:stCondLst>
                                        </p:cTn>
                                        <p:tgtEl>
                                          <p:spTgt spid="1143"/>
                                        </p:tgtEl>
                                        <p:attrNameLst>
                                          <p:attrName>style.visibility</p:attrName>
                                        </p:attrNameLst>
                                      </p:cBhvr>
                                      <p:to>
                                        <p:strVal val="visible"/>
                                      </p:to>
                                    </p:set>
                                  </p:childTnLst>
                                </p:cTn>
                              </p:par>
                            </p:childTnLst>
                          </p:cTn>
                        </p:par>
                        <p:par>
                          <p:cTn id="476" fill="hold">
                            <p:stCondLst>
                              <p:cond delay="156500"/>
                            </p:stCondLst>
                            <p:childTnLst>
                              <p:par>
                                <p:cTn id="477" presetID="1" presetClass="entr" presetSubtype="0" fill="hold" grpId="0" nodeType="afterEffect">
                                  <p:stCondLst>
                                    <p:cond delay="0"/>
                                  </p:stCondLst>
                                  <p:childTnLst>
                                    <p:set>
                                      <p:cBhvr>
                                        <p:cTn id="478" dur="1" fill="hold">
                                          <p:stCondLst>
                                            <p:cond delay="999"/>
                                          </p:stCondLst>
                                        </p:cTn>
                                        <p:tgtEl>
                                          <p:spTgt spid="1144"/>
                                        </p:tgtEl>
                                        <p:attrNameLst>
                                          <p:attrName>style.visibility</p:attrName>
                                        </p:attrNameLst>
                                      </p:cBhvr>
                                      <p:to>
                                        <p:strVal val="visible"/>
                                      </p:to>
                                    </p:set>
                                  </p:childTnLst>
                                </p:cTn>
                              </p:par>
                            </p:childTnLst>
                          </p:cTn>
                        </p:par>
                        <p:par>
                          <p:cTn id="479" fill="hold">
                            <p:stCondLst>
                              <p:cond delay="157500"/>
                            </p:stCondLst>
                            <p:childTnLst>
                              <p:par>
                                <p:cTn id="480" presetID="1" presetClass="entr" presetSubtype="0" fill="hold" grpId="0" nodeType="afterEffect">
                                  <p:stCondLst>
                                    <p:cond delay="0"/>
                                  </p:stCondLst>
                                  <p:childTnLst>
                                    <p:set>
                                      <p:cBhvr>
                                        <p:cTn id="481" dur="1" fill="hold">
                                          <p:stCondLst>
                                            <p:cond delay="999"/>
                                          </p:stCondLst>
                                        </p:cTn>
                                        <p:tgtEl>
                                          <p:spTgt spid="1145"/>
                                        </p:tgtEl>
                                        <p:attrNameLst>
                                          <p:attrName>style.visibility</p:attrName>
                                        </p:attrNameLst>
                                      </p:cBhvr>
                                      <p:to>
                                        <p:strVal val="visible"/>
                                      </p:to>
                                    </p:set>
                                  </p:childTnLst>
                                </p:cTn>
                              </p:par>
                            </p:childTnLst>
                          </p:cTn>
                        </p:par>
                        <p:par>
                          <p:cTn id="482" fill="hold">
                            <p:stCondLst>
                              <p:cond delay="158500"/>
                            </p:stCondLst>
                            <p:childTnLst>
                              <p:par>
                                <p:cTn id="483" presetID="1" presetClass="entr" presetSubtype="0" fill="hold" grpId="0" nodeType="afterEffect">
                                  <p:stCondLst>
                                    <p:cond delay="0"/>
                                  </p:stCondLst>
                                  <p:childTnLst>
                                    <p:set>
                                      <p:cBhvr>
                                        <p:cTn id="484" dur="1" fill="hold">
                                          <p:stCondLst>
                                            <p:cond delay="999"/>
                                          </p:stCondLst>
                                        </p:cTn>
                                        <p:tgtEl>
                                          <p:spTgt spid="1146"/>
                                        </p:tgtEl>
                                        <p:attrNameLst>
                                          <p:attrName>style.visibility</p:attrName>
                                        </p:attrNameLst>
                                      </p:cBhvr>
                                      <p:to>
                                        <p:strVal val="visible"/>
                                      </p:to>
                                    </p:set>
                                  </p:childTnLst>
                                </p:cTn>
                              </p:par>
                            </p:childTnLst>
                          </p:cTn>
                        </p:par>
                        <p:par>
                          <p:cTn id="485" fill="hold">
                            <p:stCondLst>
                              <p:cond delay="159500"/>
                            </p:stCondLst>
                            <p:childTnLst>
                              <p:par>
                                <p:cTn id="486" presetID="1" presetClass="entr" presetSubtype="0" fill="hold" grpId="0" nodeType="afterEffect">
                                  <p:stCondLst>
                                    <p:cond delay="0"/>
                                  </p:stCondLst>
                                  <p:childTnLst>
                                    <p:set>
                                      <p:cBhvr>
                                        <p:cTn id="487" dur="1" fill="hold">
                                          <p:stCondLst>
                                            <p:cond delay="999"/>
                                          </p:stCondLst>
                                        </p:cTn>
                                        <p:tgtEl>
                                          <p:spTgt spid="1147"/>
                                        </p:tgtEl>
                                        <p:attrNameLst>
                                          <p:attrName>style.visibility</p:attrName>
                                        </p:attrNameLst>
                                      </p:cBhvr>
                                      <p:to>
                                        <p:strVal val="visible"/>
                                      </p:to>
                                    </p:set>
                                  </p:childTnLst>
                                </p:cTn>
                              </p:par>
                            </p:childTnLst>
                          </p:cTn>
                        </p:par>
                        <p:par>
                          <p:cTn id="488" fill="hold">
                            <p:stCondLst>
                              <p:cond delay="160500"/>
                            </p:stCondLst>
                            <p:childTnLst>
                              <p:par>
                                <p:cTn id="489" presetID="1" presetClass="entr" presetSubtype="0" fill="hold" grpId="0" nodeType="afterEffect">
                                  <p:stCondLst>
                                    <p:cond delay="0"/>
                                  </p:stCondLst>
                                  <p:childTnLst>
                                    <p:set>
                                      <p:cBhvr>
                                        <p:cTn id="490" dur="1" fill="hold">
                                          <p:stCondLst>
                                            <p:cond delay="999"/>
                                          </p:stCondLst>
                                        </p:cTn>
                                        <p:tgtEl>
                                          <p:spTgt spid="1148"/>
                                        </p:tgtEl>
                                        <p:attrNameLst>
                                          <p:attrName>style.visibility</p:attrName>
                                        </p:attrNameLst>
                                      </p:cBhvr>
                                      <p:to>
                                        <p:strVal val="visible"/>
                                      </p:to>
                                    </p:set>
                                  </p:childTnLst>
                                </p:cTn>
                              </p:par>
                            </p:childTnLst>
                          </p:cTn>
                        </p:par>
                        <p:par>
                          <p:cTn id="491" fill="hold">
                            <p:stCondLst>
                              <p:cond delay="161500"/>
                            </p:stCondLst>
                            <p:childTnLst>
                              <p:par>
                                <p:cTn id="492" presetID="1" presetClass="entr" presetSubtype="0" fill="hold" grpId="0" nodeType="afterEffect">
                                  <p:stCondLst>
                                    <p:cond delay="0"/>
                                  </p:stCondLst>
                                  <p:childTnLst>
                                    <p:set>
                                      <p:cBhvr>
                                        <p:cTn id="493" dur="1" fill="hold">
                                          <p:stCondLst>
                                            <p:cond delay="999"/>
                                          </p:stCondLst>
                                        </p:cTn>
                                        <p:tgtEl>
                                          <p:spTgt spid="1149"/>
                                        </p:tgtEl>
                                        <p:attrNameLst>
                                          <p:attrName>style.visibility</p:attrName>
                                        </p:attrNameLst>
                                      </p:cBhvr>
                                      <p:to>
                                        <p:strVal val="visible"/>
                                      </p:to>
                                    </p:set>
                                  </p:childTnLst>
                                </p:cTn>
                              </p:par>
                            </p:childTnLst>
                          </p:cTn>
                        </p:par>
                        <p:par>
                          <p:cTn id="494" fill="hold">
                            <p:stCondLst>
                              <p:cond delay="162500"/>
                            </p:stCondLst>
                            <p:childTnLst>
                              <p:par>
                                <p:cTn id="495" presetID="1" presetClass="entr" presetSubtype="0" fill="hold" grpId="0" nodeType="afterEffect">
                                  <p:stCondLst>
                                    <p:cond delay="0"/>
                                  </p:stCondLst>
                                  <p:childTnLst>
                                    <p:set>
                                      <p:cBhvr>
                                        <p:cTn id="496" dur="1" fill="hold">
                                          <p:stCondLst>
                                            <p:cond delay="999"/>
                                          </p:stCondLst>
                                        </p:cTn>
                                        <p:tgtEl>
                                          <p:spTgt spid="1150"/>
                                        </p:tgtEl>
                                        <p:attrNameLst>
                                          <p:attrName>style.visibility</p:attrName>
                                        </p:attrNameLst>
                                      </p:cBhvr>
                                      <p:to>
                                        <p:strVal val="visible"/>
                                      </p:to>
                                    </p:set>
                                  </p:childTnLst>
                                </p:cTn>
                              </p:par>
                            </p:childTnLst>
                          </p:cTn>
                        </p:par>
                        <p:par>
                          <p:cTn id="497" fill="hold">
                            <p:stCondLst>
                              <p:cond delay="163500"/>
                            </p:stCondLst>
                            <p:childTnLst>
                              <p:par>
                                <p:cTn id="498" presetID="1" presetClass="entr" presetSubtype="0" fill="hold" grpId="0" nodeType="afterEffect">
                                  <p:stCondLst>
                                    <p:cond delay="0"/>
                                  </p:stCondLst>
                                  <p:childTnLst>
                                    <p:set>
                                      <p:cBhvr>
                                        <p:cTn id="499" dur="1" fill="hold">
                                          <p:stCondLst>
                                            <p:cond delay="999"/>
                                          </p:stCondLst>
                                        </p:cTn>
                                        <p:tgtEl>
                                          <p:spTgt spid="1151"/>
                                        </p:tgtEl>
                                        <p:attrNameLst>
                                          <p:attrName>style.visibility</p:attrName>
                                        </p:attrNameLst>
                                      </p:cBhvr>
                                      <p:to>
                                        <p:strVal val="visible"/>
                                      </p:to>
                                    </p:set>
                                  </p:childTnLst>
                                </p:cTn>
                              </p:par>
                            </p:childTnLst>
                          </p:cTn>
                        </p:par>
                        <p:par>
                          <p:cTn id="500" fill="hold">
                            <p:stCondLst>
                              <p:cond delay="164500"/>
                            </p:stCondLst>
                            <p:childTnLst>
                              <p:par>
                                <p:cTn id="501" presetID="1" presetClass="entr" presetSubtype="0" fill="hold" grpId="0" nodeType="afterEffect">
                                  <p:stCondLst>
                                    <p:cond delay="0"/>
                                  </p:stCondLst>
                                  <p:childTnLst>
                                    <p:set>
                                      <p:cBhvr>
                                        <p:cTn id="502" dur="1" fill="hold">
                                          <p:stCondLst>
                                            <p:cond delay="999"/>
                                          </p:stCondLst>
                                        </p:cTn>
                                        <p:tgtEl>
                                          <p:spTgt spid="1152"/>
                                        </p:tgtEl>
                                        <p:attrNameLst>
                                          <p:attrName>style.visibility</p:attrName>
                                        </p:attrNameLst>
                                      </p:cBhvr>
                                      <p:to>
                                        <p:strVal val="visible"/>
                                      </p:to>
                                    </p:set>
                                  </p:childTnLst>
                                </p:cTn>
                              </p:par>
                            </p:childTnLst>
                          </p:cTn>
                        </p:par>
                        <p:par>
                          <p:cTn id="503" fill="hold">
                            <p:stCondLst>
                              <p:cond delay="165500"/>
                            </p:stCondLst>
                            <p:childTnLst>
                              <p:par>
                                <p:cTn id="504" presetID="1" presetClass="entr" presetSubtype="0" fill="hold" grpId="0" nodeType="afterEffect">
                                  <p:stCondLst>
                                    <p:cond delay="0"/>
                                  </p:stCondLst>
                                  <p:childTnLst>
                                    <p:set>
                                      <p:cBhvr>
                                        <p:cTn id="505" dur="1" fill="hold">
                                          <p:stCondLst>
                                            <p:cond delay="999"/>
                                          </p:stCondLst>
                                        </p:cTn>
                                        <p:tgtEl>
                                          <p:spTgt spid="1153"/>
                                        </p:tgtEl>
                                        <p:attrNameLst>
                                          <p:attrName>style.visibility</p:attrName>
                                        </p:attrNameLst>
                                      </p:cBhvr>
                                      <p:to>
                                        <p:strVal val="visible"/>
                                      </p:to>
                                    </p:set>
                                  </p:childTnLst>
                                </p:cTn>
                              </p:par>
                            </p:childTnLst>
                          </p:cTn>
                        </p:par>
                        <p:par>
                          <p:cTn id="506" fill="hold">
                            <p:stCondLst>
                              <p:cond delay="166500"/>
                            </p:stCondLst>
                            <p:childTnLst>
                              <p:par>
                                <p:cTn id="507" presetID="1" presetClass="entr" presetSubtype="0" fill="hold" grpId="0" nodeType="afterEffect">
                                  <p:stCondLst>
                                    <p:cond delay="0"/>
                                  </p:stCondLst>
                                  <p:childTnLst>
                                    <p:set>
                                      <p:cBhvr>
                                        <p:cTn id="508" dur="1" fill="hold">
                                          <p:stCondLst>
                                            <p:cond delay="999"/>
                                          </p:stCondLst>
                                        </p:cTn>
                                        <p:tgtEl>
                                          <p:spTgt spid="1154"/>
                                        </p:tgtEl>
                                        <p:attrNameLst>
                                          <p:attrName>style.visibility</p:attrName>
                                        </p:attrNameLst>
                                      </p:cBhvr>
                                      <p:to>
                                        <p:strVal val="visible"/>
                                      </p:to>
                                    </p:set>
                                  </p:childTnLst>
                                </p:cTn>
                              </p:par>
                            </p:childTnLst>
                          </p:cTn>
                        </p:par>
                        <p:par>
                          <p:cTn id="509" fill="hold">
                            <p:stCondLst>
                              <p:cond delay="167500"/>
                            </p:stCondLst>
                            <p:childTnLst>
                              <p:par>
                                <p:cTn id="510" presetID="1" presetClass="entr" presetSubtype="0" fill="hold" grpId="0" nodeType="afterEffect">
                                  <p:stCondLst>
                                    <p:cond delay="0"/>
                                  </p:stCondLst>
                                  <p:childTnLst>
                                    <p:set>
                                      <p:cBhvr>
                                        <p:cTn id="511" dur="1" fill="hold">
                                          <p:stCondLst>
                                            <p:cond delay="999"/>
                                          </p:stCondLst>
                                        </p:cTn>
                                        <p:tgtEl>
                                          <p:spTgt spid="1155"/>
                                        </p:tgtEl>
                                        <p:attrNameLst>
                                          <p:attrName>style.visibility</p:attrName>
                                        </p:attrNameLst>
                                      </p:cBhvr>
                                      <p:to>
                                        <p:strVal val="visible"/>
                                      </p:to>
                                    </p:set>
                                  </p:childTnLst>
                                </p:cTn>
                              </p:par>
                            </p:childTnLst>
                          </p:cTn>
                        </p:par>
                        <p:par>
                          <p:cTn id="512" fill="hold">
                            <p:stCondLst>
                              <p:cond delay="168500"/>
                            </p:stCondLst>
                            <p:childTnLst>
                              <p:par>
                                <p:cTn id="513" presetID="1" presetClass="entr" presetSubtype="0" fill="hold" grpId="0" nodeType="afterEffect">
                                  <p:stCondLst>
                                    <p:cond delay="0"/>
                                  </p:stCondLst>
                                  <p:childTnLst>
                                    <p:set>
                                      <p:cBhvr>
                                        <p:cTn id="514" dur="1" fill="hold">
                                          <p:stCondLst>
                                            <p:cond delay="999"/>
                                          </p:stCondLst>
                                        </p:cTn>
                                        <p:tgtEl>
                                          <p:spTgt spid="1156"/>
                                        </p:tgtEl>
                                        <p:attrNameLst>
                                          <p:attrName>style.visibility</p:attrName>
                                        </p:attrNameLst>
                                      </p:cBhvr>
                                      <p:to>
                                        <p:strVal val="visible"/>
                                      </p:to>
                                    </p:set>
                                  </p:childTnLst>
                                </p:cTn>
                              </p:par>
                            </p:childTnLst>
                          </p:cTn>
                        </p:par>
                        <p:par>
                          <p:cTn id="515" fill="hold">
                            <p:stCondLst>
                              <p:cond delay="169500"/>
                            </p:stCondLst>
                            <p:childTnLst>
                              <p:par>
                                <p:cTn id="516" presetID="1" presetClass="entr" presetSubtype="0" fill="hold" grpId="0" nodeType="afterEffect">
                                  <p:stCondLst>
                                    <p:cond delay="0"/>
                                  </p:stCondLst>
                                  <p:childTnLst>
                                    <p:set>
                                      <p:cBhvr>
                                        <p:cTn id="517" dur="1" fill="hold">
                                          <p:stCondLst>
                                            <p:cond delay="999"/>
                                          </p:stCondLst>
                                        </p:cTn>
                                        <p:tgtEl>
                                          <p:spTgt spid="1157"/>
                                        </p:tgtEl>
                                        <p:attrNameLst>
                                          <p:attrName>style.visibility</p:attrName>
                                        </p:attrNameLst>
                                      </p:cBhvr>
                                      <p:to>
                                        <p:strVal val="visible"/>
                                      </p:to>
                                    </p:set>
                                  </p:childTnLst>
                                </p:cTn>
                              </p:par>
                            </p:childTnLst>
                          </p:cTn>
                        </p:par>
                        <p:par>
                          <p:cTn id="518" fill="hold">
                            <p:stCondLst>
                              <p:cond delay="170500"/>
                            </p:stCondLst>
                            <p:childTnLst>
                              <p:par>
                                <p:cTn id="519" presetID="1" presetClass="entr" presetSubtype="0" fill="hold" grpId="0" nodeType="afterEffect">
                                  <p:stCondLst>
                                    <p:cond delay="0"/>
                                  </p:stCondLst>
                                  <p:childTnLst>
                                    <p:set>
                                      <p:cBhvr>
                                        <p:cTn id="520" dur="1" fill="hold">
                                          <p:stCondLst>
                                            <p:cond delay="999"/>
                                          </p:stCondLst>
                                        </p:cTn>
                                        <p:tgtEl>
                                          <p:spTgt spid="1158"/>
                                        </p:tgtEl>
                                        <p:attrNameLst>
                                          <p:attrName>style.visibility</p:attrName>
                                        </p:attrNameLst>
                                      </p:cBhvr>
                                      <p:to>
                                        <p:strVal val="visible"/>
                                      </p:to>
                                    </p:set>
                                  </p:childTnLst>
                                </p:cTn>
                              </p:par>
                            </p:childTnLst>
                          </p:cTn>
                        </p:par>
                        <p:par>
                          <p:cTn id="521" fill="hold">
                            <p:stCondLst>
                              <p:cond delay="171500"/>
                            </p:stCondLst>
                            <p:childTnLst>
                              <p:par>
                                <p:cTn id="522" presetID="1" presetClass="entr" presetSubtype="0" fill="hold" grpId="0" nodeType="afterEffect">
                                  <p:stCondLst>
                                    <p:cond delay="0"/>
                                  </p:stCondLst>
                                  <p:childTnLst>
                                    <p:set>
                                      <p:cBhvr>
                                        <p:cTn id="523" dur="1" fill="hold">
                                          <p:stCondLst>
                                            <p:cond delay="999"/>
                                          </p:stCondLst>
                                        </p:cTn>
                                        <p:tgtEl>
                                          <p:spTgt spid="1159"/>
                                        </p:tgtEl>
                                        <p:attrNameLst>
                                          <p:attrName>style.visibility</p:attrName>
                                        </p:attrNameLst>
                                      </p:cBhvr>
                                      <p:to>
                                        <p:strVal val="visible"/>
                                      </p:to>
                                    </p:set>
                                  </p:childTnLst>
                                </p:cTn>
                              </p:par>
                            </p:childTnLst>
                          </p:cTn>
                        </p:par>
                        <p:par>
                          <p:cTn id="524" fill="hold">
                            <p:stCondLst>
                              <p:cond delay="172500"/>
                            </p:stCondLst>
                            <p:childTnLst>
                              <p:par>
                                <p:cTn id="525" presetID="1" presetClass="entr" presetSubtype="0" fill="hold" grpId="0" nodeType="afterEffect">
                                  <p:stCondLst>
                                    <p:cond delay="0"/>
                                  </p:stCondLst>
                                  <p:childTnLst>
                                    <p:set>
                                      <p:cBhvr>
                                        <p:cTn id="526" dur="1" fill="hold">
                                          <p:stCondLst>
                                            <p:cond delay="999"/>
                                          </p:stCondLst>
                                        </p:cTn>
                                        <p:tgtEl>
                                          <p:spTgt spid="1160"/>
                                        </p:tgtEl>
                                        <p:attrNameLst>
                                          <p:attrName>style.visibility</p:attrName>
                                        </p:attrNameLst>
                                      </p:cBhvr>
                                      <p:to>
                                        <p:strVal val="visible"/>
                                      </p:to>
                                    </p:set>
                                  </p:childTnLst>
                                </p:cTn>
                              </p:par>
                            </p:childTnLst>
                          </p:cTn>
                        </p:par>
                        <p:par>
                          <p:cTn id="527" fill="hold">
                            <p:stCondLst>
                              <p:cond delay="173500"/>
                            </p:stCondLst>
                            <p:childTnLst>
                              <p:par>
                                <p:cTn id="528" presetID="1" presetClass="entr" presetSubtype="0" fill="hold" grpId="0" nodeType="afterEffect">
                                  <p:stCondLst>
                                    <p:cond delay="0"/>
                                  </p:stCondLst>
                                  <p:childTnLst>
                                    <p:set>
                                      <p:cBhvr>
                                        <p:cTn id="529" dur="1" fill="hold">
                                          <p:stCondLst>
                                            <p:cond delay="999"/>
                                          </p:stCondLst>
                                        </p:cTn>
                                        <p:tgtEl>
                                          <p:spTgt spid="1161"/>
                                        </p:tgtEl>
                                        <p:attrNameLst>
                                          <p:attrName>style.visibility</p:attrName>
                                        </p:attrNameLst>
                                      </p:cBhvr>
                                      <p:to>
                                        <p:strVal val="visible"/>
                                      </p:to>
                                    </p:set>
                                  </p:childTnLst>
                                </p:cTn>
                              </p:par>
                            </p:childTnLst>
                          </p:cTn>
                        </p:par>
                        <p:par>
                          <p:cTn id="530" fill="hold">
                            <p:stCondLst>
                              <p:cond delay="174500"/>
                            </p:stCondLst>
                            <p:childTnLst>
                              <p:par>
                                <p:cTn id="531" presetID="1" presetClass="entr" presetSubtype="0" fill="hold" grpId="0" nodeType="afterEffect">
                                  <p:stCondLst>
                                    <p:cond delay="0"/>
                                  </p:stCondLst>
                                  <p:childTnLst>
                                    <p:set>
                                      <p:cBhvr>
                                        <p:cTn id="532" dur="1" fill="hold">
                                          <p:stCondLst>
                                            <p:cond delay="999"/>
                                          </p:stCondLst>
                                        </p:cTn>
                                        <p:tgtEl>
                                          <p:spTgt spid="1162"/>
                                        </p:tgtEl>
                                        <p:attrNameLst>
                                          <p:attrName>style.visibility</p:attrName>
                                        </p:attrNameLst>
                                      </p:cBhvr>
                                      <p:to>
                                        <p:strVal val="visible"/>
                                      </p:to>
                                    </p:set>
                                  </p:childTnLst>
                                </p:cTn>
                              </p:par>
                            </p:childTnLst>
                          </p:cTn>
                        </p:par>
                        <p:par>
                          <p:cTn id="533" fill="hold">
                            <p:stCondLst>
                              <p:cond delay="175500"/>
                            </p:stCondLst>
                            <p:childTnLst>
                              <p:par>
                                <p:cTn id="534" presetID="1" presetClass="entr" presetSubtype="0" fill="hold" grpId="0" nodeType="afterEffect">
                                  <p:stCondLst>
                                    <p:cond delay="0"/>
                                  </p:stCondLst>
                                  <p:childTnLst>
                                    <p:set>
                                      <p:cBhvr>
                                        <p:cTn id="535" dur="1" fill="hold">
                                          <p:stCondLst>
                                            <p:cond delay="999"/>
                                          </p:stCondLst>
                                        </p:cTn>
                                        <p:tgtEl>
                                          <p:spTgt spid="1163"/>
                                        </p:tgtEl>
                                        <p:attrNameLst>
                                          <p:attrName>style.visibility</p:attrName>
                                        </p:attrNameLst>
                                      </p:cBhvr>
                                      <p:to>
                                        <p:strVal val="visible"/>
                                      </p:to>
                                    </p:set>
                                  </p:childTnLst>
                                </p:cTn>
                              </p:par>
                            </p:childTnLst>
                          </p:cTn>
                        </p:par>
                        <p:par>
                          <p:cTn id="536" fill="hold">
                            <p:stCondLst>
                              <p:cond delay="176500"/>
                            </p:stCondLst>
                            <p:childTnLst>
                              <p:par>
                                <p:cTn id="537" presetID="1" presetClass="entr" presetSubtype="0" fill="hold" grpId="0" nodeType="afterEffect">
                                  <p:stCondLst>
                                    <p:cond delay="0"/>
                                  </p:stCondLst>
                                  <p:childTnLst>
                                    <p:set>
                                      <p:cBhvr>
                                        <p:cTn id="538" dur="1" fill="hold">
                                          <p:stCondLst>
                                            <p:cond delay="999"/>
                                          </p:stCondLst>
                                        </p:cTn>
                                        <p:tgtEl>
                                          <p:spTgt spid="1164"/>
                                        </p:tgtEl>
                                        <p:attrNameLst>
                                          <p:attrName>style.visibility</p:attrName>
                                        </p:attrNameLst>
                                      </p:cBhvr>
                                      <p:to>
                                        <p:strVal val="visible"/>
                                      </p:to>
                                    </p:set>
                                  </p:childTnLst>
                                </p:cTn>
                              </p:par>
                            </p:childTnLst>
                          </p:cTn>
                        </p:par>
                        <p:par>
                          <p:cTn id="539" fill="hold">
                            <p:stCondLst>
                              <p:cond delay="177500"/>
                            </p:stCondLst>
                            <p:childTnLst>
                              <p:par>
                                <p:cTn id="540" presetID="1" presetClass="entr" presetSubtype="0" fill="hold" grpId="0" nodeType="afterEffect">
                                  <p:stCondLst>
                                    <p:cond delay="0"/>
                                  </p:stCondLst>
                                  <p:childTnLst>
                                    <p:set>
                                      <p:cBhvr>
                                        <p:cTn id="541" dur="1" fill="hold">
                                          <p:stCondLst>
                                            <p:cond delay="999"/>
                                          </p:stCondLst>
                                        </p:cTn>
                                        <p:tgtEl>
                                          <p:spTgt spid="1165"/>
                                        </p:tgtEl>
                                        <p:attrNameLst>
                                          <p:attrName>style.visibility</p:attrName>
                                        </p:attrNameLst>
                                      </p:cBhvr>
                                      <p:to>
                                        <p:strVal val="visible"/>
                                      </p:to>
                                    </p:set>
                                  </p:childTnLst>
                                </p:cTn>
                              </p:par>
                            </p:childTnLst>
                          </p:cTn>
                        </p:par>
                        <p:par>
                          <p:cTn id="542" fill="hold">
                            <p:stCondLst>
                              <p:cond delay="178500"/>
                            </p:stCondLst>
                            <p:childTnLst>
                              <p:par>
                                <p:cTn id="543" presetID="1" presetClass="entr" presetSubtype="0" fill="hold" grpId="0" nodeType="afterEffect">
                                  <p:stCondLst>
                                    <p:cond delay="0"/>
                                  </p:stCondLst>
                                  <p:childTnLst>
                                    <p:set>
                                      <p:cBhvr>
                                        <p:cTn id="544" dur="1" fill="hold">
                                          <p:stCondLst>
                                            <p:cond delay="999"/>
                                          </p:stCondLst>
                                        </p:cTn>
                                        <p:tgtEl>
                                          <p:spTgt spid="1166"/>
                                        </p:tgtEl>
                                        <p:attrNameLst>
                                          <p:attrName>style.visibility</p:attrName>
                                        </p:attrNameLst>
                                      </p:cBhvr>
                                      <p:to>
                                        <p:strVal val="visible"/>
                                      </p:to>
                                    </p:set>
                                  </p:childTnLst>
                                </p:cTn>
                              </p:par>
                            </p:childTnLst>
                          </p:cTn>
                        </p:par>
                        <p:par>
                          <p:cTn id="545" fill="hold">
                            <p:stCondLst>
                              <p:cond delay="179500"/>
                            </p:stCondLst>
                            <p:childTnLst>
                              <p:par>
                                <p:cTn id="546" presetID="1" presetClass="entr" presetSubtype="0" fill="hold" grpId="0" nodeType="afterEffect">
                                  <p:stCondLst>
                                    <p:cond delay="0"/>
                                  </p:stCondLst>
                                  <p:childTnLst>
                                    <p:set>
                                      <p:cBhvr>
                                        <p:cTn id="547" dur="1" fill="hold">
                                          <p:stCondLst>
                                            <p:cond delay="999"/>
                                          </p:stCondLst>
                                        </p:cTn>
                                        <p:tgtEl>
                                          <p:spTgt spid="1167"/>
                                        </p:tgtEl>
                                        <p:attrNameLst>
                                          <p:attrName>style.visibility</p:attrName>
                                        </p:attrNameLst>
                                      </p:cBhvr>
                                      <p:to>
                                        <p:strVal val="visible"/>
                                      </p:to>
                                    </p:set>
                                  </p:childTnLst>
                                </p:cTn>
                              </p:par>
                            </p:childTnLst>
                          </p:cTn>
                        </p:par>
                        <p:par>
                          <p:cTn id="548" fill="hold">
                            <p:stCondLst>
                              <p:cond delay="180500"/>
                            </p:stCondLst>
                            <p:childTnLst>
                              <p:par>
                                <p:cTn id="549" presetID="1" presetClass="entr" presetSubtype="0" fill="hold" grpId="0" nodeType="afterEffect">
                                  <p:stCondLst>
                                    <p:cond delay="0"/>
                                  </p:stCondLst>
                                  <p:childTnLst>
                                    <p:set>
                                      <p:cBhvr>
                                        <p:cTn id="550" dur="1" fill="hold">
                                          <p:stCondLst>
                                            <p:cond delay="999"/>
                                          </p:stCondLst>
                                        </p:cTn>
                                        <p:tgtEl>
                                          <p:spTgt spid="1168"/>
                                        </p:tgtEl>
                                        <p:attrNameLst>
                                          <p:attrName>style.visibility</p:attrName>
                                        </p:attrNameLst>
                                      </p:cBhvr>
                                      <p:to>
                                        <p:strVal val="visible"/>
                                      </p:to>
                                    </p:set>
                                  </p:childTnLst>
                                </p:cTn>
                              </p:par>
                            </p:childTnLst>
                          </p:cTn>
                        </p:par>
                        <p:par>
                          <p:cTn id="551" fill="hold">
                            <p:stCondLst>
                              <p:cond delay="181500"/>
                            </p:stCondLst>
                            <p:childTnLst>
                              <p:par>
                                <p:cTn id="552" presetID="1" presetClass="entr" presetSubtype="0" fill="hold" grpId="0" nodeType="afterEffect">
                                  <p:stCondLst>
                                    <p:cond delay="0"/>
                                  </p:stCondLst>
                                  <p:childTnLst>
                                    <p:set>
                                      <p:cBhvr>
                                        <p:cTn id="553" dur="1" fill="hold">
                                          <p:stCondLst>
                                            <p:cond delay="999"/>
                                          </p:stCondLst>
                                        </p:cTn>
                                        <p:tgtEl>
                                          <p:spTgt spid="1169"/>
                                        </p:tgtEl>
                                        <p:attrNameLst>
                                          <p:attrName>style.visibility</p:attrName>
                                        </p:attrNameLst>
                                      </p:cBhvr>
                                      <p:to>
                                        <p:strVal val="visible"/>
                                      </p:to>
                                    </p:set>
                                  </p:childTnLst>
                                  <p:subTnLst>
                                    <p:audio>
                                      <p:cMediaNode>
                                        <p:cTn display="0" masterRel="sameClick">
                                          <p:stCondLst>
                                            <p:cond evt="begin" delay="0">
                                              <p:tn val="552"/>
                                            </p:cond>
                                          </p:stCondLst>
                                          <p:endCondLst>
                                            <p:cond evt="onStopAudio" delay="0">
                                              <p:tgtEl>
                                                <p:sldTgt/>
                                              </p:tgtEl>
                                            </p:cond>
                                          </p:endCondLst>
                                        </p:cTn>
                                        <p:tgtEl>
                                          <p:sndTgt r:embed="rId2" name="alarm clock.wav"/>
                                        </p:tgtEl>
                                      </p:cMediaNode>
                                    </p:audio>
                                  </p:subTnLst>
                                </p:cTn>
                              </p:par>
                            </p:childTnLst>
                          </p:cTn>
                        </p:par>
                      </p:childTnLst>
                    </p:cTn>
                  </p:par>
                </p:childTnLst>
              </p:cTn>
              <p:nextCondLst>
                <p:cond evt="onClick" delay="0">
                  <p:tgtEl>
                    <p:spTgt spid="984"/>
                  </p:tgtEl>
                </p:cond>
              </p:nextCondLst>
            </p:seq>
          </p:childTnLst>
        </p:cTn>
      </p:par>
    </p:tnLst>
    <p:bldLst>
      <p:bldP spid="984" grpId="0" animBg="1"/>
      <p:bldP spid="985" grpId="0" animBg="1"/>
      <p:bldP spid="986" grpId="0" animBg="1"/>
      <p:bldP spid="987" grpId="0" animBg="1"/>
      <p:bldP spid="988" grpId="0" animBg="1"/>
      <p:bldP spid="989" grpId="0" animBg="1"/>
      <p:bldP spid="990" grpId="0" animBg="1"/>
      <p:bldP spid="991" grpId="0" animBg="1"/>
      <p:bldP spid="992" grpId="0" animBg="1"/>
      <p:bldP spid="993" grpId="0" animBg="1"/>
      <p:bldP spid="994" grpId="0" animBg="1"/>
      <p:bldP spid="995" grpId="0" animBg="1"/>
      <p:bldP spid="996" grpId="0" animBg="1"/>
      <p:bldP spid="997" grpId="0" animBg="1"/>
      <p:bldP spid="998" grpId="0" animBg="1"/>
      <p:bldP spid="999" grpId="0" animBg="1"/>
      <p:bldP spid="1000" grpId="0" animBg="1"/>
      <p:bldP spid="1001" grpId="0" animBg="1"/>
      <p:bldP spid="1002" grpId="0" animBg="1"/>
      <p:bldP spid="1003" grpId="0" animBg="1"/>
      <p:bldP spid="1004" grpId="0" animBg="1"/>
      <p:bldP spid="1005" grpId="0" animBg="1"/>
      <p:bldP spid="1006" grpId="0" animBg="1"/>
      <p:bldP spid="1007" grpId="0" animBg="1"/>
      <p:bldP spid="1008" grpId="0" animBg="1"/>
      <p:bldP spid="1009" grpId="0" animBg="1"/>
      <p:bldP spid="1010" grpId="0" animBg="1"/>
      <p:bldP spid="1011" grpId="0" animBg="1"/>
      <p:bldP spid="1012" grpId="0" animBg="1"/>
      <p:bldP spid="1013" grpId="0" animBg="1"/>
      <p:bldP spid="1014" grpId="0" animBg="1"/>
      <p:bldP spid="1015" grpId="0" animBg="1"/>
      <p:bldP spid="1016" grpId="0" animBg="1"/>
      <p:bldP spid="1017" grpId="0" animBg="1"/>
      <p:bldP spid="1018" grpId="0" animBg="1"/>
      <p:bldP spid="1019" grpId="0" animBg="1"/>
      <p:bldP spid="1020" grpId="0" animBg="1"/>
      <p:bldP spid="1021" grpId="0" animBg="1"/>
      <p:bldP spid="1022" grpId="0" animBg="1"/>
      <p:bldP spid="1023" grpId="0" animBg="1"/>
      <p:bldP spid="1024" grpId="0" animBg="1"/>
      <p:bldP spid="1025" grpId="0" animBg="1"/>
      <p:bldP spid="1027" grpId="0" animBg="1"/>
      <p:bldP spid="1029" grpId="0" animBg="1"/>
      <p:bldP spid="1031" grpId="0" animBg="1"/>
      <p:bldP spid="1032" grpId="0" animBg="1"/>
      <p:bldP spid="1033" grpId="0" animBg="1"/>
      <p:bldP spid="1034" grpId="0" animBg="1"/>
      <p:bldP spid="1035" grpId="0" animBg="1"/>
      <p:bldP spid="1036" grpId="0" animBg="1"/>
      <p:bldP spid="1037" grpId="0" animBg="1"/>
      <p:bldP spid="1038" grpId="0" animBg="1"/>
      <p:bldP spid="1039" grpId="0" animBg="1"/>
      <p:bldP spid="1040" grpId="0" animBg="1"/>
      <p:bldP spid="1041" grpId="0" animBg="1"/>
      <p:bldP spid="1042" grpId="0" animBg="1"/>
      <p:bldP spid="1043" grpId="0" animBg="1"/>
      <p:bldP spid="1044" grpId="0" animBg="1"/>
      <p:bldP spid="1045" grpId="0" animBg="1"/>
      <p:bldP spid="1046" grpId="0" animBg="1"/>
      <p:bldP spid="1047" grpId="0" animBg="1"/>
      <p:bldP spid="1048" grpId="0" animBg="1"/>
      <p:bldP spid="1049" grpId="0" animBg="1"/>
      <p:bldP spid="1050" grpId="0" animBg="1"/>
      <p:bldP spid="1051" grpId="0" animBg="1"/>
      <p:bldP spid="1052" grpId="0" animBg="1"/>
      <p:bldP spid="1053" grpId="0" animBg="1"/>
      <p:bldP spid="1054" grpId="0" animBg="1"/>
      <p:bldP spid="1055" grpId="0" animBg="1"/>
      <p:bldP spid="1056" grpId="0" animBg="1"/>
      <p:bldP spid="1057" grpId="0" animBg="1"/>
      <p:bldP spid="1058" grpId="0" animBg="1"/>
      <p:bldP spid="1059" grpId="0" animBg="1"/>
      <p:bldP spid="1060" grpId="0" animBg="1"/>
      <p:bldP spid="1061" grpId="0" animBg="1"/>
      <p:bldP spid="1062" grpId="0" animBg="1"/>
      <p:bldP spid="1063" grpId="0" animBg="1"/>
      <p:bldP spid="1064" grpId="0" animBg="1"/>
      <p:bldP spid="1065" grpId="0" animBg="1"/>
      <p:bldP spid="1066" grpId="0" animBg="1"/>
      <p:bldP spid="1067" grpId="0" animBg="1"/>
      <p:bldP spid="1068" grpId="0" animBg="1"/>
      <p:bldP spid="1069" grpId="0" animBg="1"/>
      <p:bldP spid="1070" grpId="0" animBg="1"/>
      <p:bldP spid="1071" grpId="0" animBg="1"/>
      <p:bldP spid="1072" grpId="0" animBg="1"/>
      <p:bldP spid="1073" grpId="0" animBg="1"/>
      <p:bldP spid="1074" grpId="0" animBg="1"/>
      <p:bldP spid="1075" grpId="0" animBg="1"/>
      <p:bldP spid="1076" grpId="0" animBg="1"/>
      <p:bldP spid="1077" grpId="0" animBg="1"/>
      <p:bldP spid="1078" grpId="0" animBg="1"/>
      <p:bldP spid="1079" grpId="0" animBg="1"/>
      <p:bldP spid="1080" grpId="0" animBg="1"/>
      <p:bldP spid="1081" grpId="0" animBg="1"/>
      <p:bldP spid="1082" grpId="0" animBg="1"/>
      <p:bldP spid="1083" grpId="0" animBg="1"/>
      <p:bldP spid="1084" grpId="0" animBg="1"/>
      <p:bldP spid="1085" grpId="0" animBg="1"/>
      <p:bldP spid="1086" grpId="0" animBg="1"/>
      <p:bldP spid="1087" grpId="0" animBg="1"/>
      <p:bldP spid="1088" grpId="0" animBg="1"/>
      <p:bldP spid="1089" grpId="0" animBg="1"/>
      <p:bldP spid="1090" grpId="0" animBg="1"/>
      <p:bldP spid="1091" grpId="0" animBg="1"/>
      <p:bldP spid="1092" grpId="0" animBg="1"/>
      <p:bldP spid="1093" grpId="0" animBg="1"/>
      <p:bldP spid="1094" grpId="0" animBg="1"/>
      <p:bldP spid="1095" grpId="0" animBg="1"/>
      <p:bldP spid="1096" grpId="0" animBg="1"/>
      <p:bldP spid="1097" grpId="0" animBg="1"/>
      <p:bldP spid="1098" grpId="0" animBg="1"/>
      <p:bldP spid="1099" grpId="0" animBg="1"/>
      <p:bldP spid="1100" grpId="0" animBg="1"/>
      <p:bldP spid="1101" grpId="0" animBg="1"/>
      <p:bldP spid="1102" grpId="0" animBg="1"/>
      <p:bldP spid="1103" grpId="0" animBg="1"/>
      <p:bldP spid="1104" grpId="0" animBg="1"/>
      <p:bldP spid="1105" grpId="0" animBg="1"/>
      <p:bldP spid="1106" grpId="0" animBg="1"/>
      <p:bldP spid="1107" grpId="0" animBg="1"/>
      <p:bldP spid="1108" grpId="0" animBg="1"/>
      <p:bldP spid="1109" grpId="0" animBg="1"/>
      <p:bldP spid="1110" grpId="0" animBg="1"/>
      <p:bldP spid="1111" grpId="0" animBg="1"/>
      <p:bldP spid="1112" grpId="0" animBg="1"/>
      <p:bldP spid="1113" grpId="0" animBg="1"/>
      <p:bldP spid="1114" grpId="0" animBg="1"/>
      <p:bldP spid="1115" grpId="0" animBg="1"/>
      <p:bldP spid="1116" grpId="0" animBg="1"/>
      <p:bldP spid="1117" grpId="0" animBg="1"/>
      <p:bldP spid="1118" grpId="0" animBg="1"/>
      <p:bldP spid="1119" grpId="0" animBg="1"/>
      <p:bldP spid="1120" grpId="0" animBg="1"/>
      <p:bldP spid="1121" grpId="0" animBg="1"/>
      <p:bldP spid="1122" grpId="0" animBg="1"/>
      <p:bldP spid="1123" grpId="0" animBg="1"/>
      <p:bldP spid="1124" grpId="0" animBg="1"/>
      <p:bldP spid="1125" grpId="0" animBg="1"/>
      <p:bldP spid="1126" grpId="0" animBg="1"/>
      <p:bldP spid="1127" grpId="0" animBg="1"/>
      <p:bldP spid="1128" grpId="0" animBg="1"/>
      <p:bldP spid="1129" grpId="0" animBg="1"/>
      <p:bldP spid="1130" grpId="0" animBg="1"/>
      <p:bldP spid="1131" grpId="0" animBg="1"/>
      <p:bldP spid="1132" grpId="0" animBg="1"/>
      <p:bldP spid="1133" grpId="0" animBg="1"/>
      <p:bldP spid="1134" grpId="0" animBg="1"/>
      <p:bldP spid="1135" grpId="0" animBg="1"/>
      <p:bldP spid="1136" grpId="0" animBg="1"/>
      <p:bldP spid="1137" grpId="0" animBg="1"/>
      <p:bldP spid="1138" grpId="0" animBg="1"/>
      <p:bldP spid="1139" grpId="0" animBg="1"/>
      <p:bldP spid="1140" grpId="0" animBg="1"/>
      <p:bldP spid="1141" grpId="0" animBg="1"/>
      <p:bldP spid="1142" grpId="0" animBg="1"/>
      <p:bldP spid="1143" grpId="0" animBg="1"/>
      <p:bldP spid="1144" grpId="0" animBg="1"/>
      <p:bldP spid="1145" grpId="0" animBg="1"/>
      <p:bldP spid="1146" grpId="0" animBg="1"/>
      <p:bldP spid="1147" grpId="0" animBg="1"/>
      <p:bldP spid="1148" grpId="0" animBg="1"/>
      <p:bldP spid="1149" grpId="0" animBg="1"/>
      <p:bldP spid="1150" grpId="0" animBg="1"/>
      <p:bldP spid="1151" grpId="0" animBg="1"/>
      <p:bldP spid="1152" grpId="0" animBg="1"/>
      <p:bldP spid="1153" grpId="0" animBg="1"/>
      <p:bldP spid="1154" grpId="0" animBg="1"/>
      <p:bldP spid="1155" grpId="0" animBg="1"/>
      <p:bldP spid="1156" grpId="0" animBg="1"/>
      <p:bldP spid="1157" grpId="0" animBg="1"/>
      <p:bldP spid="1158" grpId="0" animBg="1"/>
      <p:bldP spid="1159" grpId="0" animBg="1"/>
      <p:bldP spid="1160" grpId="0" animBg="1"/>
      <p:bldP spid="1161" grpId="0" animBg="1"/>
      <p:bldP spid="1162" grpId="0" animBg="1"/>
      <p:bldP spid="1163" grpId="0" animBg="1"/>
      <p:bldP spid="1164" grpId="0" animBg="1"/>
      <p:bldP spid="1165" grpId="0" animBg="1"/>
      <p:bldP spid="1166" grpId="0" animBg="1"/>
      <p:bldP spid="1167" grpId="0" animBg="1"/>
      <p:bldP spid="1168" grpId="0" animBg="1"/>
      <p:bldP spid="116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Kính lúp loại tốt, kích cỡ 75mm (7.5cm) tay cầm bằng kim loại">
            <a:extLst>
              <a:ext uri="{FF2B5EF4-FFF2-40B4-BE49-F238E27FC236}">
                <a16:creationId xmlns:a16="http://schemas.microsoft.com/office/drawing/2014/main" id="{FF863BE0-A20D-B24B-B1DE-F89F76B924B2}"/>
              </a:ext>
            </a:extLst>
          </p:cNvPr>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17759924">
            <a:off x="6135453" y="1511275"/>
            <a:ext cx="4860000" cy="4860000"/>
          </a:xfrm>
          <a:prstGeom prst="rect">
            <a:avLst/>
          </a:prstGeom>
          <a:noFill/>
          <a:ln>
            <a:noFill/>
          </a:ln>
        </p:spPr>
      </p:pic>
      <p:grpSp>
        <p:nvGrpSpPr>
          <p:cNvPr id="3" name="Group 2">
            <a:extLst>
              <a:ext uri="{FF2B5EF4-FFF2-40B4-BE49-F238E27FC236}">
                <a16:creationId xmlns:a16="http://schemas.microsoft.com/office/drawing/2014/main" id="{A64F0AF3-EA58-0E40-A803-FFD35797D9E6}"/>
              </a:ext>
            </a:extLst>
          </p:cNvPr>
          <p:cNvGrpSpPr/>
          <p:nvPr/>
        </p:nvGrpSpPr>
        <p:grpSpPr>
          <a:xfrm>
            <a:off x="443769" y="497276"/>
            <a:ext cx="1418357" cy="1229264"/>
            <a:chOff x="10807701" y="4343400"/>
            <a:chExt cx="847725" cy="720725"/>
          </a:xfrm>
          <a:solidFill>
            <a:schemeClr val="tx1"/>
          </a:solidFill>
        </p:grpSpPr>
        <p:sp>
          <p:nvSpPr>
            <p:cNvPr id="4" name="Freeform 467">
              <a:extLst>
                <a:ext uri="{FF2B5EF4-FFF2-40B4-BE49-F238E27FC236}">
                  <a16:creationId xmlns:a16="http://schemas.microsoft.com/office/drawing/2014/main" id="{B0238C0A-A76D-BC44-A5F5-1FB45E1A0B00}"/>
                </a:ext>
              </a:extLst>
            </p:cNvPr>
            <p:cNvSpPr>
              <a:spLocks noEditPoints="1"/>
            </p:cNvSpPr>
            <p:nvPr/>
          </p:nvSpPr>
          <p:spPr bwMode="auto">
            <a:xfrm>
              <a:off x="10925176" y="4346575"/>
              <a:ext cx="150813" cy="158750"/>
            </a:xfrm>
            <a:custGeom>
              <a:avLst/>
              <a:gdLst>
                <a:gd name="T0" fmla="*/ 20 w 40"/>
                <a:gd name="T1" fmla="*/ 42 h 42"/>
                <a:gd name="T2" fmla="*/ 0 w 40"/>
                <a:gd name="T3" fmla="*/ 21 h 42"/>
                <a:gd name="T4" fmla="*/ 20 w 40"/>
                <a:gd name="T5" fmla="*/ 0 h 42"/>
                <a:gd name="T6" fmla="*/ 40 w 40"/>
                <a:gd name="T7" fmla="*/ 21 h 42"/>
                <a:gd name="T8" fmla="*/ 20 w 40"/>
                <a:gd name="T9" fmla="*/ 42 h 42"/>
                <a:gd name="T10" fmla="*/ 20 w 40"/>
                <a:gd name="T11" fmla="*/ 7 h 42"/>
                <a:gd name="T12" fmla="*/ 7 w 40"/>
                <a:gd name="T13" fmla="*/ 21 h 42"/>
                <a:gd name="T14" fmla="*/ 20 w 40"/>
                <a:gd name="T15" fmla="*/ 35 h 42"/>
                <a:gd name="T16" fmla="*/ 33 w 40"/>
                <a:gd name="T17" fmla="*/ 21 h 42"/>
                <a:gd name="T18" fmla="*/ 20 w 40"/>
                <a:gd name="T19"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2">
                  <a:moveTo>
                    <a:pt x="20" y="42"/>
                  </a:moveTo>
                  <a:cubicBezTo>
                    <a:pt x="9" y="42"/>
                    <a:pt x="0" y="33"/>
                    <a:pt x="0" y="21"/>
                  </a:cubicBezTo>
                  <a:cubicBezTo>
                    <a:pt x="0" y="9"/>
                    <a:pt x="9" y="0"/>
                    <a:pt x="20" y="0"/>
                  </a:cubicBezTo>
                  <a:cubicBezTo>
                    <a:pt x="31" y="0"/>
                    <a:pt x="40" y="9"/>
                    <a:pt x="40" y="21"/>
                  </a:cubicBezTo>
                  <a:cubicBezTo>
                    <a:pt x="40" y="33"/>
                    <a:pt x="31" y="42"/>
                    <a:pt x="20" y="42"/>
                  </a:cubicBezTo>
                  <a:close/>
                  <a:moveTo>
                    <a:pt x="20" y="7"/>
                  </a:moveTo>
                  <a:cubicBezTo>
                    <a:pt x="13" y="7"/>
                    <a:pt x="7" y="13"/>
                    <a:pt x="7" y="21"/>
                  </a:cubicBezTo>
                  <a:cubicBezTo>
                    <a:pt x="7" y="29"/>
                    <a:pt x="13" y="35"/>
                    <a:pt x="20" y="35"/>
                  </a:cubicBezTo>
                  <a:cubicBezTo>
                    <a:pt x="27" y="35"/>
                    <a:pt x="33" y="29"/>
                    <a:pt x="33" y="21"/>
                  </a:cubicBezTo>
                  <a:cubicBezTo>
                    <a:pt x="33" y="13"/>
                    <a:pt x="27" y="7"/>
                    <a:pt x="2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468">
              <a:extLst>
                <a:ext uri="{FF2B5EF4-FFF2-40B4-BE49-F238E27FC236}">
                  <a16:creationId xmlns:a16="http://schemas.microsoft.com/office/drawing/2014/main" id="{0F03936C-4844-FC41-8E3E-1D9B6383FED0}"/>
                </a:ext>
              </a:extLst>
            </p:cNvPr>
            <p:cNvSpPr>
              <a:spLocks/>
            </p:cNvSpPr>
            <p:nvPr/>
          </p:nvSpPr>
          <p:spPr bwMode="auto">
            <a:xfrm>
              <a:off x="10985501" y="4806950"/>
              <a:ext cx="25400" cy="257175"/>
            </a:xfrm>
            <a:custGeom>
              <a:avLst/>
              <a:gdLst>
                <a:gd name="T0" fmla="*/ 4 w 7"/>
                <a:gd name="T1" fmla="*/ 68 h 68"/>
                <a:gd name="T2" fmla="*/ 0 w 7"/>
                <a:gd name="T3" fmla="*/ 65 h 68"/>
                <a:gd name="T4" fmla="*/ 0 w 7"/>
                <a:gd name="T5" fmla="*/ 3 h 68"/>
                <a:gd name="T6" fmla="*/ 4 w 7"/>
                <a:gd name="T7" fmla="*/ 0 h 68"/>
                <a:gd name="T8" fmla="*/ 7 w 7"/>
                <a:gd name="T9" fmla="*/ 3 h 68"/>
                <a:gd name="T10" fmla="*/ 7 w 7"/>
                <a:gd name="T11" fmla="*/ 65 h 68"/>
                <a:gd name="T12" fmla="*/ 4 w 7"/>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7" h="68">
                  <a:moveTo>
                    <a:pt x="4" y="68"/>
                  </a:moveTo>
                  <a:cubicBezTo>
                    <a:pt x="2" y="68"/>
                    <a:pt x="0" y="67"/>
                    <a:pt x="0" y="65"/>
                  </a:cubicBezTo>
                  <a:cubicBezTo>
                    <a:pt x="0" y="3"/>
                    <a:pt x="0" y="3"/>
                    <a:pt x="0" y="3"/>
                  </a:cubicBezTo>
                  <a:cubicBezTo>
                    <a:pt x="0" y="1"/>
                    <a:pt x="2" y="0"/>
                    <a:pt x="4" y="0"/>
                  </a:cubicBezTo>
                  <a:cubicBezTo>
                    <a:pt x="6" y="0"/>
                    <a:pt x="7" y="1"/>
                    <a:pt x="7" y="3"/>
                  </a:cubicBezTo>
                  <a:cubicBezTo>
                    <a:pt x="7" y="65"/>
                    <a:pt x="7" y="65"/>
                    <a:pt x="7" y="65"/>
                  </a:cubicBezTo>
                  <a:cubicBezTo>
                    <a:pt x="7" y="67"/>
                    <a:pt x="6" y="68"/>
                    <a:pt x="4"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469">
              <a:extLst>
                <a:ext uri="{FF2B5EF4-FFF2-40B4-BE49-F238E27FC236}">
                  <a16:creationId xmlns:a16="http://schemas.microsoft.com/office/drawing/2014/main" id="{B3702951-47A4-5441-BBA9-B0BBFEE0D560}"/>
                </a:ext>
              </a:extLst>
            </p:cNvPr>
            <p:cNvSpPr>
              <a:spLocks/>
            </p:cNvSpPr>
            <p:nvPr/>
          </p:nvSpPr>
          <p:spPr bwMode="auto">
            <a:xfrm>
              <a:off x="10807701" y="5037138"/>
              <a:ext cx="806450" cy="26987"/>
            </a:xfrm>
            <a:custGeom>
              <a:avLst/>
              <a:gdLst>
                <a:gd name="T0" fmla="*/ 211 w 214"/>
                <a:gd name="T1" fmla="*/ 7 h 7"/>
                <a:gd name="T2" fmla="*/ 4 w 214"/>
                <a:gd name="T3" fmla="*/ 7 h 7"/>
                <a:gd name="T4" fmla="*/ 0 w 214"/>
                <a:gd name="T5" fmla="*/ 4 h 7"/>
                <a:gd name="T6" fmla="*/ 4 w 214"/>
                <a:gd name="T7" fmla="*/ 0 h 7"/>
                <a:gd name="T8" fmla="*/ 211 w 214"/>
                <a:gd name="T9" fmla="*/ 0 h 7"/>
                <a:gd name="T10" fmla="*/ 214 w 214"/>
                <a:gd name="T11" fmla="*/ 4 h 7"/>
                <a:gd name="T12" fmla="*/ 211 w 21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14" h="7">
                  <a:moveTo>
                    <a:pt x="211" y="7"/>
                  </a:moveTo>
                  <a:cubicBezTo>
                    <a:pt x="4" y="7"/>
                    <a:pt x="4" y="7"/>
                    <a:pt x="4" y="7"/>
                  </a:cubicBezTo>
                  <a:cubicBezTo>
                    <a:pt x="2" y="7"/>
                    <a:pt x="0" y="6"/>
                    <a:pt x="0" y="4"/>
                  </a:cubicBezTo>
                  <a:cubicBezTo>
                    <a:pt x="0" y="2"/>
                    <a:pt x="2" y="0"/>
                    <a:pt x="4" y="0"/>
                  </a:cubicBezTo>
                  <a:cubicBezTo>
                    <a:pt x="211" y="0"/>
                    <a:pt x="211" y="0"/>
                    <a:pt x="211" y="0"/>
                  </a:cubicBezTo>
                  <a:cubicBezTo>
                    <a:pt x="213" y="0"/>
                    <a:pt x="214" y="2"/>
                    <a:pt x="214" y="4"/>
                  </a:cubicBezTo>
                  <a:cubicBezTo>
                    <a:pt x="214" y="6"/>
                    <a:pt x="213" y="7"/>
                    <a:pt x="211"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470">
              <a:extLst>
                <a:ext uri="{FF2B5EF4-FFF2-40B4-BE49-F238E27FC236}">
                  <a16:creationId xmlns:a16="http://schemas.microsoft.com/office/drawing/2014/main" id="{EBEA9FF3-3D15-204C-BA0B-FA5883823725}"/>
                </a:ext>
              </a:extLst>
            </p:cNvPr>
            <p:cNvSpPr>
              <a:spLocks/>
            </p:cNvSpPr>
            <p:nvPr/>
          </p:nvSpPr>
          <p:spPr bwMode="auto">
            <a:xfrm>
              <a:off x="11249026" y="4727575"/>
              <a:ext cx="147638" cy="336550"/>
            </a:xfrm>
            <a:custGeom>
              <a:avLst/>
              <a:gdLst>
                <a:gd name="T0" fmla="*/ 5 w 39"/>
                <a:gd name="T1" fmla="*/ 89 h 89"/>
                <a:gd name="T2" fmla="*/ 3 w 39"/>
                <a:gd name="T3" fmla="*/ 89 h 89"/>
                <a:gd name="T4" fmla="*/ 1 w 39"/>
                <a:gd name="T5" fmla="*/ 84 h 89"/>
                <a:gd name="T6" fmla="*/ 32 w 39"/>
                <a:gd name="T7" fmla="*/ 3 h 89"/>
                <a:gd name="T8" fmla="*/ 37 w 39"/>
                <a:gd name="T9" fmla="*/ 1 h 89"/>
                <a:gd name="T10" fmla="*/ 39 w 39"/>
                <a:gd name="T11" fmla="*/ 6 h 89"/>
                <a:gd name="T12" fmla="*/ 8 w 39"/>
                <a:gd name="T13" fmla="*/ 87 h 89"/>
                <a:gd name="T14" fmla="*/ 5 w 3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89">
                  <a:moveTo>
                    <a:pt x="5" y="89"/>
                  </a:moveTo>
                  <a:cubicBezTo>
                    <a:pt x="4" y="89"/>
                    <a:pt x="4" y="89"/>
                    <a:pt x="3" y="89"/>
                  </a:cubicBezTo>
                  <a:cubicBezTo>
                    <a:pt x="1" y="88"/>
                    <a:pt x="0" y="86"/>
                    <a:pt x="1" y="84"/>
                  </a:cubicBezTo>
                  <a:cubicBezTo>
                    <a:pt x="32" y="3"/>
                    <a:pt x="32" y="3"/>
                    <a:pt x="32" y="3"/>
                  </a:cubicBezTo>
                  <a:cubicBezTo>
                    <a:pt x="33" y="1"/>
                    <a:pt x="35" y="0"/>
                    <a:pt x="37" y="1"/>
                  </a:cubicBezTo>
                  <a:cubicBezTo>
                    <a:pt x="39" y="2"/>
                    <a:pt x="39" y="4"/>
                    <a:pt x="39" y="6"/>
                  </a:cubicBezTo>
                  <a:cubicBezTo>
                    <a:pt x="8" y="87"/>
                    <a:pt x="8" y="87"/>
                    <a:pt x="8" y="87"/>
                  </a:cubicBezTo>
                  <a:cubicBezTo>
                    <a:pt x="7" y="89"/>
                    <a:pt x="6" y="89"/>
                    <a:pt x="5"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471">
              <a:extLst>
                <a:ext uri="{FF2B5EF4-FFF2-40B4-BE49-F238E27FC236}">
                  <a16:creationId xmlns:a16="http://schemas.microsoft.com/office/drawing/2014/main" id="{DB4F8F35-DA3A-BF41-8513-35BD524D9D16}"/>
                </a:ext>
              </a:extLst>
            </p:cNvPr>
            <p:cNvSpPr>
              <a:spLocks/>
            </p:cNvSpPr>
            <p:nvPr/>
          </p:nvSpPr>
          <p:spPr bwMode="auto">
            <a:xfrm>
              <a:off x="11369676" y="4732338"/>
              <a:ext cx="142875" cy="331787"/>
            </a:xfrm>
            <a:custGeom>
              <a:avLst/>
              <a:gdLst>
                <a:gd name="T0" fmla="*/ 34 w 38"/>
                <a:gd name="T1" fmla="*/ 88 h 88"/>
                <a:gd name="T2" fmla="*/ 31 w 38"/>
                <a:gd name="T3" fmla="*/ 86 h 88"/>
                <a:gd name="T4" fmla="*/ 7 w 38"/>
                <a:gd name="T5" fmla="*/ 23 h 88"/>
                <a:gd name="T6" fmla="*/ 7 w 38"/>
                <a:gd name="T7" fmla="*/ 85 h 88"/>
                <a:gd name="T8" fmla="*/ 3 w 38"/>
                <a:gd name="T9" fmla="*/ 88 h 88"/>
                <a:gd name="T10" fmla="*/ 0 w 38"/>
                <a:gd name="T11" fmla="*/ 85 h 88"/>
                <a:gd name="T12" fmla="*/ 0 w 38"/>
                <a:gd name="T13" fmla="*/ 3 h 88"/>
                <a:gd name="T14" fmla="*/ 3 w 38"/>
                <a:gd name="T15" fmla="*/ 0 h 88"/>
                <a:gd name="T16" fmla="*/ 7 w 38"/>
                <a:gd name="T17" fmla="*/ 2 h 88"/>
                <a:gd name="T18" fmla="*/ 38 w 38"/>
                <a:gd name="T19" fmla="*/ 83 h 88"/>
                <a:gd name="T20" fmla="*/ 35 w 38"/>
                <a:gd name="T21" fmla="*/ 88 h 88"/>
                <a:gd name="T22" fmla="*/ 34 w 38"/>
                <a:gd name="T2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88">
                  <a:moveTo>
                    <a:pt x="34" y="88"/>
                  </a:moveTo>
                  <a:cubicBezTo>
                    <a:pt x="33" y="88"/>
                    <a:pt x="31" y="88"/>
                    <a:pt x="31" y="86"/>
                  </a:cubicBezTo>
                  <a:cubicBezTo>
                    <a:pt x="7" y="23"/>
                    <a:pt x="7" y="23"/>
                    <a:pt x="7" y="23"/>
                  </a:cubicBezTo>
                  <a:cubicBezTo>
                    <a:pt x="7" y="85"/>
                    <a:pt x="7" y="85"/>
                    <a:pt x="7" y="85"/>
                  </a:cubicBezTo>
                  <a:cubicBezTo>
                    <a:pt x="7" y="87"/>
                    <a:pt x="5" y="88"/>
                    <a:pt x="3" y="88"/>
                  </a:cubicBezTo>
                  <a:cubicBezTo>
                    <a:pt x="1" y="88"/>
                    <a:pt x="0" y="87"/>
                    <a:pt x="0" y="85"/>
                  </a:cubicBezTo>
                  <a:cubicBezTo>
                    <a:pt x="0" y="3"/>
                    <a:pt x="0" y="3"/>
                    <a:pt x="0" y="3"/>
                  </a:cubicBezTo>
                  <a:cubicBezTo>
                    <a:pt x="0" y="2"/>
                    <a:pt x="1" y="0"/>
                    <a:pt x="3" y="0"/>
                  </a:cubicBezTo>
                  <a:cubicBezTo>
                    <a:pt x="4" y="0"/>
                    <a:pt x="6" y="0"/>
                    <a:pt x="7" y="2"/>
                  </a:cubicBezTo>
                  <a:cubicBezTo>
                    <a:pt x="38" y="83"/>
                    <a:pt x="38" y="83"/>
                    <a:pt x="38" y="83"/>
                  </a:cubicBezTo>
                  <a:cubicBezTo>
                    <a:pt x="38" y="85"/>
                    <a:pt x="37" y="87"/>
                    <a:pt x="35" y="88"/>
                  </a:cubicBezTo>
                  <a:cubicBezTo>
                    <a:pt x="35" y="88"/>
                    <a:pt x="35" y="88"/>
                    <a:pt x="34"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472">
              <a:extLst>
                <a:ext uri="{FF2B5EF4-FFF2-40B4-BE49-F238E27FC236}">
                  <a16:creationId xmlns:a16="http://schemas.microsoft.com/office/drawing/2014/main" id="{6F4AFAEC-950A-8F41-921A-CDB408185655}"/>
                </a:ext>
              </a:extLst>
            </p:cNvPr>
            <p:cNvSpPr>
              <a:spLocks/>
            </p:cNvSpPr>
            <p:nvPr/>
          </p:nvSpPr>
          <p:spPr bwMode="auto">
            <a:xfrm>
              <a:off x="11207751" y="4508500"/>
              <a:ext cx="338138" cy="174625"/>
            </a:xfrm>
            <a:custGeom>
              <a:avLst/>
              <a:gdLst>
                <a:gd name="T0" fmla="*/ 5 w 90"/>
                <a:gd name="T1" fmla="*/ 46 h 46"/>
                <a:gd name="T2" fmla="*/ 2 w 90"/>
                <a:gd name="T3" fmla="*/ 45 h 46"/>
                <a:gd name="T4" fmla="*/ 3 w 90"/>
                <a:gd name="T5" fmla="*/ 40 h 46"/>
                <a:gd name="T6" fmla="*/ 29 w 90"/>
                <a:gd name="T7" fmla="*/ 23 h 46"/>
                <a:gd name="T8" fmla="*/ 33 w 90"/>
                <a:gd name="T9" fmla="*/ 23 h 46"/>
                <a:gd name="T10" fmla="*/ 44 w 90"/>
                <a:gd name="T11" fmla="*/ 30 h 46"/>
                <a:gd name="T12" fmla="*/ 58 w 90"/>
                <a:gd name="T13" fmla="*/ 19 h 46"/>
                <a:gd name="T14" fmla="*/ 60 w 90"/>
                <a:gd name="T15" fmla="*/ 18 h 46"/>
                <a:gd name="T16" fmla="*/ 75 w 90"/>
                <a:gd name="T17" fmla="*/ 18 h 46"/>
                <a:gd name="T18" fmla="*/ 83 w 90"/>
                <a:gd name="T19" fmla="*/ 2 h 46"/>
                <a:gd name="T20" fmla="*/ 88 w 90"/>
                <a:gd name="T21" fmla="*/ 1 h 46"/>
                <a:gd name="T22" fmla="*/ 90 w 90"/>
                <a:gd name="T23" fmla="*/ 6 h 46"/>
                <a:gd name="T24" fmla="*/ 80 w 90"/>
                <a:gd name="T25" fmla="*/ 23 h 46"/>
                <a:gd name="T26" fmla="*/ 77 w 90"/>
                <a:gd name="T27" fmla="*/ 25 h 46"/>
                <a:gd name="T28" fmla="*/ 62 w 90"/>
                <a:gd name="T29" fmla="*/ 25 h 46"/>
                <a:gd name="T30" fmla="*/ 47 w 90"/>
                <a:gd name="T31" fmla="*/ 37 h 46"/>
                <a:gd name="T32" fmla="*/ 43 w 90"/>
                <a:gd name="T33" fmla="*/ 38 h 46"/>
                <a:gd name="T34" fmla="*/ 31 w 90"/>
                <a:gd name="T35" fmla="*/ 31 h 46"/>
                <a:gd name="T36" fmla="*/ 7 w 90"/>
                <a:gd name="T37" fmla="*/ 46 h 46"/>
                <a:gd name="T38" fmla="*/ 5 w 90"/>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46">
                  <a:moveTo>
                    <a:pt x="5" y="46"/>
                  </a:moveTo>
                  <a:cubicBezTo>
                    <a:pt x="3" y="46"/>
                    <a:pt x="2" y="46"/>
                    <a:pt x="2" y="45"/>
                  </a:cubicBezTo>
                  <a:cubicBezTo>
                    <a:pt x="0" y="43"/>
                    <a:pt x="1" y="41"/>
                    <a:pt x="3" y="40"/>
                  </a:cubicBezTo>
                  <a:cubicBezTo>
                    <a:pt x="29" y="23"/>
                    <a:pt x="29" y="23"/>
                    <a:pt x="29" y="23"/>
                  </a:cubicBezTo>
                  <a:cubicBezTo>
                    <a:pt x="30" y="22"/>
                    <a:pt x="32" y="22"/>
                    <a:pt x="33" y="23"/>
                  </a:cubicBezTo>
                  <a:cubicBezTo>
                    <a:pt x="44" y="30"/>
                    <a:pt x="44" y="30"/>
                    <a:pt x="44" y="30"/>
                  </a:cubicBezTo>
                  <a:cubicBezTo>
                    <a:pt x="58" y="19"/>
                    <a:pt x="58" y="19"/>
                    <a:pt x="58" y="19"/>
                  </a:cubicBezTo>
                  <a:cubicBezTo>
                    <a:pt x="59" y="18"/>
                    <a:pt x="59" y="18"/>
                    <a:pt x="60" y="18"/>
                  </a:cubicBezTo>
                  <a:cubicBezTo>
                    <a:pt x="75" y="18"/>
                    <a:pt x="75" y="18"/>
                    <a:pt x="75" y="18"/>
                  </a:cubicBezTo>
                  <a:cubicBezTo>
                    <a:pt x="83" y="2"/>
                    <a:pt x="83" y="2"/>
                    <a:pt x="83" y="2"/>
                  </a:cubicBezTo>
                  <a:cubicBezTo>
                    <a:pt x="84" y="1"/>
                    <a:pt x="86" y="0"/>
                    <a:pt x="88" y="1"/>
                  </a:cubicBezTo>
                  <a:cubicBezTo>
                    <a:pt x="90" y="2"/>
                    <a:pt x="90" y="4"/>
                    <a:pt x="90" y="6"/>
                  </a:cubicBezTo>
                  <a:cubicBezTo>
                    <a:pt x="80" y="23"/>
                    <a:pt x="80" y="23"/>
                    <a:pt x="80" y="23"/>
                  </a:cubicBezTo>
                  <a:cubicBezTo>
                    <a:pt x="80" y="24"/>
                    <a:pt x="79" y="25"/>
                    <a:pt x="77" y="25"/>
                  </a:cubicBezTo>
                  <a:cubicBezTo>
                    <a:pt x="62" y="25"/>
                    <a:pt x="62" y="25"/>
                    <a:pt x="62" y="25"/>
                  </a:cubicBezTo>
                  <a:cubicBezTo>
                    <a:pt x="47" y="37"/>
                    <a:pt x="47" y="37"/>
                    <a:pt x="47" y="37"/>
                  </a:cubicBezTo>
                  <a:cubicBezTo>
                    <a:pt x="46" y="38"/>
                    <a:pt x="44" y="38"/>
                    <a:pt x="43" y="38"/>
                  </a:cubicBezTo>
                  <a:cubicBezTo>
                    <a:pt x="31" y="31"/>
                    <a:pt x="31" y="31"/>
                    <a:pt x="31" y="31"/>
                  </a:cubicBezTo>
                  <a:cubicBezTo>
                    <a:pt x="7" y="46"/>
                    <a:pt x="7" y="46"/>
                    <a:pt x="7" y="46"/>
                  </a:cubicBezTo>
                  <a:cubicBezTo>
                    <a:pt x="6" y="46"/>
                    <a:pt x="5" y="46"/>
                    <a:pt x="5"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473">
              <a:extLst>
                <a:ext uri="{FF2B5EF4-FFF2-40B4-BE49-F238E27FC236}">
                  <a16:creationId xmlns:a16="http://schemas.microsoft.com/office/drawing/2014/main" id="{6205B74B-881B-C948-80B2-E7A8DB0300AC}"/>
                </a:ext>
              </a:extLst>
            </p:cNvPr>
            <p:cNvSpPr>
              <a:spLocks noEditPoints="1"/>
            </p:cNvSpPr>
            <p:nvPr/>
          </p:nvSpPr>
          <p:spPr bwMode="auto">
            <a:xfrm>
              <a:off x="10845801" y="4418013"/>
              <a:ext cx="455613" cy="646112"/>
            </a:xfrm>
            <a:custGeom>
              <a:avLst/>
              <a:gdLst>
                <a:gd name="T0" fmla="*/ 59 w 121"/>
                <a:gd name="T1" fmla="*/ 171 h 171"/>
                <a:gd name="T2" fmla="*/ 22 w 121"/>
                <a:gd name="T3" fmla="*/ 171 h 171"/>
                <a:gd name="T4" fmla="*/ 19 w 121"/>
                <a:gd name="T5" fmla="*/ 168 h 171"/>
                <a:gd name="T6" fmla="*/ 19 w 121"/>
                <a:gd name="T7" fmla="*/ 105 h 171"/>
                <a:gd name="T8" fmla="*/ 13 w 121"/>
                <a:gd name="T9" fmla="*/ 106 h 171"/>
                <a:gd name="T10" fmla="*/ 0 w 121"/>
                <a:gd name="T11" fmla="*/ 93 h 171"/>
                <a:gd name="T12" fmla="*/ 0 w 121"/>
                <a:gd name="T13" fmla="*/ 52 h 171"/>
                <a:gd name="T14" fmla="*/ 22 w 121"/>
                <a:gd name="T15" fmla="*/ 30 h 171"/>
                <a:gd name="T16" fmla="*/ 59 w 121"/>
                <a:gd name="T17" fmla="*/ 30 h 171"/>
                <a:gd name="T18" fmla="*/ 97 w 121"/>
                <a:gd name="T19" fmla="*/ 5 h 171"/>
                <a:gd name="T20" fmla="*/ 114 w 121"/>
                <a:gd name="T21" fmla="*/ 4 h 171"/>
                <a:gd name="T22" fmla="*/ 117 w 121"/>
                <a:gd name="T23" fmla="*/ 20 h 171"/>
                <a:gd name="T24" fmla="*/ 63 w 121"/>
                <a:gd name="T25" fmla="*/ 57 h 171"/>
                <a:gd name="T26" fmla="*/ 63 w 121"/>
                <a:gd name="T27" fmla="*/ 168 h 171"/>
                <a:gd name="T28" fmla="*/ 59 w 121"/>
                <a:gd name="T29" fmla="*/ 171 h 171"/>
                <a:gd name="T30" fmla="*/ 26 w 121"/>
                <a:gd name="T31" fmla="*/ 164 h 171"/>
                <a:gd name="T32" fmla="*/ 56 w 121"/>
                <a:gd name="T33" fmla="*/ 164 h 171"/>
                <a:gd name="T34" fmla="*/ 56 w 121"/>
                <a:gd name="T35" fmla="*/ 54 h 171"/>
                <a:gd name="T36" fmla="*/ 59 w 121"/>
                <a:gd name="T37" fmla="*/ 50 h 171"/>
                <a:gd name="T38" fmla="*/ 111 w 121"/>
                <a:gd name="T39" fmla="*/ 16 h 171"/>
                <a:gd name="T40" fmla="*/ 110 w 121"/>
                <a:gd name="T41" fmla="*/ 9 h 171"/>
                <a:gd name="T42" fmla="*/ 102 w 121"/>
                <a:gd name="T43" fmla="*/ 10 h 171"/>
                <a:gd name="T44" fmla="*/ 61 w 121"/>
                <a:gd name="T45" fmla="*/ 37 h 171"/>
                <a:gd name="T46" fmla="*/ 59 w 121"/>
                <a:gd name="T47" fmla="*/ 37 h 171"/>
                <a:gd name="T48" fmla="*/ 22 w 121"/>
                <a:gd name="T49" fmla="*/ 37 h 171"/>
                <a:gd name="T50" fmla="*/ 7 w 121"/>
                <a:gd name="T51" fmla="*/ 52 h 171"/>
                <a:gd name="T52" fmla="*/ 7 w 121"/>
                <a:gd name="T53" fmla="*/ 93 h 171"/>
                <a:gd name="T54" fmla="*/ 13 w 121"/>
                <a:gd name="T55" fmla="*/ 99 h 171"/>
                <a:gd name="T56" fmla="*/ 19 w 121"/>
                <a:gd name="T57" fmla="*/ 93 h 171"/>
                <a:gd name="T58" fmla="*/ 22 w 121"/>
                <a:gd name="T59" fmla="*/ 90 h 171"/>
                <a:gd name="T60" fmla="*/ 26 w 121"/>
                <a:gd name="T61" fmla="*/ 93 h 171"/>
                <a:gd name="T62" fmla="*/ 26 w 121"/>
                <a:gd name="T6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 h="171">
                  <a:moveTo>
                    <a:pt x="59" y="171"/>
                  </a:moveTo>
                  <a:cubicBezTo>
                    <a:pt x="22" y="171"/>
                    <a:pt x="22" y="171"/>
                    <a:pt x="22" y="171"/>
                  </a:cubicBezTo>
                  <a:cubicBezTo>
                    <a:pt x="20" y="171"/>
                    <a:pt x="19" y="170"/>
                    <a:pt x="19" y="168"/>
                  </a:cubicBezTo>
                  <a:cubicBezTo>
                    <a:pt x="19" y="105"/>
                    <a:pt x="19" y="105"/>
                    <a:pt x="19" y="105"/>
                  </a:cubicBezTo>
                  <a:cubicBezTo>
                    <a:pt x="17" y="106"/>
                    <a:pt x="15" y="106"/>
                    <a:pt x="13" y="106"/>
                  </a:cubicBezTo>
                  <a:cubicBezTo>
                    <a:pt x="6" y="106"/>
                    <a:pt x="0" y="100"/>
                    <a:pt x="0" y="93"/>
                  </a:cubicBezTo>
                  <a:cubicBezTo>
                    <a:pt x="0" y="52"/>
                    <a:pt x="0" y="52"/>
                    <a:pt x="0" y="52"/>
                  </a:cubicBezTo>
                  <a:cubicBezTo>
                    <a:pt x="0" y="40"/>
                    <a:pt x="10" y="30"/>
                    <a:pt x="22" y="30"/>
                  </a:cubicBezTo>
                  <a:cubicBezTo>
                    <a:pt x="59" y="30"/>
                    <a:pt x="59" y="30"/>
                    <a:pt x="59" y="30"/>
                  </a:cubicBezTo>
                  <a:cubicBezTo>
                    <a:pt x="62" y="29"/>
                    <a:pt x="80" y="22"/>
                    <a:pt x="97" y="5"/>
                  </a:cubicBezTo>
                  <a:cubicBezTo>
                    <a:pt x="101" y="0"/>
                    <a:pt x="109" y="0"/>
                    <a:pt x="114" y="4"/>
                  </a:cubicBezTo>
                  <a:cubicBezTo>
                    <a:pt x="119" y="8"/>
                    <a:pt x="121" y="15"/>
                    <a:pt x="117" y="20"/>
                  </a:cubicBezTo>
                  <a:cubicBezTo>
                    <a:pt x="109" y="35"/>
                    <a:pt x="90" y="52"/>
                    <a:pt x="63" y="57"/>
                  </a:cubicBezTo>
                  <a:cubicBezTo>
                    <a:pt x="63" y="168"/>
                    <a:pt x="63" y="168"/>
                    <a:pt x="63" y="168"/>
                  </a:cubicBezTo>
                  <a:cubicBezTo>
                    <a:pt x="63" y="170"/>
                    <a:pt x="61" y="171"/>
                    <a:pt x="59" y="171"/>
                  </a:cubicBezTo>
                  <a:close/>
                  <a:moveTo>
                    <a:pt x="26" y="164"/>
                  </a:moveTo>
                  <a:cubicBezTo>
                    <a:pt x="56" y="164"/>
                    <a:pt x="56" y="164"/>
                    <a:pt x="56" y="164"/>
                  </a:cubicBezTo>
                  <a:cubicBezTo>
                    <a:pt x="56" y="54"/>
                    <a:pt x="56" y="54"/>
                    <a:pt x="56" y="54"/>
                  </a:cubicBezTo>
                  <a:cubicBezTo>
                    <a:pt x="56" y="52"/>
                    <a:pt x="57" y="51"/>
                    <a:pt x="59" y="50"/>
                  </a:cubicBezTo>
                  <a:cubicBezTo>
                    <a:pt x="85" y="46"/>
                    <a:pt x="103" y="30"/>
                    <a:pt x="111" y="16"/>
                  </a:cubicBezTo>
                  <a:cubicBezTo>
                    <a:pt x="113" y="14"/>
                    <a:pt x="112" y="11"/>
                    <a:pt x="110" y="9"/>
                  </a:cubicBezTo>
                  <a:cubicBezTo>
                    <a:pt x="107" y="8"/>
                    <a:pt x="104" y="8"/>
                    <a:pt x="102" y="10"/>
                  </a:cubicBezTo>
                  <a:cubicBezTo>
                    <a:pt x="82" y="30"/>
                    <a:pt x="61" y="37"/>
                    <a:pt x="61" y="37"/>
                  </a:cubicBezTo>
                  <a:cubicBezTo>
                    <a:pt x="60" y="37"/>
                    <a:pt x="60" y="37"/>
                    <a:pt x="59" y="37"/>
                  </a:cubicBezTo>
                  <a:cubicBezTo>
                    <a:pt x="22" y="37"/>
                    <a:pt x="22" y="37"/>
                    <a:pt x="22" y="37"/>
                  </a:cubicBezTo>
                  <a:cubicBezTo>
                    <a:pt x="14" y="37"/>
                    <a:pt x="7" y="44"/>
                    <a:pt x="7" y="52"/>
                  </a:cubicBezTo>
                  <a:cubicBezTo>
                    <a:pt x="7" y="93"/>
                    <a:pt x="7" y="93"/>
                    <a:pt x="7" y="93"/>
                  </a:cubicBezTo>
                  <a:cubicBezTo>
                    <a:pt x="7" y="96"/>
                    <a:pt x="10" y="99"/>
                    <a:pt x="13" y="99"/>
                  </a:cubicBezTo>
                  <a:cubicBezTo>
                    <a:pt x="16" y="99"/>
                    <a:pt x="19" y="96"/>
                    <a:pt x="19" y="93"/>
                  </a:cubicBezTo>
                  <a:cubicBezTo>
                    <a:pt x="19" y="91"/>
                    <a:pt x="20" y="90"/>
                    <a:pt x="22" y="90"/>
                  </a:cubicBezTo>
                  <a:cubicBezTo>
                    <a:pt x="24" y="90"/>
                    <a:pt x="26" y="91"/>
                    <a:pt x="26" y="93"/>
                  </a:cubicBezTo>
                  <a:lnTo>
                    <a:pt x="26"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474">
              <a:extLst>
                <a:ext uri="{FF2B5EF4-FFF2-40B4-BE49-F238E27FC236}">
                  <a16:creationId xmlns:a16="http://schemas.microsoft.com/office/drawing/2014/main" id="{9A4D748F-0C65-6E41-A7E2-10AC17ADC3CE}"/>
                </a:ext>
              </a:extLst>
            </p:cNvPr>
            <p:cNvSpPr>
              <a:spLocks/>
            </p:cNvSpPr>
            <p:nvPr/>
          </p:nvSpPr>
          <p:spPr bwMode="auto">
            <a:xfrm>
              <a:off x="10917238" y="4637088"/>
              <a:ext cx="26988" cy="147637"/>
            </a:xfrm>
            <a:custGeom>
              <a:avLst/>
              <a:gdLst>
                <a:gd name="T0" fmla="*/ 3 w 7"/>
                <a:gd name="T1" fmla="*/ 39 h 39"/>
                <a:gd name="T2" fmla="*/ 0 w 7"/>
                <a:gd name="T3" fmla="*/ 35 h 39"/>
                <a:gd name="T4" fmla="*/ 0 w 7"/>
                <a:gd name="T5" fmla="*/ 4 h 39"/>
                <a:gd name="T6" fmla="*/ 3 w 7"/>
                <a:gd name="T7" fmla="*/ 0 h 39"/>
                <a:gd name="T8" fmla="*/ 7 w 7"/>
                <a:gd name="T9" fmla="*/ 4 h 39"/>
                <a:gd name="T10" fmla="*/ 7 w 7"/>
                <a:gd name="T11" fmla="*/ 35 h 39"/>
                <a:gd name="T12" fmla="*/ 3 w 7"/>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3" y="39"/>
                  </a:moveTo>
                  <a:cubicBezTo>
                    <a:pt x="1" y="39"/>
                    <a:pt x="0" y="37"/>
                    <a:pt x="0" y="35"/>
                  </a:cubicBezTo>
                  <a:cubicBezTo>
                    <a:pt x="0" y="4"/>
                    <a:pt x="0" y="4"/>
                    <a:pt x="0" y="4"/>
                  </a:cubicBezTo>
                  <a:cubicBezTo>
                    <a:pt x="0" y="2"/>
                    <a:pt x="1" y="0"/>
                    <a:pt x="3" y="0"/>
                  </a:cubicBezTo>
                  <a:cubicBezTo>
                    <a:pt x="5" y="0"/>
                    <a:pt x="7" y="2"/>
                    <a:pt x="7" y="4"/>
                  </a:cubicBezTo>
                  <a:cubicBezTo>
                    <a:pt x="7" y="35"/>
                    <a:pt x="7" y="35"/>
                    <a:pt x="7" y="35"/>
                  </a:cubicBezTo>
                  <a:cubicBezTo>
                    <a:pt x="7" y="37"/>
                    <a:pt x="5" y="39"/>
                    <a:pt x="3"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475">
              <a:extLst>
                <a:ext uri="{FF2B5EF4-FFF2-40B4-BE49-F238E27FC236}">
                  <a16:creationId xmlns:a16="http://schemas.microsoft.com/office/drawing/2014/main" id="{54C91410-1AD4-B841-8DB1-D2A25C7A9467}"/>
                </a:ext>
              </a:extLst>
            </p:cNvPr>
            <p:cNvSpPr>
              <a:spLocks/>
            </p:cNvSpPr>
            <p:nvPr/>
          </p:nvSpPr>
          <p:spPr bwMode="auto">
            <a:xfrm>
              <a:off x="11109326" y="4343400"/>
              <a:ext cx="546100" cy="414337"/>
            </a:xfrm>
            <a:custGeom>
              <a:avLst/>
              <a:gdLst>
                <a:gd name="T0" fmla="*/ 131 w 145"/>
                <a:gd name="T1" fmla="*/ 110 h 110"/>
                <a:gd name="T2" fmla="*/ 122 w 145"/>
                <a:gd name="T3" fmla="*/ 110 h 110"/>
                <a:gd name="T4" fmla="*/ 118 w 145"/>
                <a:gd name="T5" fmla="*/ 106 h 110"/>
                <a:gd name="T6" fmla="*/ 122 w 145"/>
                <a:gd name="T7" fmla="*/ 103 h 110"/>
                <a:gd name="T8" fmla="*/ 127 w 145"/>
                <a:gd name="T9" fmla="*/ 103 h 110"/>
                <a:gd name="T10" fmla="*/ 127 w 145"/>
                <a:gd name="T11" fmla="*/ 20 h 110"/>
                <a:gd name="T12" fmla="*/ 131 w 145"/>
                <a:gd name="T13" fmla="*/ 17 h 110"/>
                <a:gd name="T14" fmla="*/ 138 w 145"/>
                <a:gd name="T15" fmla="*/ 17 h 110"/>
                <a:gd name="T16" fmla="*/ 138 w 145"/>
                <a:gd name="T17" fmla="*/ 7 h 110"/>
                <a:gd name="T18" fmla="*/ 7 w 145"/>
                <a:gd name="T19" fmla="*/ 7 h 110"/>
                <a:gd name="T20" fmla="*/ 7 w 145"/>
                <a:gd name="T21" fmla="*/ 17 h 110"/>
                <a:gd name="T22" fmla="*/ 14 w 145"/>
                <a:gd name="T23" fmla="*/ 17 h 110"/>
                <a:gd name="T24" fmla="*/ 18 w 145"/>
                <a:gd name="T25" fmla="*/ 20 h 110"/>
                <a:gd name="T26" fmla="*/ 18 w 145"/>
                <a:gd name="T27" fmla="*/ 33 h 110"/>
                <a:gd name="T28" fmla="*/ 27 w 145"/>
                <a:gd name="T29" fmla="*/ 25 h 110"/>
                <a:gd name="T30" fmla="*/ 44 w 145"/>
                <a:gd name="T31" fmla="*/ 24 h 110"/>
                <a:gd name="T32" fmla="*/ 47 w 145"/>
                <a:gd name="T33" fmla="*/ 40 h 110"/>
                <a:gd name="T34" fmla="*/ 18 w 145"/>
                <a:gd name="T35" fmla="*/ 68 h 110"/>
                <a:gd name="T36" fmla="*/ 18 w 145"/>
                <a:gd name="T37" fmla="*/ 103 h 110"/>
                <a:gd name="T38" fmla="*/ 96 w 145"/>
                <a:gd name="T39" fmla="*/ 103 h 110"/>
                <a:gd name="T40" fmla="*/ 99 w 145"/>
                <a:gd name="T41" fmla="*/ 106 h 110"/>
                <a:gd name="T42" fmla="*/ 96 w 145"/>
                <a:gd name="T43" fmla="*/ 110 h 110"/>
                <a:gd name="T44" fmla="*/ 14 w 145"/>
                <a:gd name="T45" fmla="*/ 110 h 110"/>
                <a:gd name="T46" fmla="*/ 10 w 145"/>
                <a:gd name="T47" fmla="*/ 106 h 110"/>
                <a:gd name="T48" fmla="*/ 10 w 145"/>
                <a:gd name="T49" fmla="*/ 66 h 110"/>
                <a:gd name="T50" fmla="*/ 12 w 145"/>
                <a:gd name="T51" fmla="*/ 63 h 110"/>
                <a:gd name="T52" fmla="*/ 41 w 145"/>
                <a:gd name="T53" fmla="*/ 36 h 110"/>
                <a:gd name="T54" fmla="*/ 40 w 145"/>
                <a:gd name="T55" fmla="*/ 29 h 110"/>
                <a:gd name="T56" fmla="*/ 32 w 145"/>
                <a:gd name="T57" fmla="*/ 30 h 110"/>
                <a:gd name="T58" fmla="*/ 16 w 145"/>
                <a:gd name="T59" fmla="*/ 43 h 110"/>
                <a:gd name="T60" fmla="*/ 12 w 145"/>
                <a:gd name="T61" fmla="*/ 44 h 110"/>
                <a:gd name="T62" fmla="*/ 10 w 145"/>
                <a:gd name="T63" fmla="*/ 40 h 110"/>
                <a:gd name="T64" fmla="*/ 10 w 145"/>
                <a:gd name="T65" fmla="*/ 24 h 110"/>
                <a:gd name="T66" fmla="*/ 3 w 145"/>
                <a:gd name="T67" fmla="*/ 24 h 110"/>
                <a:gd name="T68" fmla="*/ 0 w 145"/>
                <a:gd name="T69" fmla="*/ 20 h 110"/>
                <a:gd name="T70" fmla="*/ 0 w 145"/>
                <a:gd name="T71" fmla="*/ 4 h 110"/>
                <a:gd name="T72" fmla="*/ 3 w 145"/>
                <a:gd name="T73" fmla="*/ 0 h 110"/>
                <a:gd name="T74" fmla="*/ 141 w 145"/>
                <a:gd name="T75" fmla="*/ 0 h 110"/>
                <a:gd name="T76" fmla="*/ 145 w 145"/>
                <a:gd name="T77" fmla="*/ 4 h 110"/>
                <a:gd name="T78" fmla="*/ 145 w 145"/>
                <a:gd name="T79" fmla="*/ 20 h 110"/>
                <a:gd name="T80" fmla="*/ 141 w 145"/>
                <a:gd name="T81" fmla="*/ 24 h 110"/>
                <a:gd name="T82" fmla="*/ 134 w 145"/>
                <a:gd name="T83" fmla="*/ 24 h 110"/>
                <a:gd name="T84" fmla="*/ 134 w 145"/>
                <a:gd name="T85" fmla="*/ 106 h 110"/>
                <a:gd name="T86" fmla="*/ 131 w 145"/>
                <a:gd name="T8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5" h="110">
                  <a:moveTo>
                    <a:pt x="131" y="110"/>
                  </a:moveTo>
                  <a:cubicBezTo>
                    <a:pt x="122" y="110"/>
                    <a:pt x="122" y="110"/>
                    <a:pt x="122" y="110"/>
                  </a:cubicBezTo>
                  <a:cubicBezTo>
                    <a:pt x="120" y="110"/>
                    <a:pt x="118" y="108"/>
                    <a:pt x="118" y="106"/>
                  </a:cubicBezTo>
                  <a:cubicBezTo>
                    <a:pt x="118" y="104"/>
                    <a:pt x="120" y="103"/>
                    <a:pt x="122" y="103"/>
                  </a:cubicBezTo>
                  <a:cubicBezTo>
                    <a:pt x="127" y="103"/>
                    <a:pt x="127" y="103"/>
                    <a:pt x="127" y="103"/>
                  </a:cubicBezTo>
                  <a:cubicBezTo>
                    <a:pt x="127" y="20"/>
                    <a:pt x="127" y="20"/>
                    <a:pt x="127" y="20"/>
                  </a:cubicBezTo>
                  <a:cubicBezTo>
                    <a:pt x="127" y="18"/>
                    <a:pt x="129" y="17"/>
                    <a:pt x="131" y="17"/>
                  </a:cubicBezTo>
                  <a:cubicBezTo>
                    <a:pt x="138" y="17"/>
                    <a:pt x="138" y="17"/>
                    <a:pt x="138" y="17"/>
                  </a:cubicBezTo>
                  <a:cubicBezTo>
                    <a:pt x="138" y="7"/>
                    <a:pt x="138" y="7"/>
                    <a:pt x="138" y="7"/>
                  </a:cubicBezTo>
                  <a:cubicBezTo>
                    <a:pt x="7" y="7"/>
                    <a:pt x="7" y="7"/>
                    <a:pt x="7" y="7"/>
                  </a:cubicBezTo>
                  <a:cubicBezTo>
                    <a:pt x="7" y="17"/>
                    <a:pt x="7" y="17"/>
                    <a:pt x="7" y="17"/>
                  </a:cubicBezTo>
                  <a:cubicBezTo>
                    <a:pt x="14" y="17"/>
                    <a:pt x="14" y="17"/>
                    <a:pt x="14" y="17"/>
                  </a:cubicBezTo>
                  <a:cubicBezTo>
                    <a:pt x="16" y="17"/>
                    <a:pt x="18" y="18"/>
                    <a:pt x="18" y="20"/>
                  </a:cubicBezTo>
                  <a:cubicBezTo>
                    <a:pt x="18" y="33"/>
                    <a:pt x="18" y="33"/>
                    <a:pt x="18" y="33"/>
                  </a:cubicBezTo>
                  <a:cubicBezTo>
                    <a:pt x="21" y="30"/>
                    <a:pt x="24" y="27"/>
                    <a:pt x="27" y="25"/>
                  </a:cubicBezTo>
                  <a:cubicBezTo>
                    <a:pt x="31" y="20"/>
                    <a:pt x="39" y="20"/>
                    <a:pt x="44" y="24"/>
                  </a:cubicBezTo>
                  <a:cubicBezTo>
                    <a:pt x="49" y="28"/>
                    <a:pt x="51" y="35"/>
                    <a:pt x="47" y="40"/>
                  </a:cubicBezTo>
                  <a:cubicBezTo>
                    <a:pt x="44" y="45"/>
                    <a:pt x="35" y="58"/>
                    <a:pt x="18" y="68"/>
                  </a:cubicBezTo>
                  <a:cubicBezTo>
                    <a:pt x="18" y="103"/>
                    <a:pt x="18" y="103"/>
                    <a:pt x="18" y="103"/>
                  </a:cubicBezTo>
                  <a:cubicBezTo>
                    <a:pt x="96" y="103"/>
                    <a:pt x="96" y="103"/>
                    <a:pt x="96" y="103"/>
                  </a:cubicBezTo>
                  <a:cubicBezTo>
                    <a:pt x="98" y="103"/>
                    <a:pt x="99" y="104"/>
                    <a:pt x="99" y="106"/>
                  </a:cubicBezTo>
                  <a:cubicBezTo>
                    <a:pt x="99" y="108"/>
                    <a:pt x="98" y="110"/>
                    <a:pt x="96" y="110"/>
                  </a:cubicBezTo>
                  <a:cubicBezTo>
                    <a:pt x="14" y="110"/>
                    <a:pt x="14" y="110"/>
                    <a:pt x="14" y="110"/>
                  </a:cubicBezTo>
                  <a:cubicBezTo>
                    <a:pt x="12" y="110"/>
                    <a:pt x="10" y="108"/>
                    <a:pt x="10" y="106"/>
                  </a:cubicBezTo>
                  <a:cubicBezTo>
                    <a:pt x="10" y="66"/>
                    <a:pt x="10" y="66"/>
                    <a:pt x="10" y="66"/>
                  </a:cubicBezTo>
                  <a:cubicBezTo>
                    <a:pt x="10" y="64"/>
                    <a:pt x="11" y="63"/>
                    <a:pt x="12" y="63"/>
                  </a:cubicBezTo>
                  <a:cubicBezTo>
                    <a:pt x="30" y="54"/>
                    <a:pt x="39" y="40"/>
                    <a:pt x="41" y="36"/>
                  </a:cubicBezTo>
                  <a:cubicBezTo>
                    <a:pt x="43" y="34"/>
                    <a:pt x="42" y="31"/>
                    <a:pt x="40" y="29"/>
                  </a:cubicBezTo>
                  <a:cubicBezTo>
                    <a:pt x="37" y="28"/>
                    <a:pt x="34" y="28"/>
                    <a:pt x="32" y="30"/>
                  </a:cubicBezTo>
                  <a:cubicBezTo>
                    <a:pt x="27" y="35"/>
                    <a:pt x="22" y="39"/>
                    <a:pt x="16" y="43"/>
                  </a:cubicBezTo>
                  <a:cubicBezTo>
                    <a:pt x="15" y="44"/>
                    <a:pt x="13" y="44"/>
                    <a:pt x="12" y="44"/>
                  </a:cubicBezTo>
                  <a:cubicBezTo>
                    <a:pt x="11" y="43"/>
                    <a:pt x="10" y="42"/>
                    <a:pt x="10" y="40"/>
                  </a:cubicBezTo>
                  <a:cubicBezTo>
                    <a:pt x="10" y="24"/>
                    <a:pt x="10" y="24"/>
                    <a:pt x="10" y="24"/>
                  </a:cubicBezTo>
                  <a:cubicBezTo>
                    <a:pt x="3" y="24"/>
                    <a:pt x="3" y="24"/>
                    <a:pt x="3" y="24"/>
                  </a:cubicBezTo>
                  <a:cubicBezTo>
                    <a:pt x="1" y="24"/>
                    <a:pt x="0" y="22"/>
                    <a:pt x="0" y="20"/>
                  </a:cubicBezTo>
                  <a:cubicBezTo>
                    <a:pt x="0" y="4"/>
                    <a:pt x="0" y="4"/>
                    <a:pt x="0" y="4"/>
                  </a:cubicBezTo>
                  <a:cubicBezTo>
                    <a:pt x="0" y="2"/>
                    <a:pt x="1" y="0"/>
                    <a:pt x="3" y="0"/>
                  </a:cubicBezTo>
                  <a:cubicBezTo>
                    <a:pt x="141" y="0"/>
                    <a:pt x="141" y="0"/>
                    <a:pt x="141" y="0"/>
                  </a:cubicBezTo>
                  <a:cubicBezTo>
                    <a:pt x="143" y="0"/>
                    <a:pt x="145" y="2"/>
                    <a:pt x="145" y="4"/>
                  </a:cubicBezTo>
                  <a:cubicBezTo>
                    <a:pt x="145" y="20"/>
                    <a:pt x="145" y="20"/>
                    <a:pt x="145" y="20"/>
                  </a:cubicBezTo>
                  <a:cubicBezTo>
                    <a:pt x="145" y="22"/>
                    <a:pt x="143" y="24"/>
                    <a:pt x="141" y="24"/>
                  </a:cubicBezTo>
                  <a:cubicBezTo>
                    <a:pt x="134" y="24"/>
                    <a:pt x="134" y="24"/>
                    <a:pt x="134" y="24"/>
                  </a:cubicBezTo>
                  <a:cubicBezTo>
                    <a:pt x="134" y="106"/>
                    <a:pt x="134" y="106"/>
                    <a:pt x="134" y="106"/>
                  </a:cubicBezTo>
                  <a:cubicBezTo>
                    <a:pt x="134" y="108"/>
                    <a:pt x="133" y="110"/>
                    <a:pt x="131"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476">
              <a:extLst>
                <a:ext uri="{FF2B5EF4-FFF2-40B4-BE49-F238E27FC236}">
                  <a16:creationId xmlns:a16="http://schemas.microsoft.com/office/drawing/2014/main" id="{4AE94C62-A62D-634A-AA62-4ADCF7505E13}"/>
                </a:ext>
              </a:extLst>
            </p:cNvPr>
            <p:cNvSpPr>
              <a:spLocks/>
            </p:cNvSpPr>
            <p:nvPr/>
          </p:nvSpPr>
          <p:spPr bwMode="auto">
            <a:xfrm>
              <a:off x="11147426" y="4406900"/>
              <a:ext cx="376238" cy="26987"/>
            </a:xfrm>
            <a:custGeom>
              <a:avLst/>
              <a:gdLst>
                <a:gd name="T0" fmla="*/ 96 w 100"/>
                <a:gd name="T1" fmla="*/ 7 h 7"/>
                <a:gd name="T2" fmla="*/ 4 w 100"/>
                <a:gd name="T3" fmla="*/ 7 h 7"/>
                <a:gd name="T4" fmla="*/ 0 w 100"/>
                <a:gd name="T5" fmla="*/ 3 h 7"/>
                <a:gd name="T6" fmla="*/ 4 w 100"/>
                <a:gd name="T7" fmla="*/ 0 h 7"/>
                <a:gd name="T8" fmla="*/ 96 w 100"/>
                <a:gd name="T9" fmla="*/ 0 h 7"/>
                <a:gd name="T10" fmla="*/ 100 w 100"/>
                <a:gd name="T11" fmla="*/ 3 h 7"/>
                <a:gd name="T12" fmla="*/ 96 w 10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0" h="7">
                  <a:moveTo>
                    <a:pt x="96" y="7"/>
                  </a:moveTo>
                  <a:cubicBezTo>
                    <a:pt x="4" y="7"/>
                    <a:pt x="4" y="7"/>
                    <a:pt x="4" y="7"/>
                  </a:cubicBezTo>
                  <a:cubicBezTo>
                    <a:pt x="2" y="7"/>
                    <a:pt x="0" y="5"/>
                    <a:pt x="0" y="3"/>
                  </a:cubicBezTo>
                  <a:cubicBezTo>
                    <a:pt x="0" y="1"/>
                    <a:pt x="2" y="0"/>
                    <a:pt x="4" y="0"/>
                  </a:cubicBezTo>
                  <a:cubicBezTo>
                    <a:pt x="96" y="0"/>
                    <a:pt x="96" y="0"/>
                    <a:pt x="96" y="0"/>
                  </a:cubicBezTo>
                  <a:cubicBezTo>
                    <a:pt x="98" y="0"/>
                    <a:pt x="100" y="1"/>
                    <a:pt x="100" y="3"/>
                  </a:cubicBezTo>
                  <a:cubicBezTo>
                    <a:pt x="100" y="5"/>
                    <a:pt x="98" y="7"/>
                    <a:pt x="9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5" name="TextBox 14">
            <a:extLst>
              <a:ext uri="{FF2B5EF4-FFF2-40B4-BE49-F238E27FC236}">
                <a16:creationId xmlns:a16="http://schemas.microsoft.com/office/drawing/2014/main" id="{4D2F6EB5-29CC-504E-AD90-BA83B526120C}"/>
              </a:ext>
            </a:extLst>
          </p:cNvPr>
          <p:cNvSpPr txBox="1"/>
          <p:nvPr/>
        </p:nvSpPr>
        <p:spPr>
          <a:xfrm>
            <a:off x="2026804" y="691988"/>
            <a:ext cx="8693405" cy="769441"/>
          </a:xfrm>
          <a:prstGeom prst="rect">
            <a:avLst/>
          </a:prstGeom>
          <a:noFill/>
        </p:spPr>
        <p:txBody>
          <a:bodyPr wrap="none" rtlCol="0">
            <a:spAutoFit/>
          </a:bodyPr>
          <a:lstStyle/>
          <a:p>
            <a:pPr algn="ctr"/>
            <a:r>
              <a:rPr lang="en-VN" sz="44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CẤU TẠO KÍNH LÚP CẦM TAY</a:t>
            </a:r>
          </a:p>
        </p:txBody>
      </p:sp>
      <p:cxnSp>
        <p:nvCxnSpPr>
          <p:cNvPr id="17" name="Straight Arrow Connector 16">
            <a:extLst>
              <a:ext uri="{FF2B5EF4-FFF2-40B4-BE49-F238E27FC236}">
                <a16:creationId xmlns:a16="http://schemas.microsoft.com/office/drawing/2014/main" id="{5E92F954-C9F0-F643-A775-A0EF4591AF11}"/>
              </a:ext>
            </a:extLst>
          </p:cNvPr>
          <p:cNvCxnSpPr>
            <a:cxnSpLocks/>
            <a:endCxn id="18" idx="3"/>
          </p:cNvCxnSpPr>
          <p:nvPr/>
        </p:nvCxnSpPr>
        <p:spPr>
          <a:xfrm flipH="1">
            <a:off x="4376686" y="2490995"/>
            <a:ext cx="3140395" cy="51735"/>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45E10657-BE72-7F4D-82C6-8CF6985B3771}"/>
              </a:ext>
            </a:extLst>
          </p:cNvPr>
          <p:cNvSpPr txBox="1"/>
          <p:nvPr/>
        </p:nvSpPr>
        <p:spPr>
          <a:xfrm>
            <a:off x="1619200" y="2219564"/>
            <a:ext cx="2757486" cy="646331"/>
          </a:xfrm>
          <a:prstGeom prst="rect">
            <a:avLst/>
          </a:prstGeom>
          <a:noFill/>
        </p:spPr>
        <p:txBody>
          <a:bodyPr wrap="none" rtlCol="0">
            <a:spAutoFit/>
          </a:bodyPr>
          <a:lstStyle/>
          <a:p>
            <a:pPr algn="ct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Khung kính</a:t>
            </a:r>
          </a:p>
        </p:txBody>
      </p:sp>
      <p:sp>
        <p:nvSpPr>
          <p:cNvPr id="20" name="TextBox 19">
            <a:extLst>
              <a:ext uri="{FF2B5EF4-FFF2-40B4-BE49-F238E27FC236}">
                <a16:creationId xmlns:a16="http://schemas.microsoft.com/office/drawing/2014/main" id="{CA1B29C8-8C76-4D47-9798-2068784064F9}"/>
              </a:ext>
            </a:extLst>
          </p:cNvPr>
          <p:cNvSpPr txBox="1"/>
          <p:nvPr/>
        </p:nvSpPr>
        <p:spPr>
          <a:xfrm>
            <a:off x="1678856" y="3442203"/>
            <a:ext cx="4903907" cy="1754326"/>
          </a:xfrm>
          <a:prstGeom prst="rect">
            <a:avLst/>
          </a:prstGeom>
          <a:noFill/>
        </p:spPr>
        <p:txBody>
          <a:bodyPr wrap="none" rtlCol="0">
            <a:spAutoFit/>
          </a:bodyPr>
          <a:lstStyle/>
          <a:p>
            <a:pPr algn="ct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Tấm kính </a:t>
            </a:r>
          </a:p>
          <a:p>
            <a:pPr algn="ct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có phần rìa </a:t>
            </a:r>
          </a:p>
          <a:p>
            <a:pPr algn="ct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mỏng hơn phần giữa</a:t>
            </a:r>
          </a:p>
        </p:txBody>
      </p:sp>
      <p:sp>
        <p:nvSpPr>
          <p:cNvPr id="22" name="TextBox 21">
            <a:extLst>
              <a:ext uri="{FF2B5EF4-FFF2-40B4-BE49-F238E27FC236}">
                <a16:creationId xmlns:a16="http://schemas.microsoft.com/office/drawing/2014/main" id="{DCAC4B1F-4BE3-154F-AAFC-FC61DEB0F499}"/>
              </a:ext>
            </a:extLst>
          </p:cNvPr>
          <p:cNvSpPr txBox="1"/>
          <p:nvPr/>
        </p:nvSpPr>
        <p:spPr>
          <a:xfrm>
            <a:off x="5196579" y="5736262"/>
            <a:ext cx="2040943" cy="646331"/>
          </a:xfrm>
          <a:prstGeom prst="rect">
            <a:avLst/>
          </a:prstGeom>
          <a:noFill/>
        </p:spPr>
        <p:txBody>
          <a:bodyPr wrap="none" rtlCol="0">
            <a:spAutoFit/>
          </a:bodyPr>
          <a:lstStyle/>
          <a:p>
            <a:pPr algn="ct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Tay cầm</a:t>
            </a:r>
          </a:p>
        </p:txBody>
      </p:sp>
      <p:cxnSp>
        <p:nvCxnSpPr>
          <p:cNvPr id="23" name="Straight Arrow Connector 22">
            <a:extLst>
              <a:ext uri="{FF2B5EF4-FFF2-40B4-BE49-F238E27FC236}">
                <a16:creationId xmlns:a16="http://schemas.microsoft.com/office/drawing/2014/main" id="{561403B2-BC80-894B-A649-4F6D673DE60A}"/>
              </a:ext>
            </a:extLst>
          </p:cNvPr>
          <p:cNvCxnSpPr>
            <a:cxnSpLocks/>
            <a:endCxn id="20" idx="3"/>
          </p:cNvCxnSpPr>
          <p:nvPr/>
        </p:nvCxnSpPr>
        <p:spPr>
          <a:xfrm flipH="1">
            <a:off x="6582763" y="3082463"/>
            <a:ext cx="1989013" cy="1236903"/>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C1E6159B-754B-1A4E-AED0-55C76606B41E}"/>
              </a:ext>
            </a:extLst>
          </p:cNvPr>
          <p:cNvCxnSpPr>
            <a:cxnSpLocks/>
            <a:endCxn id="22" idx="3"/>
          </p:cNvCxnSpPr>
          <p:nvPr/>
        </p:nvCxnSpPr>
        <p:spPr>
          <a:xfrm flipH="1">
            <a:off x="7237522" y="5515599"/>
            <a:ext cx="1327931" cy="54382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37387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par>
                                <p:cTn id="22" presetID="53" presetClass="entr" presetSubtype="16"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53" presetClass="entr" presetSubtype="16"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64F0AF3-EA58-0E40-A803-FFD35797D9E6}"/>
              </a:ext>
            </a:extLst>
          </p:cNvPr>
          <p:cNvGrpSpPr/>
          <p:nvPr/>
        </p:nvGrpSpPr>
        <p:grpSpPr>
          <a:xfrm>
            <a:off x="443769" y="497276"/>
            <a:ext cx="1418357" cy="1229264"/>
            <a:chOff x="10807701" y="4343400"/>
            <a:chExt cx="847725" cy="720725"/>
          </a:xfrm>
          <a:solidFill>
            <a:schemeClr val="tx1"/>
          </a:solidFill>
        </p:grpSpPr>
        <p:sp>
          <p:nvSpPr>
            <p:cNvPr id="4" name="Freeform 467">
              <a:extLst>
                <a:ext uri="{FF2B5EF4-FFF2-40B4-BE49-F238E27FC236}">
                  <a16:creationId xmlns:a16="http://schemas.microsoft.com/office/drawing/2014/main" id="{B0238C0A-A76D-BC44-A5F5-1FB45E1A0B00}"/>
                </a:ext>
              </a:extLst>
            </p:cNvPr>
            <p:cNvSpPr>
              <a:spLocks noEditPoints="1"/>
            </p:cNvSpPr>
            <p:nvPr/>
          </p:nvSpPr>
          <p:spPr bwMode="auto">
            <a:xfrm>
              <a:off x="10925176" y="4346575"/>
              <a:ext cx="150813" cy="158750"/>
            </a:xfrm>
            <a:custGeom>
              <a:avLst/>
              <a:gdLst>
                <a:gd name="T0" fmla="*/ 20 w 40"/>
                <a:gd name="T1" fmla="*/ 42 h 42"/>
                <a:gd name="T2" fmla="*/ 0 w 40"/>
                <a:gd name="T3" fmla="*/ 21 h 42"/>
                <a:gd name="T4" fmla="*/ 20 w 40"/>
                <a:gd name="T5" fmla="*/ 0 h 42"/>
                <a:gd name="T6" fmla="*/ 40 w 40"/>
                <a:gd name="T7" fmla="*/ 21 h 42"/>
                <a:gd name="T8" fmla="*/ 20 w 40"/>
                <a:gd name="T9" fmla="*/ 42 h 42"/>
                <a:gd name="T10" fmla="*/ 20 w 40"/>
                <a:gd name="T11" fmla="*/ 7 h 42"/>
                <a:gd name="T12" fmla="*/ 7 w 40"/>
                <a:gd name="T13" fmla="*/ 21 h 42"/>
                <a:gd name="T14" fmla="*/ 20 w 40"/>
                <a:gd name="T15" fmla="*/ 35 h 42"/>
                <a:gd name="T16" fmla="*/ 33 w 40"/>
                <a:gd name="T17" fmla="*/ 21 h 42"/>
                <a:gd name="T18" fmla="*/ 20 w 40"/>
                <a:gd name="T19"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2">
                  <a:moveTo>
                    <a:pt x="20" y="42"/>
                  </a:moveTo>
                  <a:cubicBezTo>
                    <a:pt x="9" y="42"/>
                    <a:pt x="0" y="33"/>
                    <a:pt x="0" y="21"/>
                  </a:cubicBezTo>
                  <a:cubicBezTo>
                    <a:pt x="0" y="9"/>
                    <a:pt x="9" y="0"/>
                    <a:pt x="20" y="0"/>
                  </a:cubicBezTo>
                  <a:cubicBezTo>
                    <a:pt x="31" y="0"/>
                    <a:pt x="40" y="9"/>
                    <a:pt x="40" y="21"/>
                  </a:cubicBezTo>
                  <a:cubicBezTo>
                    <a:pt x="40" y="33"/>
                    <a:pt x="31" y="42"/>
                    <a:pt x="20" y="42"/>
                  </a:cubicBezTo>
                  <a:close/>
                  <a:moveTo>
                    <a:pt x="20" y="7"/>
                  </a:moveTo>
                  <a:cubicBezTo>
                    <a:pt x="13" y="7"/>
                    <a:pt x="7" y="13"/>
                    <a:pt x="7" y="21"/>
                  </a:cubicBezTo>
                  <a:cubicBezTo>
                    <a:pt x="7" y="29"/>
                    <a:pt x="13" y="35"/>
                    <a:pt x="20" y="35"/>
                  </a:cubicBezTo>
                  <a:cubicBezTo>
                    <a:pt x="27" y="35"/>
                    <a:pt x="33" y="29"/>
                    <a:pt x="33" y="21"/>
                  </a:cubicBezTo>
                  <a:cubicBezTo>
                    <a:pt x="33" y="13"/>
                    <a:pt x="27" y="7"/>
                    <a:pt x="2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468">
              <a:extLst>
                <a:ext uri="{FF2B5EF4-FFF2-40B4-BE49-F238E27FC236}">
                  <a16:creationId xmlns:a16="http://schemas.microsoft.com/office/drawing/2014/main" id="{0F03936C-4844-FC41-8E3E-1D9B6383FED0}"/>
                </a:ext>
              </a:extLst>
            </p:cNvPr>
            <p:cNvSpPr>
              <a:spLocks/>
            </p:cNvSpPr>
            <p:nvPr/>
          </p:nvSpPr>
          <p:spPr bwMode="auto">
            <a:xfrm>
              <a:off x="10985501" y="4806950"/>
              <a:ext cx="25400" cy="257175"/>
            </a:xfrm>
            <a:custGeom>
              <a:avLst/>
              <a:gdLst>
                <a:gd name="T0" fmla="*/ 4 w 7"/>
                <a:gd name="T1" fmla="*/ 68 h 68"/>
                <a:gd name="T2" fmla="*/ 0 w 7"/>
                <a:gd name="T3" fmla="*/ 65 h 68"/>
                <a:gd name="T4" fmla="*/ 0 w 7"/>
                <a:gd name="T5" fmla="*/ 3 h 68"/>
                <a:gd name="T6" fmla="*/ 4 w 7"/>
                <a:gd name="T7" fmla="*/ 0 h 68"/>
                <a:gd name="T8" fmla="*/ 7 w 7"/>
                <a:gd name="T9" fmla="*/ 3 h 68"/>
                <a:gd name="T10" fmla="*/ 7 w 7"/>
                <a:gd name="T11" fmla="*/ 65 h 68"/>
                <a:gd name="T12" fmla="*/ 4 w 7"/>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7" h="68">
                  <a:moveTo>
                    <a:pt x="4" y="68"/>
                  </a:moveTo>
                  <a:cubicBezTo>
                    <a:pt x="2" y="68"/>
                    <a:pt x="0" y="67"/>
                    <a:pt x="0" y="65"/>
                  </a:cubicBezTo>
                  <a:cubicBezTo>
                    <a:pt x="0" y="3"/>
                    <a:pt x="0" y="3"/>
                    <a:pt x="0" y="3"/>
                  </a:cubicBezTo>
                  <a:cubicBezTo>
                    <a:pt x="0" y="1"/>
                    <a:pt x="2" y="0"/>
                    <a:pt x="4" y="0"/>
                  </a:cubicBezTo>
                  <a:cubicBezTo>
                    <a:pt x="6" y="0"/>
                    <a:pt x="7" y="1"/>
                    <a:pt x="7" y="3"/>
                  </a:cubicBezTo>
                  <a:cubicBezTo>
                    <a:pt x="7" y="65"/>
                    <a:pt x="7" y="65"/>
                    <a:pt x="7" y="65"/>
                  </a:cubicBezTo>
                  <a:cubicBezTo>
                    <a:pt x="7" y="67"/>
                    <a:pt x="6" y="68"/>
                    <a:pt x="4"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469">
              <a:extLst>
                <a:ext uri="{FF2B5EF4-FFF2-40B4-BE49-F238E27FC236}">
                  <a16:creationId xmlns:a16="http://schemas.microsoft.com/office/drawing/2014/main" id="{B3702951-47A4-5441-BBA9-B0BBFEE0D560}"/>
                </a:ext>
              </a:extLst>
            </p:cNvPr>
            <p:cNvSpPr>
              <a:spLocks/>
            </p:cNvSpPr>
            <p:nvPr/>
          </p:nvSpPr>
          <p:spPr bwMode="auto">
            <a:xfrm>
              <a:off x="10807701" y="5037138"/>
              <a:ext cx="806450" cy="26987"/>
            </a:xfrm>
            <a:custGeom>
              <a:avLst/>
              <a:gdLst>
                <a:gd name="T0" fmla="*/ 211 w 214"/>
                <a:gd name="T1" fmla="*/ 7 h 7"/>
                <a:gd name="T2" fmla="*/ 4 w 214"/>
                <a:gd name="T3" fmla="*/ 7 h 7"/>
                <a:gd name="T4" fmla="*/ 0 w 214"/>
                <a:gd name="T5" fmla="*/ 4 h 7"/>
                <a:gd name="T6" fmla="*/ 4 w 214"/>
                <a:gd name="T7" fmla="*/ 0 h 7"/>
                <a:gd name="T8" fmla="*/ 211 w 214"/>
                <a:gd name="T9" fmla="*/ 0 h 7"/>
                <a:gd name="T10" fmla="*/ 214 w 214"/>
                <a:gd name="T11" fmla="*/ 4 h 7"/>
                <a:gd name="T12" fmla="*/ 211 w 21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14" h="7">
                  <a:moveTo>
                    <a:pt x="211" y="7"/>
                  </a:moveTo>
                  <a:cubicBezTo>
                    <a:pt x="4" y="7"/>
                    <a:pt x="4" y="7"/>
                    <a:pt x="4" y="7"/>
                  </a:cubicBezTo>
                  <a:cubicBezTo>
                    <a:pt x="2" y="7"/>
                    <a:pt x="0" y="6"/>
                    <a:pt x="0" y="4"/>
                  </a:cubicBezTo>
                  <a:cubicBezTo>
                    <a:pt x="0" y="2"/>
                    <a:pt x="2" y="0"/>
                    <a:pt x="4" y="0"/>
                  </a:cubicBezTo>
                  <a:cubicBezTo>
                    <a:pt x="211" y="0"/>
                    <a:pt x="211" y="0"/>
                    <a:pt x="211" y="0"/>
                  </a:cubicBezTo>
                  <a:cubicBezTo>
                    <a:pt x="213" y="0"/>
                    <a:pt x="214" y="2"/>
                    <a:pt x="214" y="4"/>
                  </a:cubicBezTo>
                  <a:cubicBezTo>
                    <a:pt x="214" y="6"/>
                    <a:pt x="213" y="7"/>
                    <a:pt x="211"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470">
              <a:extLst>
                <a:ext uri="{FF2B5EF4-FFF2-40B4-BE49-F238E27FC236}">
                  <a16:creationId xmlns:a16="http://schemas.microsoft.com/office/drawing/2014/main" id="{EBEA9FF3-3D15-204C-BA0B-FA5883823725}"/>
                </a:ext>
              </a:extLst>
            </p:cNvPr>
            <p:cNvSpPr>
              <a:spLocks/>
            </p:cNvSpPr>
            <p:nvPr/>
          </p:nvSpPr>
          <p:spPr bwMode="auto">
            <a:xfrm>
              <a:off x="11249026" y="4727575"/>
              <a:ext cx="147638" cy="336550"/>
            </a:xfrm>
            <a:custGeom>
              <a:avLst/>
              <a:gdLst>
                <a:gd name="T0" fmla="*/ 5 w 39"/>
                <a:gd name="T1" fmla="*/ 89 h 89"/>
                <a:gd name="T2" fmla="*/ 3 w 39"/>
                <a:gd name="T3" fmla="*/ 89 h 89"/>
                <a:gd name="T4" fmla="*/ 1 w 39"/>
                <a:gd name="T5" fmla="*/ 84 h 89"/>
                <a:gd name="T6" fmla="*/ 32 w 39"/>
                <a:gd name="T7" fmla="*/ 3 h 89"/>
                <a:gd name="T8" fmla="*/ 37 w 39"/>
                <a:gd name="T9" fmla="*/ 1 h 89"/>
                <a:gd name="T10" fmla="*/ 39 w 39"/>
                <a:gd name="T11" fmla="*/ 6 h 89"/>
                <a:gd name="T12" fmla="*/ 8 w 39"/>
                <a:gd name="T13" fmla="*/ 87 h 89"/>
                <a:gd name="T14" fmla="*/ 5 w 3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89">
                  <a:moveTo>
                    <a:pt x="5" y="89"/>
                  </a:moveTo>
                  <a:cubicBezTo>
                    <a:pt x="4" y="89"/>
                    <a:pt x="4" y="89"/>
                    <a:pt x="3" y="89"/>
                  </a:cubicBezTo>
                  <a:cubicBezTo>
                    <a:pt x="1" y="88"/>
                    <a:pt x="0" y="86"/>
                    <a:pt x="1" y="84"/>
                  </a:cubicBezTo>
                  <a:cubicBezTo>
                    <a:pt x="32" y="3"/>
                    <a:pt x="32" y="3"/>
                    <a:pt x="32" y="3"/>
                  </a:cubicBezTo>
                  <a:cubicBezTo>
                    <a:pt x="33" y="1"/>
                    <a:pt x="35" y="0"/>
                    <a:pt x="37" y="1"/>
                  </a:cubicBezTo>
                  <a:cubicBezTo>
                    <a:pt x="39" y="2"/>
                    <a:pt x="39" y="4"/>
                    <a:pt x="39" y="6"/>
                  </a:cubicBezTo>
                  <a:cubicBezTo>
                    <a:pt x="8" y="87"/>
                    <a:pt x="8" y="87"/>
                    <a:pt x="8" y="87"/>
                  </a:cubicBezTo>
                  <a:cubicBezTo>
                    <a:pt x="7" y="89"/>
                    <a:pt x="6" y="89"/>
                    <a:pt x="5"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471">
              <a:extLst>
                <a:ext uri="{FF2B5EF4-FFF2-40B4-BE49-F238E27FC236}">
                  <a16:creationId xmlns:a16="http://schemas.microsoft.com/office/drawing/2014/main" id="{DB4F8F35-DA3A-BF41-8513-35BD524D9D16}"/>
                </a:ext>
              </a:extLst>
            </p:cNvPr>
            <p:cNvSpPr>
              <a:spLocks/>
            </p:cNvSpPr>
            <p:nvPr/>
          </p:nvSpPr>
          <p:spPr bwMode="auto">
            <a:xfrm>
              <a:off x="11369676" y="4732338"/>
              <a:ext cx="142875" cy="331787"/>
            </a:xfrm>
            <a:custGeom>
              <a:avLst/>
              <a:gdLst>
                <a:gd name="T0" fmla="*/ 34 w 38"/>
                <a:gd name="T1" fmla="*/ 88 h 88"/>
                <a:gd name="T2" fmla="*/ 31 w 38"/>
                <a:gd name="T3" fmla="*/ 86 h 88"/>
                <a:gd name="T4" fmla="*/ 7 w 38"/>
                <a:gd name="T5" fmla="*/ 23 h 88"/>
                <a:gd name="T6" fmla="*/ 7 w 38"/>
                <a:gd name="T7" fmla="*/ 85 h 88"/>
                <a:gd name="T8" fmla="*/ 3 w 38"/>
                <a:gd name="T9" fmla="*/ 88 h 88"/>
                <a:gd name="T10" fmla="*/ 0 w 38"/>
                <a:gd name="T11" fmla="*/ 85 h 88"/>
                <a:gd name="T12" fmla="*/ 0 w 38"/>
                <a:gd name="T13" fmla="*/ 3 h 88"/>
                <a:gd name="T14" fmla="*/ 3 w 38"/>
                <a:gd name="T15" fmla="*/ 0 h 88"/>
                <a:gd name="T16" fmla="*/ 7 w 38"/>
                <a:gd name="T17" fmla="*/ 2 h 88"/>
                <a:gd name="T18" fmla="*/ 38 w 38"/>
                <a:gd name="T19" fmla="*/ 83 h 88"/>
                <a:gd name="T20" fmla="*/ 35 w 38"/>
                <a:gd name="T21" fmla="*/ 88 h 88"/>
                <a:gd name="T22" fmla="*/ 34 w 38"/>
                <a:gd name="T2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88">
                  <a:moveTo>
                    <a:pt x="34" y="88"/>
                  </a:moveTo>
                  <a:cubicBezTo>
                    <a:pt x="33" y="88"/>
                    <a:pt x="31" y="88"/>
                    <a:pt x="31" y="86"/>
                  </a:cubicBezTo>
                  <a:cubicBezTo>
                    <a:pt x="7" y="23"/>
                    <a:pt x="7" y="23"/>
                    <a:pt x="7" y="23"/>
                  </a:cubicBezTo>
                  <a:cubicBezTo>
                    <a:pt x="7" y="85"/>
                    <a:pt x="7" y="85"/>
                    <a:pt x="7" y="85"/>
                  </a:cubicBezTo>
                  <a:cubicBezTo>
                    <a:pt x="7" y="87"/>
                    <a:pt x="5" y="88"/>
                    <a:pt x="3" y="88"/>
                  </a:cubicBezTo>
                  <a:cubicBezTo>
                    <a:pt x="1" y="88"/>
                    <a:pt x="0" y="87"/>
                    <a:pt x="0" y="85"/>
                  </a:cubicBezTo>
                  <a:cubicBezTo>
                    <a:pt x="0" y="3"/>
                    <a:pt x="0" y="3"/>
                    <a:pt x="0" y="3"/>
                  </a:cubicBezTo>
                  <a:cubicBezTo>
                    <a:pt x="0" y="2"/>
                    <a:pt x="1" y="0"/>
                    <a:pt x="3" y="0"/>
                  </a:cubicBezTo>
                  <a:cubicBezTo>
                    <a:pt x="4" y="0"/>
                    <a:pt x="6" y="0"/>
                    <a:pt x="7" y="2"/>
                  </a:cubicBezTo>
                  <a:cubicBezTo>
                    <a:pt x="38" y="83"/>
                    <a:pt x="38" y="83"/>
                    <a:pt x="38" y="83"/>
                  </a:cubicBezTo>
                  <a:cubicBezTo>
                    <a:pt x="38" y="85"/>
                    <a:pt x="37" y="87"/>
                    <a:pt x="35" y="88"/>
                  </a:cubicBezTo>
                  <a:cubicBezTo>
                    <a:pt x="35" y="88"/>
                    <a:pt x="35" y="88"/>
                    <a:pt x="34"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472">
              <a:extLst>
                <a:ext uri="{FF2B5EF4-FFF2-40B4-BE49-F238E27FC236}">
                  <a16:creationId xmlns:a16="http://schemas.microsoft.com/office/drawing/2014/main" id="{6F4AFAEC-950A-8F41-921A-CDB408185655}"/>
                </a:ext>
              </a:extLst>
            </p:cNvPr>
            <p:cNvSpPr>
              <a:spLocks/>
            </p:cNvSpPr>
            <p:nvPr/>
          </p:nvSpPr>
          <p:spPr bwMode="auto">
            <a:xfrm>
              <a:off x="11207751" y="4508500"/>
              <a:ext cx="338138" cy="174625"/>
            </a:xfrm>
            <a:custGeom>
              <a:avLst/>
              <a:gdLst>
                <a:gd name="T0" fmla="*/ 5 w 90"/>
                <a:gd name="T1" fmla="*/ 46 h 46"/>
                <a:gd name="T2" fmla="*/ 2 w 90"/>
                <a:gd name="T3" fmla="*/ 45 h 46"/>
                <a:gd name="T4" fmla="*/ 3 w 90"/>
                <a:gd name="T5" fmla="*/ 40 h 46"/>
                <a:gd name="T6" fmla="*/ 29 w 90"/>
                <a:gd name="T7" fmla="*/ 23 h 46"/>
                <a:gd name="T8" fmla="*/ 33 w 90"/>
                <a:gd name="T9" fmla="*/ 23 h 46"/>
                <a:gd name="T10" fmla="*/ 44 w 90"/>
                <a:gd name="T11" fmla="*/ 30 h 46"/>
                <a:gd name="T12" fmla="*/ 58 w 90"/>
                <a:gd name="T13" fmla="*/ 19 h 46"/>
                <a:gd name="T14" fmla="*/ 60 w 90"/>
                <a:gd name="T15" fmla="*/ 18 h 46"/>
                <a:gd name="T16" fmla="*/ 75 w 90"/>
                <a:gd name="T17" fmla="*/ 18 h 46"/>
                <a:gd name="T18" fmla="*/ 83 w 90"/>
                <a:gd name="T19" fmla="*/ 2 h 46"/>
                <a:gd name="T20" fmla="*/ 88 w 90"/>
                <a:gd name="T21" fmla="*/ 1 h 46"/>
                <a:gd name="T22" fmla="*/ 90 w 90"/>
                <a:gd name="T23" fmla="*/ 6 h 46"/>
                <a:gd name="T24" fmla="*/ 80 w 90"/>
                <a:gd name="T25" fmla="*/ 23 h 46"/>
                <a:gd name="T26" fmla="*/ 77 w 90"/>
                <a:gd name="T27" fmla="*/ 25 h 46"/>
                <a:gd name="T28" fmla="*/ 62 w 90"/>
                <a:gd name="T29" fmla="*/ 25 h 46"/>
                <a:gd name="T30" fmla="*/ 47 w 90"/>
                <a:gd name="T31" fmla="*/ 37 h 46"/>
                <a:gd name="T32" fmla="*/ 43 w 90"/>
                <a:gd name="T33" fmla="*/ 38 h 46"/>
                <a:gd name="T34" fmla="*/ 31 w 90"/>
                <a:gd name="T35" fmla="*/ 31 h 46"/>
                <a:gd name="T36" fmla="*/ 7 w 90"/>
                <a:gd name="T37" fmla="*/ 46 h 46"/>
                <a:gd name="T38" fmla="*/ 5 w 90"/>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46">
                  <a:moveTo>
                    <a:pt x="5" y="46"/>
                  </a:moveTo>
                  <a:cubicBezTo>
                    <a:pt x="3" y="46"/>
                    <a:pt x="2" y="46"/>
                    <a:pt x="2" y="45"/>
                  </a:cubicBezTo>
                  <a:cubicBezTo>
                    <a:pt x="0" y="43"/>
                    <a:pt x="1" y="41"/>
                    <a:pt x="3" y="40"/>
                  </a:cubicBezTo>
                  <a:cubicBezTo>
                    <a:pt x="29" y="23"/>
                    <a:pt x="29" y="23"/>
                    <a:pt x="29" y="23"/>
                  </a:cubicBezTo>
                  <a:cubicBezTo>
                    <a:pt x="30" y="22"/>
                    <a:pt x="32" y="22"/>
                    <a:pt x="33" y="23"/>
                  </a:cubicBezTo>
                  <a:cubicBezTo>
                    <a:pt x="44" y="30"/>
                    <a:pt x="44" y="30"/>
                    <a:pt x="44" y="30"/>
                  </a:cubicBezTo>
                  <a:cubicBezTo>
                    <a:pt x="58" y="19"/>
                    <a:pt x="58" y="19"/>
                    <a:pt x="58" y="19"/>
                  </a:cubicBezTo>
                  <a:cubicBezTo>
                    <a:pt x="59" y="18"/>
                    <a:pt x="59" y="18"/>
                    <a:pt x="60" y="18"/>
                  </a:cubicBezTo>
                  <a:cubicBezTo>
                    <a:pt x="75" y="18"/>
                    <a:pt x="75" y="18"/>
                    <a:pt x="75" y="18"/>
                  </a:cubicBezTo>
                  <a:cubicBezTo>
                    <a:pt x="83" y="2"/>
                    <a:pt x="83" y="2"/>
                    <a:pt x="83" y="2"/>
                  </a:cubicBezTo>
                  <a:cubicBezTo>
                    <a:pt x="84" y="1"/>
                    <a:pt x="86" y="0"/>
                    <a:pt x="88" y="1"/>
                  </a:cubicBezTo>
                  <a:cubicBezTo>
                    <a:pt x="90" y="2"/>
                    <a:pt x="90" y="4"/>
                    <a:pt x="90" y="6"/>
                  </a:cubicBezTo>
                  <a:cubicBezTo>
                    <a:pt x="80" y="23"/>
                    <a:pt x="80" y="23"/>
                    <a:pt x="80" y="23"/>
                  </a:cubicBezTo>
                  <a:cubicBezTo>
                    <a:pt x="80" y="24"/>
                    <a:pt x="79" y="25"/>
                    <a:pt x="77" y="25"/>
                  </a:cubicBezTo>
                  <a:cubicBezTo>
                    <a:pt x="62" y="25"/>
                    <a:pt x="62" y="25"/>
                    <a:pt x="62" y="25"/>
                  </a:cubicBezTo>
                  <a:cubicBezTo>
                    <a:pt x="47" y="37"/>
                    <a:pt x="47" y="37"/>
                    <a:pt x="47" y="37"/>
                  </a:cubicBezTo>
                  <a:cubicBezTo>
                    <a:pt x="46" y="38"/>
                    <a:pt x="44" y="38"/>
                    <a:pt x="43" y="38"/>
                  </a:cubicBezTo>
                  <a:cubicBezTo>
                    <a:pt x="31" y="31"/>
                    <a:pt x="31" y="31"/>
                    <a:pt x="31" y="31"/>
                  </a:cubicBezTo>
                  <a:cubicBezTo>
                    <a:pt x="7" y="46"/>
                    <a:pt x="7" y="46"/>
                    <a:pt x="7" y="46"/>
                  </a:cubicBezTo>
                  <a:cubicBezTo>
                    <a:pt x="6" y="46"/>
                    <a:pt x="5" y="46"/>
                    <a:pt x="5"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473">
              <a:extLst>
                <a:ext uri="{FF2B5EF4-FFF2-40B4-BE49-F238E27FC236}">
                  <a16:creationId xmlns:a16="http://schemas.microsoft.com/office/drawing/2014/main" id="{6205B74B-881B-C948-80B2-E7A8DB0300AC}"/>
                </a:ext>
              </a:extLst>
            </p:cNvPr>
            <p:cNvSpPr>
              <a:spLocks noEditPoints="1"/>
            </p:cNvSpPr>
            <p:nvPr/>
          </p:nvSpPr>
          <p:spPr bwMode="auto">
            <a:xfrm>
              <a:off x="10845801" y="4418013"/>
              <a:ext cx="455613" cy="646112"/>
            </a:xfrm>
            <a:custGeom>
              <a:avLst/>
              <a:gdLst>
                <a:gd name="T0" fmla="*/ 59 w 121"/>
                <a:gd name="T1" fmla="*/ 171 h 171"/>
                <a:gd name="T2" fmla="*/ 22 w 121"/>
                <a:gd name="T3" fmla="*/ 171 h 171"/>
                <a:gd name="T4" fmla="*/ 19 w 121"/>
                <a:gd name="T5" fmla="*/ 168 h 171"/>
                <a:gd name="T6" fmla="*/ 19 w 121"/>
                <a:gd name="T7" fmla="*/ 105 h 171"/>
                <a:gd name="T8" fmla="*/ 13 w 121"/>
                <a:gd name="T9" fmla="*/ 106 h 171"/>
                <a:gd name="T10" fmla="*/ 0 w 121"/>
                <a:gd name="T11" fmla="*/ 93 h 171"/>
                <a:gd name="T12" fmla="*/ 0 w 121"/>
                <a:gd name="T13" fmla="*/ 52 h 171"/>
                <a:gd name="T14" fmla="*/ 22 w 121"/>
                <a:gd name="T15" fmla="*/ 30 h 171"/>
                <a:gd name="T16" fmla="*/ 59 w 121"/>
                <a:gd name="T17" fmla="*/ 30 h 171"/>
                <a:gd name="T18" fmla="*/ 97 w 121"/>
                <a:gd name="T19" fmla="*/ 5 h 171"/>
                <a:gd name="T20" fmla="*/ 114 w 121"/>
                <a:gd name="T21" fmla="*/ 4 h 171"/>
                <a:gd name="T22" fmla="*/ 117 w 121"/>
                <a:gd name="T23" fmla="*/ 20 h 171"/>
                <a:gd name="T24" fmla="*/ 63 w 121"/>
                <a:gd name="T25" fmla="*/ 57 h 171"/>
                <a:gd name="T26" fmla="*/ 63 w 121"/>
                <a:gd name="T27" fmla="*/ 168 h 171"/>
                <a:gd name="T28" fmla="*/ 59 w 121"/>
                <a:gd name="T29" fmla="*/ 171 h 171"/>
                <a:gd name="T30" fmla="*/ 26 w 121"/>
                <a:gd name="T31" fmla="*/ 164 h 171"/>
                <a:gd name="T32" fmla="*/ 56 w 121"/>
                <a:gd name="T33" fmla="*/ 164 h 171"/>
                <a:gd name="T34" fmla="*/ 56 w 121"/>
                <a:gd name="T35" fmla="*/ 54 h 171"/>
                <a:gd name="T36" fmla="*/ 59 w 121"/>
                <a:gd name="T37" fmla="*/ 50 h 171"/>
                <a:gd name="T38" fmla="*/ 111 w 121"/>
                <a:gd name="T39" fmla="*/ 16 h 171"/>
                <a:gd name="T40" fmla="*/ 110 w 121"/>
                <a:gd name="T41" fmla="*/ 9 h 171"/>
                <a:gd name="T42" fmla="*/ 102 w 121"/>
                <a:gd name="T43" fmla="*/ 10 h 171"/>
                <a:gd name="T44" fmla="*/ 61 w 121"/>
                <a:gd name="T45" fmla="*/ 37 h 171"/>
                <a:gd name="T46" fmla="*/ 59 w 121"/>
                <a:gd name="T47" fmla="*/ 37 h 171"/>
                <a:gd name="T48" fmla="*/ 22 w 121"/>
                <a:gd name="T49" fmla="*/ 37 h 171"/>
                <a:gd name="T50" fmla="*/ 7 w 121"/>
                <a:gd name="T51" fmla="*/ 52 h 171"/>
                <a:gd name="T52" fmla="*/ 7 w 121"/>
                <a:gd name="T53" fmla="*/ 93 h 171"/>
                <a:gd name="T54" fmla="*/ 13 w 121"/>
                <a:gd name="T55" fmla="*/ 99 h 171"/>
                <a:gd name="T56" fmla="*/ 19 w 121"/>
                <a:gd name="T57" fmla="*/ 93 h 171"/>
                <a:gd name="T58" fmla="*/ 22 w 121"/>
                <a:gd name="T59" fmla="*/ 90 h 171"/>
                <a:gd name="T60" fmla="*/ 26 w 121"/>
                <a:gd name="T61" fmla="*/ 93 h 171"/>
                <a:gd name="T62" fmla="*/ 26 w 121"/>
                <a:gd name="T6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 h="171">
                  <a:moveTo>
                    <a:pt x="59" y="171"/>
                  </a:moveTo>
                  <a:cubicBezTo>
                    <a:pt x="22" y="171"/>
                    <a:pt x="22" y="171"/>
                    <a:pt x="22" y="171"/>
                  </a:cubicBezTo>
                  <a:cubicBezTo>
                    <a:pt x="20" y="171"/>
                    <a:pt x="19" y="170"/>
                    <a:pt x="19" y="168"/>
                  </a:cubicBezTo>
                  <a:cubicBezTo>
                    <a:pt x="19" y="105"/>
                    <a:pt x="19" y="105"/>
                    <a:pt x="19" y="105"/>
                  </a:cubicBezTo>
                  <a:cubicBezTo>
                    <a:pt x="17" y="106"/>
                    <a:pt x="15" y="106"/>
                    <a:pt x="13" y="106"/>
                  </a:cubicBezTo>
                  <a:cubicBezTo>
                    <a:pt x="6" y="106"/>
                    <a:pt x="0" y="100"/>
                    <a:pt x="0" y="93"/>
                  </a:cubicBezTo>
                  <a:cubicBezTo>
                    <a:pt x="0" y="52"/>
                    <a:pt x="0" y="52"/>
                    <a:pt x="0" y="52"/>
                  </a:cubicBezTo>
                  <a:cubicBezTo>
                    <a:pt x="0" y="40"/>
                    <a:pt x="10" y="30"/>
                    <a:pt x="22" y="30"/>
                  </a:cubicBezTo>
                  <a:cubicBezTo>
                    <a:pt x="59" y="30"/>
                    <a:pt x="59" y="30"/>
                    <a:pt x="59" y="30"/>
                  </a:cubicBezTo>
                  <a:cubicBezTo>
                    <a:pt x="62" y="29"/>
                    <a:pt x="80" y="22"/>
                    <a:pt x="97" y="5"/>
                  </a:cubicBezTo>
                  <a:cubicBezTo>
                    <a:pt x="101" y="0"/>
                    <a:pt x="109" y="0"/>
                    <a:pt x="114" y="4"/>
                  </a:cubicBezTo>
                  <a:cubicBezTo>
                    <a:pt x="119" y="8"/>
                    <a:pt x="121" y="15"/>
                    <a:pt x="117" y="20"/>
                  </a:cubicBezTo>
                  <a:cubicBezTo>
                    <a:pt x="109" y="35"/>
                    <a:pt x="90" y="52"/>
                    <a:pt x="63" y="57"/>
                  </a:cubicBezTo>
                  <a:cubicBezTo>
                    <a:pt x="63" y="168"/>
                    <a:pt x="63" y="168"/>
                    <a:pt x="63" y="168"/>
                  </a:cubicBezTo>
                  <a:cubicBezTo>
                    <a:pt x="63" y="170"/>
                    <a:pt x="61" y="171"/>
                    <a:pt x="59" y="171"/>
                  </a:cubicBezTo>
                  <a:close/>
                  <a:moveTo>
                    <a:pt x="26" y="164"/>
                  </a:moveTo>
                  <a:cubicBezTo>
                    <a:pt x="56" y="164"/>
                    <a:pt x="56" y="164"/>
                    <a:pt x="56" y="164"/>
                  </a:cubicBezTo>
                  <a:cubicBezTo>
                    <a:pt x="56" y="54"/>
                    <a:pt x="56" y="54"/>
                    <a:pt x="56" y="54"/>
                  </a:cubicBezTo>
                  <a:cubicBezTo>
                    <a:pt x="56" y="52"/>
                    <a:pt x="57" y="51"/>
                    <a:pt x="59" y="50"/>
                  </a:cubicBezTo>
                  <a:cubicBezTo>
                    <a:pt x="85" y="46"/>
                    <a:pt x="103" y="30"/>
                    <a:pt x="111" y="16"/>
                  </a:cubicBezTo>
                  <a:cubicBezTo>
                    <a:pt x="113" y="14"/>
                    <a:pt x="112" y="11"/>
                    <a:pt x="110" y="9"/>
                  </a:cubicBezTo>
                  <a:cubicBezTo>
                    <a:pt x="107" y="8"/>
                    <a:pt x="104" y="8"/>
                    <a:pt x="102" y="10"/>
                  </a:cubicBezTo>
                  <a:cubicBezTo>
                    <a:pt x="82" y="30"/>
                    <a:pt x="61" y="37"/>
                    <a:pt x="61" y="37"/>
                  </a:cubicBezTo>
                  <a:cubicBezTo>
                    <a:pt x="60" y="37"/>
                    <a:pt x="60" y="37"/>
                    <a:pt x="59" y="37"/>
                  </a:cubicBezTo>
                  <a:cubicBezTo>
                    <a:pt x="22" y="37"/>
                    <a:pt x="22" y="37"/>
                    <a:pt x="22" y="37"/>
                  </a:cubicBezTo>
                  <a:cubicBezTo>
                    <a:pt x="14" y="37"/>
                    <a:pt x="7" y="44"/>
                    <a:pt x="7" y="52"/>
                  </a:cubicBezTo>
                  <a:cubicBezTo>
                    <a:pt x="7" y="93"/>
                    <a:pt x="7" y="93"/>
                    <a:pt x="7" y="93"/>
                  </a:cubicBezTo>
                  <a:cubicBezTo>
                    <a:pt x="7" y="96"/>
                    <a:pt x="10" y="99"/>
                    <a:pt x="13" y="99"/>
                  </a:cubicBezTo>
                  <a:cubicBezTo>
                    <a:pt x="16" y="99"/>
                    <a:pt x="19" y="96"/>
                    <a:pt x="19" y="93"/>
                  </a:cubicBezTo>
                  <a:cubicBezTo>
                    <a:pt x="19" y="91"/>
                    <a:pt x="20" y="90"/>
                    <a:pt x="22" y="90"/>
                  </a:cubicBezTo>
                  <a:cubicBezTo>
                    <a:pt x="24" y="90"/>
                    <a:pt x="26" y="91"/>
                    <a:pt x="26" y="93"/>
                  </a:cubicBezTo>
                  <a:lnTo>
                    <a:pt x="26"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474">
              <a:extLst>
                <a:ext uri="{FF2B5EF4-FFF2-40B4-BE49-F238E27FC236}">
                  <a16:creationId xmlns:a16="http://schemas.microsoft.com/office/drawing/2014/main" id="{9A4D748F-0C65-6E41-A7E2-10AC17ADC3CE}"/>
                </a:ext>
              </a:extLst>
            </p:cNvPr>
            <p:cNvSpPr>
              <a:spLocks/>
            </p:cNvSpPr>
            <p:nvPr/>
          </p:nvSpPr>
          <p:spPr bwMode="auto">
            <a:xfrm>
              <a:off x="10917238" y="4637088"/>
              <a:ext cx="26988" cy="147637"/>
            </a:xfrm>
            <a:custGeom>
              <a:avLst/>
              <a:gdLst>
                <a:gd name="T0" fmla="*/ 3 w 7"/>
                <a:gd name="T1" fmla="*/ 39 h 39"/>
                <a:gd name="T2" fmla="*/ 0 w 7"/>
                <a:gd name="T3" fmla="*/ 35 h 39"/>
                <a:gd name="T4" fmla="*/ 0 w 7"/>
                <a:gd name="T5" fmla="*/ 4 h 39"/>
                <a:gd name="T6" fmla="*/ 3 w 7"/>
                <a:gd name="T7" fmla="*/ 0 h 39"/>
                <a:gd name="T8" fmla="*/ 7 w 7"/>
                <a:gd name="T9" fmla="*/ 4 h 39"/>
                <a:gd name="T10" fmla="*/ 7 w 7"/>
                <a:gd name="T11" fmla="*/ 35 h 39"/>
                <a:gd name="T12" fmla="*/ 3 w 7"/>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3" y="39"/>
                  </a:moveTo>
                  <a:cubicBezTo>
                    <a:pt x="1" y="39"/>
                    <a:pt x="0" y="37"/>
                    <a:pt x="0" y="35"/>
                  </a:cubicBezTo>
                  <a:cubicBezTo>
                    <a:pt x="0" y="4"/>
                    <a:pt x="0" y="4"/>
                    <a:pt x="0" y="4"/>
                  </a:cubicBezTo>
                  <a:cubicBezTo>
                    <a:pt x="0" y="2"/>
                    <a:pt x="1" y="0"/>
                    <a:pt x="3" y="0"/>
                  </a:cubicBezTo>
                  <a:cubicBezTo>
                    <a:pt x="5" y="0"/>
                    <a:pt x="7" y="2"/>
                    <a:pt x="7" y="4"/>
                  </a:cubicBezTo>
                  <a:cubicBezTo>
                    <a:pt x="7" y="35"/>
                    <a:pt x="7" y="35"/>
                    <a:pt x="7" y="35"/>
                  </a:cubicBezTo>
                  <a:cubicBezTo>
                    <a:pt x="7" y="37"/>
                    <a:pt x="5" y="39"/>
                    <a:pt x="3"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475">
              <a:extLst>
                <a:ext uri="{FF2B5EF4-FFF2-40B4-BE49-F238E27FC236}">
                  <a16:creationId xmlns:a16="http://schemas.microsoft.com/office/drawing/2014/main" id="{54C91410-1AD4-B841-8DB1-D2A25C7A9467}"/>
                </a:ext>
              </a:extLst>
            </p:cNvPr>
            <p:cNvSpPr>
              <a:spLocks/>
            </p:cNvSpPr>
            <p:nvPr/>
          </p:nvSpPr>
          <p:spPr bwMode="auto">
            <a:xfrm>
              <a:off x="11109326" y="4343400"/>
              <a:ext cx="546100" cy="414337"/>
            </a:xfrm>
            <a:custGeom>
              <a:avLst/>
              <a:gdLst>
                <a:gd name="T0" fmla="*/ 131 w 145"/>
                <a:gd name="T1" fmla="*/ 110 h 110"/>
                <a:gd name="T2" fmla="*/ 122 w 145"/>
                <a:gd name="T3" fmla="*/ 110 h 110"/>
                <a:gd name="T4" fmla="*/ 118 w 145"/>
                <a:gd name="T5" fmla="*/ 106 h 110"/>
                <a:gd name="T6" fmla="*/ 122 w 145"/>
                <a:gd name="T7" fmla="*/ 103 h 110"/>
                <a:gd name="T8" fmla="*/ 127 w 145"/>
                <a:gd name="T9" fmla="*/ 103 h 110"/>
                <a:gd name="T10" fmla="*/ 127 w 145"/>
                <a:gd name="T11" fmla="*/ 20 h 110"/>
                <a:gd name="T12" fmla="*/ 131 w 145"/>
                <a:gd name="T13" fmla="*/ 17 h 110"/>
                <a:gd name="T14" fmla="*/ 138 w 145"/>
                <a:gd name="T15" fmla="*/ 17 h 110"/>
                <a:gd name="T16" fmla="*/ 138 w 145"/>
                <a:gd name="T17" fmla="*/ 7 h 110"/>
                <a:gd name="T18" fmla="*/ 7 w 145"/>
                <a:gd name="T19" fmla="*/ 7 h 110"/>
                <a:gd name="T20" fmla="*/ 7 w 145"/>
                <a:gd name="T21" fmla="*/ 17 h 110"/>
                <a:gd name="T22" fmla="*/ 14 w 145"/>
                <a:gd name="T23" fmla="*/ 17 h 110"/>
                <a:gd name="T24" fmla="*/ 18 w 145"/>
                <a:gd name="T25" fmla="*/ 20 h 110"/>
                <a:gd name="T26" fmla="*/ 18 w 145"/>
                <a:gd name="T27" fmla="*/ 33 h 110"/>
                <a:gd name="T28" fmla="*/ 27 w 145"/>
                <a:gd name="T29" fmla="*/ 25 h 110"/>
                <a:gd name="T30" fmla="*/ 44 w 145"/>
                <a:gd name="T31" fmla="*/ 24 h 110"/>
                <a:gd name="T32" fmla="*/ 47 w 145"/>
                <a:gd name="T33" fmla="*/ 40 h 110"/>
                <a:gd name="T34" fmla="*/ 18 w 145"/>
                <a:gd name="T35" fmla="*/ 68 h 110"/>
                <a:gd name="T36" fmla="*/ 18 w 145"/>
                <a:gd name="T37" fmla="*/ 103 h 110"/>
                <a:gd name="T38" fmla="*/ 96 w 145"/>
                <a:gd name="T39" fmla="*/ 103 h 110"/>
                <a:gd name="T40" fmla="*/ 99 w 145"/>
                <a:gd name="T41" fmla="*/ 106 h 110"/>
                <a:gd name="T42" fmla="*/ 96 w 145"/>
                <a:gd name="T43" fmla="*/ 110 h 110"/>
                <a:gd name="T44" fmla="*/ 14 w 145"/>
                <a:gd name="T45" fmla="*/ 110 h 110"/>
                <a:gd name="T46" fmla="*/ 10 w 145"/>
                <a:gd name="T47" fmla="*/ 106 h 110"/>
                <a:gd name="T48" fmla="*/ 10 w 145"/>
                <a:gd name="T49" fmla="*/ 66 h 110"/>
                <a:gd name="T50" fmla="*/ 12 w 145"/>
                <a:gd name="T51" fmla="*/ 63 h 110"/>
                <a:gd name="T52" fmla="*/ 41 w 145"/>
                <a:gd name="T53" fmla="*/ 36 h 110"/>
                <a:gd name="T54" fmla="*/ 40 w 145"/>
                <a:gd name="T55" fmla="*/ 29 h 110"/>
                <a:gd name="T56" fmla="*/ 32 w 145"/>
                <a:gd name="T57" fmla="*/ 30 h 110"/>
                <a:gd name="T58" fmla="*/ 16 w 145"/>
                <a:gd name="T59" fmla="*/ 43 h 110"/>
                <a:gd name="T60" fmla="*/ 12 w 145"/>
                <a:gd name="T61" fmla="*/ 44 h 110"/>
                <a:gd name="T62" fmla="*/ 10 w 145"/>
                <a:gd name="T63" fmla="*/ 40 h 110"/>
                <a:gd name="T64" fmla="*/ 10 w 145"/>
                <a:gd name="T65" fmla="*/ 24 h 110"/>
                <a:gd name="T66" fmla="*/ 3 w 145"/>
                <a:gd name="T67" fmla="*/ 24 h 110"/>
                <a:gd name="T68" fmla="*/ 0 w 145"/>
                <a:gd name="T69" fmla="*/ 20 h 110"/>
                <a:gd name="T70" fmla="*/ 0 w 145"/>
                <a:gd name="T71" fmla="*/ 4 h 110"/>
                <a:gd name="T72" fmla="*/ 3 w 145"/>
                <a:gd name="T73" fmla="*/ 0 h 110"/>
                <a:gd name="T74" fmla="*/ 141 w 145"/>
                <a:gd name="T75" fmla="*/ 0 h 110"/>
                <a:gd name="T76" fmla="*/ 145 w 145"/>
                <a:gd name="T77" fmla="*/ 4 h 110"/>
                <a:gd name="T78" fmla="*/ 145 w 145"/>
                <a:gd name="T79" fmla="*/ 20 h 110"/>
                <a:gd name="T80" fmla="*/ 141 w 145"/>
                <a:gd name="T81" fmla="*/ 24 h 110"/>
                <a:gd name="T82" fmla="*/ 134 w 145"/>
                <a:gd name="T83" fmla="*/ 24 h 110"/>
                <a:gd name="T84" fmla="*/ 134 w 145"/>
                <a:gd name="T85" fmla="*/ 106 h 110"/>
                <a:gd name="T86" fmla="*/ 131 w 145"/>
                <a:gd name="T8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5" h="110">
                  <a:moveTo>
                    <a:pt x="131" y="110"/>
                  </a:moveTo>
                  <a:cubicBezTo>
                    <a:pt x="122" y="110"/>
                    <a:pt x="122" y="110"/>
                    <a:pt x="122" y="110"/>
                  </a:cubicBezTo>
                  <a:cubicBezTo>
                    <a:pt x="120" y="110"/>
                    <a:pt x="118" y="108"/>
                    <a:pt x="118" y="106"/>
                  </a:cubicBezTo>
                  <a:cubicBezTo>
                    <a:pt x="118" y="104"/>
                    <a:pt x="120" y="103"/>
                    <a:pt x="122" y="103"/>
                  </a:cubicBezTo>
                  <a:cubicBezTo>
                    <a:pt x="127" y="103"/>
                    <a:pt x="127" y="103"/>
                    <a:pt x="127" y="103"/>
                  </a:cubicBezTo>
                  <a:cubicBezTo>
                    <a:pt x="127" y="20"/>
                    <a:pt x="127" y="20"/>
                    <a:pt x="127" y="20"/>
                  </a:cubicBezTo>
                  <a:cubicBezTo>
                    <a:pt x="127" y="18"/>
                    <a:pt x="129" y="17"/>
                    <a:pt x="131" y="17"/>
                  </a:cubicBezTo>
                  <a:cubicBezTo>
                    <a:pt x="138" y="17"/>
                    <a:pt x="138" y="17"/>
                    <a:pt x="138" y="17"/>
                  </a:cubicBezTo>
                  <a:cubicBezTo>
                    <a:pt x="138" y="7"/>
                    <a:pt x="138" y="7"/>
                    <a:pt x="138" y="7"/>
                  </a:cubicBezTo>
                  <a:cubicBezTo>
                    <a:pt x="7" y="7"/>
                    <a:pt x="7" y="7"/>
                    <a:pt x="7" y="7"/>
                  </a:cubicBezTo>
                  <a:cubicBezTo>
                    <a:pt x="7" y="17"/>
                    <a:pt x="7" y="17"/>
                    <a:pt x="7" y="17"/>
                  </a:cubicBezTo>
                  <a:cubicBezTo>
                    <a:pt x="14" y="17"/>
                    <a:pt x="14" y="17"/>
                    <a:pt x="14" y="17"/>
                  </a:cubicBezTo>
                  <a:cubicBezTo>
                    <a:pt x="16" y="17"/>
                    <a:pt x="18" y="18"/>
                    <a:pt x="18" y="20"/>
                  </a:cubicBezTo>
                  <a:cubicBezTo>
                    <a:pt x="18" y="33"/>
                    <a:pt x="18" y="33"/>
                    <a:pt x="18" y="33"/>
                  </a:cubicBezTo>
                  <a:cubicBezTo>
                    <a:pt x="21" y="30"/>
                    <a:pt x="24" y="27"/>
                    <a:pt x="27" y="25"/>
                  </a:cubicBezTo>
                  <a:cubicBezTo>
                    <a:pt x="31" y="20"/>
                    <a:pt x="39" y="20"/>
                    <a:pt x="44" y="24"/>
                  </a:cubicBezTo>
                  <a:cubicBezTo>
                    <a:pt x="49" y="28"/>
                    <a:pt x="51" y="35"/>
                    <a:pt x="47" y="40"/>
                  </a:cubicBezTo>
                  <a:cubicBezTo>
                    <a:pt x="44" y="45"/>
                    <a:pt x="35" y="58"/>
                    <a:pt x="18" y="68"/>
                  </a:cubicBezTo>
                  <a:cubicBezTo>
                    <a:pt x="18" y="103"/>
                    <a:pt x="18" y="103"/>
                    <a:pt x="18" y="103"/>
                  </a:cubicBezTo>
                  <a:cubicBezTo>
                    <a:pt x="96" y="103"/>
                    <a:pt x="96" y="103"/>
                    <a:pt x="96" y="103"/>
                  </a:cubicBezTo>
                  <a:cubicBezTo>
                    <a:pt x="98" y="103"/>
                    <a:pt x="99" y="104"/>
                    <a:pt x="99" y="106"/>
                  </a:cubicBezTo>
                  <a:cubicBezTo>
                    <a:pt x="99" y="108"/>
                    <a:pt x="98" y="110"/>
                    <a:pt x="96" y="110"/>
                  </a:cubicBezTo>
                  <a:cubicBezTo>
                    <a:pt x="14" y="110"/>
                    <a:pt x="14" y="110"/>
                    <a:pt x="14" y="110"/>
                  </a:cubicBezTo>
                  <a:cubicBezTo>
                    <a:pt x="12" y="110"/>
                    <a:pt x="10" y="108"/>
                    <a:pt x="10" y="106"/>
                  </a:cubicBezTo>
                  <a:cubicBezTo>
                    <a:pt x="10" y="66"/>
                    <a:pt x="10" y="66"/>
                    <a:pt x="10" y="66"/>
                  </a:cubicBezTo>
                  <a:cubicBezTo>
                    <a:pt x="10" y="64"/>
                    <a:pt x="11" y="63"/>
                    <a:pt x="12" y="63"/>
                  </a:cubicBezTo>
                  <a:cubicBezTo>
                    <a:pt x="30" y="54"/>
                    <a:pt x="39" y="40"/>
                    <a:pt x="41" y="36"/>
                  </a:cubicBezTo>
                  <a:cubicBezTo>
                    <a:pt x="43" y="34"/>
                    <a:pt x="42" y="31"/>
                    <a:pt x="40" y="29"/>
                  </a:cubicBezTo>
                  <a:cubicBezTo>
                    <a:pt x="37" y="28"/>
                    <a:pt x="34" y="28"/>
                    <a:pt x="32" y="30"/>
                  </a:cubicBezTo>
                  <a:cubicBezTo>
                    <a:pt x="27" y="35"/>
                    <a:pt x="22" y="39"/>
                    <a:pt x="16" y="43"/>
                  </a:cubicBezTo>
                  <a:cubicBezTo>
                    <a:pt x="15" y="44"/>
                    <a:pt x="13" y="44"/>
                    <a:pt x="12" y="44"/>
                  </a:cubicBezTo>
                  <a:cubicBezTo>
                    <a:pt x="11" y="43"/>
                    <a:pt x="10" y="42"/>
                    <a:pt x="10" y="40"/>
                  </a:cubicBezTo>
                  <a:cubicBezTo>
                    <a:pt x="10" y="24"/>
                    <a:pt x="10" y="24"/>
                    <a:pt x="10" y="24"/>
                  </a:cubicBezTo>
                  <a:cubicBezTo>
                    <a:pt x="3" y="24"/>
                    <a:pt x="3" y="24"/>
                    <a:pt x="3" y="24"/>
                  </a:cubicBezTo>
                  <a:cubicBezTo>
                    <a:pt x="1" y="24"/>
                    <a:pt x="0" y="22"/>
                    <a:pt x="0" y="20"/>
                  </a:cubicBezTo>
                  <a:cubicBezTo>
                    <a:pt x="0" y="4"/>
                    <a:pt x="0" y="4"/>
                    <a:pt x="0" y="4"/>
                  </a:cubicBezTo>
                  <a:cubicBezTo>
                    <a:pt x="0" y="2"/>
                    <a:pt x="1" y="0"/>
                    <a:pt x="3" y="0"/>
                  </a:cubicBezTo>
                  <a:cubicBezTo>
                    <a:pt x="141" y="0"/>
                    <a:pt x="141" y="0"/>
                    <a:pt x="141" y="0"/>
                  </a:cubicBezTo>
                  <a:cubicBezTo>
                    <a:pt x="143" y="0"/>
                    <a:pt x="145" y="2"/>
                    <a:pt x="145" y="4"/>
                  </a:cubicBezTo>
                  <a:cubicBezTo>
                    <a:pt x="145" y="20"/>
                    <a:pt x="145" y="20"/>
                    <a:pt x="145" y="20"/>
                  </a:cubicBezTo>
                  <a:cubicBezTo>
                    <a:pt x="145" y="22"/>
                    <a:pt x="143" y="24"/>
                    <a:pt x="141" y="24"/>
                  </a:cubicBezTo>
                  <a:cubicBezTo>
                    <a:pt x="134" y="24"/>
                    <a:pt x="134" y="24"/>
                    <a:pt x="134" y="24"/>
                  </a:cubicBezTo>
                  <a:cubicBezTo>
                    <a:pt x="134" y="106"/>
                    <a:pt x="134" y="106"/>
                    <a:pt x="134" y="106"/>
                  </a:cubicBezTo>
                  <a:cubicBezTo>
                    <a:pt x="134" y="108"/>
                    <a:pt x="133" y="110"/>
                    <a:pt x="131"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476">
              <a:extLst>
                <a:ext uri="{FF2B5EF4-FFF2-40B4-BE49-F238E27FC236}">
                  <a16:creationId xmlns:a16="http://schemas.microsoft.com/office/drawing/2014/main" id="{4AE94C62-A62D-634A-AA62-4ADCF7505E13}"/>
                </a:ext>
              </a:extLst>
            </p:cNvPr>
            <p:cNvSpPr>
              <a:spLocks/>
            </p:cNvSpPr>
            <p:nvPr/>
          </p:nvSpPr>
          <p:spPr bwMode="auto">
            <a:xfrm>
              <a:off x="11147426" y="4406900"/>
              <a:ext cx="376238" cy="26987"/>
            </a:xfrm>
            <a:custGeom>
              <a:avLst/>
              <a:gdLst>
                <a:gd name="T0" fmla="*/ 96 w 100"/>
                <a:gd name="T1" fmla="*/ 7 h 7"/>
                <a:gd name="T2" fmla="*/ 4 w 100"/>
                <a:gd name="T3" fmla="*/ 7 h 7"/>
                <a:gd name="T4" fmla="*/ 0 w 100"/>
                <a:gd name="T5" fmla="*/ 3 h 7"/>
                <a:gd name="T6" fmla="*/ 4 w 100"/>
                <a:gd name="T7" fmla="*/ 0 h 7"/>
                <a:gd name="T8" fmla="*/ 96 w 100"/>
                <a:gd name="T9" fmla="*/ 0 h 7"/>
                <a:gd name="T10" fmla="*/ 100 w 100"/>
                <a:gd name="T11" fmla="*/ 3 h 7"/>
                <a:gd name="T12" fmla="*/ 96 w 10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0" h="7">
                  <a:moveTo>
                    <a:pt x="96" y="7"/>
                  </a:moveTo>
                  <a:cubicBezTo>
                    <a:pt x="4" y="7"/>
                    <a:pt x="4" y="7"/>
                    <a:pt x="4" y="7"/>
                  </a:cubicBezTo>
                  <a:cubicBezTo>
                    <a:pt x="2" y="7"/>
                    <a:pt x="0" y="5"/>
                    <a:pt x="0" y="3"/>
                  </a:cubicBezTo>
                  <a:cubicBezTo>
                    <a:pt x="0" y="1"/>
                    <a:pt x="2" y="0"/>
                    <a:pt x="4" y="0"/>
                  </a:cubicBezTo>
                  <a:cubicBezTo>
                    <a:pt x="96" y="0"/>
                    <a:pt x="96" y="0"/>
                    <a:pt x="96" y="0"/>
                  </a:cubicBezTo>
                  <a:cubicBezTo>
                    <a:pt x="98" y="0"/>
                    <a:pt x="100" y="1"/>
                    <a:pt x="100" y="3"/>
                  </a:cubicBezTo>
                  <a:cubicBezTo>
                    <a:pt x="100" y="5"/>
                    <a:pt x="98" y="7"/>
                    <a:pt x="9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 name="Group 15">
            <a:extLst>
              <a:ext uri="{FF2B5EF4-FFF2-40B4-BE49-F238E27FC236}">
                <a16:creationId xmlns:a16="http://schemas.microsoft.com/office/drawing/2014/main" id="{95AAF026-16F5-3845-9201-180CDE91CFC8}"/>
              </a:ext>
            </a:extLst>
          </p:cNvPr>
          <p:cNvGrpSpPr/>
          <p:nvPr/>
        </p:nvGrpSpPr>
        <p:grpSpPr>
          <a:xfrm>
            <a:off x="795828" y="1669684"/>
            <a:ext cx="10986675" cy="3896990"/>
            <a:chOff x="726816" y="2101005"/>
            <a:chExt cx="10986675" cy="3896990"/>
          </a:xfrm>
        </p:grpSpPr>
        <p:pic>
          <p:nvPicPr>
            <p:cNvPr id="7174" name="Picture 6" descr="Kính lúp đeo mắt có đèn v1 | GIA BẢO SHOP | Tiki">
              <a:extLst>
                <a:ext uri="{FF2B5EF4-FFF2-40B4-BE49-F238E27FC236}">
                  <a16:creationId xmlns:a16="http://schemas.microsoft.com/office/drawing/2014/main" id="{9954E476-3359-BA47-83B3-9280786565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16501" y="2101005"/>
              <a:ext cx="3896990" cy="389699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kính lúp cầm tay mini">
              <a:extLst>
                <a:ext uri="{FF2B5EF4-FFF2-40B4-BE49-F238E27FC236}">
                  <a16:creationId xmlns:a16="http://schemas.microsoft.com/office/drawing/2014/main" id="{3B8F4A7A-565B-D445-8FAF-C269891A8C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726816" y="2620750"/>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Kính Lúp Để Bàn MG-H36 CÓ ĐÈN ( PHÓNG ĐẠI 10 LẦN, THẤU KÍNH THỦY TINH 125MM  TRONG SUỐT ) - Dụng cụ văn phòng khác Tác giả Huaheng | GiaSach.com">
              <a:extLst>
                <a:ext uri="{FF2B5EF4-FFF2-40B4-BE49-F238E27FC236}">
                  <a16:creationId xmlns:a16="http://schemas.microsoft.com/office/drawing/2014/main" id="{B2096571-C385-2543-B943-987A631055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008" y="2627100"/>
              <a:ext cx="2844800" cy="2844800"/>
            </a:xfrm>
            <a:prstGeom prst="rect">
              <a:avLst/>
            </a:prstGeom>
            <a:noFill/>
            <a:extLst>
              <a:ext uri="{909E8E84-426E-40DD-AFC4-6F175D3DCCD1}">
                <a14:hiddenFill xmlns:a14="http://schemas.microsoft.com/office/drawing/2010/main">
                  <a:solidFill>
                    <a:srgbClr val="FFFFFF"/>
                  </a:solidFill>
                </a14:hiddenFill>
              </a:ext>
            </a:extLst>
          </p:spPr>
        </p:pic>
      </p:grpSp>
      <p:sp>
        <p:nvSpPr>
          <p:cNvPr id="27" name="TextBox 26">
            <a:extLst>
              <a:ext uri="{FF2B5EF4-FFF2-40B4-BE49-F238E27FC236}">
                <a16:creationId xmlns:a16="http://schemas.microsoft.com/office/drawing/2014/main" id="{46A7A9D1-A161-D94A-A8F9-072722D6C025}"/>
              </a:ext>
            </a:extLst>
          </p:cNvPr>
          <p:cNvSpPr txBox="1"/>
          <p:nvPr/>
        </p:nvSpPr>
        <p:spPr>
          <a:xfrm>
            <a:off x="4347020" y="5228424"/>
            <a:ext cx="3023253" cy="954107"/>
          </a:xfrm>
          <a:prstGeom prst="rect">
            <a:avLst/>
          </a:prstGeom>
          <a:noFill/>
        </p:spPr>
        <p:txBody>
          <a:bodyPr wrap="square" rtlCol="0">
            <a:spAutoFit/>
          </a:bodyPr>
          <a:lstStyle/>
          <a:p>
            <a:pPr algn="ctr"/>
            <a:r>
              <a:rPr lang="en-VN" sz="2800" dirty="0">
                <a:latin typeface="Lucida Grande" panose="020B0600040502020204" pitchFamily="34" charset="0"/>
                <a:ea typeface="Hiragino Kaku Gothic StdN W8" panose="020B0800000000000000" pitchFamily="34" charset="-128"/>
                <a:cs typeface="Lucida Grande" panose="020B0600040502020204" pitchFamily="34" charset="0"/>
              </a:rPr>
              <a:t>Kính lúp để bàn có đèn</a:t>
            </a:r>
          </a:p>
        </p:txBody>
      </p:sp>
      <p:sp>
        <p:nvSpPr>
          <p:cNvPr id="30" name="TextBox 29">
            <a:extLst>
              <a:ext uri="{FF2B5EF4-FFF2-40B4-BE49-F238E27FC236}">
                <a16:creationId xmlns:a16="http://schemas.microsoft.com/office/drawing/2014/main" id="{4550F746-F6B5-5E4A-9E5D-CBCC31139AFD}"/>
              </a:ext>
            </a:extLst>
          </p:cNvPr>
          <p:cNvSpPr txBox="1"/>
          <p:nvPr/>
        </p:nvSpPr>
        <p:spPr>
          <a:xfrm>
            <a:off x="879693" y="5228424"/>
            <a:ext cx="3023253" cy="954107"/>
          </a:xfrm>
          <a:prstGeom prst="rect">
            <a:avLst/>
          </a:prstGeom>
          <a:noFill/>
        </p:spPr>
        <p:txBody>
          <a:bodyPr wrap="square" rtlCol="0">
            <a:spAutoFit/>
          </a:bodyPr>
          <a:lstStyle/>
          <a:p>
            <a:pPr algn="ctr"/>
            <a:r>
              <a:rPr lang="en-VN" sz="2800" dirty="0">
                <a:latin typeface="Lucida Grande" panose="020B0600040502020204" pitchFamily="34" charset="0"/>
                <a:ea typeface="Hiragino Kaku Gothic StdN W8" panose="020B0800000000000000" pitchFamily="34" charset="-128"/>
                <a:cs typeface="Lucida Grande" panose="020B0600040502020204" pitchFamily="34" charset="0"/>
              </a:rPr>
              <a:t>Kính lúp </a:t>
            </a:r>
          </a:p>
          <a:p>
            <a:pPr algn="ctr"/>
            <a:r>
              <a:rPr lang="en-VN" sz="2800" dirty="0">
                <a:latin typeface="Lucida Grande" panose="020B0600040502020204" pitchFamily="34" charset="0"/>
                <a:ea typeface="Hiragino Kaku Gothic StdN W8" panose="020B0800000000000000" pitchFamily="34" charset="-128"/>
                <a:cs typeface="Lucida Grande" panose="020B0600040502020204" pitchFamily="34" charset="0"/>
              </a:rPr>
              <a:t>cầm tay</a:t>
            </a:r>
          </a:p>
        </p:txBody>
      </p:sp>
      <p:sp>
        <p:nvSpPr>
          <p:cNvPr id="31" name="TextBox 30">
            <a:extLst>
              <a:ext uri="{FF2B5EF4-FFF2-40B4-BE49-F238E27FC236}">
                <a16:creationId xmlns:a16="http://schemas.microsoft.com/office/drawing/2014/main" id="{184944A3-E754-B548-B562-A3DBA24479FD}"/>
              </a:ext>
            </a:extLst>
          </p:cNvPr>
          <p:cNvSpPr txBox="1"/>
          <p:nvPr/>
        </p:nvSpPr>
        <p:spPr>
          <a:xfrm>
            <a:off x="8135131" y="5228424"/>
            <a:ext cx="3023253" cy="954107"/>
          </a:xfrm>
          <a:prstGeom prst="rect">
            <a:avLst/>
          </a:prstGeom>
          <a:noFill/>
        </p:spPr>
        <p:txBody>
          <a:bodyPr wrap="square" rtlCol="0">
            <a:spAutoFit/>
          </a:bodyPr>
          <a:lstStyle/>
          <a:p>
            <a:pPr algn="ctr"/>
            <a:r>
              <a:rPr lang="en-VN" sz="2800" dirty="0">
                <a:latin typeface="Lucida Grande" panose="020B0600040502020204" pitchFamily="34" charset="0"/>
                <a:ea typeface="Hiragino Kaku Gothic StdN W8" panose="020B0800000000000000" pitchFamily="34" charset="-128"/>
                <a:cs typeface="Lucida Grande" panose="020B0600040502020204" pitchFamily="34" charset="0"/>
              </a:rPr>
              <a:t>Kính lúp </a:t>
            </a:r>
          </a:p>
          <a:p>
            <a:pPr algn="ctr"/>
            <a:r>
              <a:rPr lang="en-US" sz="2800" dirty="0" err="1">
                <a:latin typeface="Lucida Grande" panose="020B0600040502020204" pitchFamily="34" charset="0"/>
                <a:ea typeface="Hiragino Kaku Gothic StdN W8" panose="020B0800000000000000" pitchFamily="34" charset="-128"/>
                <a:cs typeface="Lucida Grande" panose="020B0600040502020204" pitchFamily="34" charset="0"/>
              </a:rPr>
              <a:t>đ</a:t>
            </a:r>
            <a:r>
              <a:rPr lang="en-VN" sz="2800" dirty="0">
                <a:latin typeface="Lucida Grande" panose="020B0600040502020204" pitchFamily="34" charset="0"/>
                <a:ea typeface="Hiragino Kaku Gothic StdN W8" panose="020B0800000000000000" pitchFamily="34" charset="-128"/>
                <a:cs typeface="Lucida Grande" panose="020B0600040502020204" pitchFamily="34" charset="0"/>
              </a:rPr>
              <a:t>eo mắt</a:t>
            </a:r>
          </a:p>
        </p:txBody>
      </p:sp>
      <p:sp>
        <p:nvSpPr>
          <p:cNvPr id="24" name="TextBox 23">
            <a:extLst>
              <a:ext uri="{FF2B5EF4-FFF2-40B4-BE49-F238E27FC236}">
                <a16:creationId xmlns:a16="http://schemas.microsoft.com/office/drawing/2014/main" id="{6DF19E37-E82B-2646-9914-032AE3902C7F}"/>
              </a:ext>
            </a:extLst>
          </p:cNvPr>
          <p:cNvSpPr txBox="1"/>
          <p:nvPr/>
        </p:nvSpPr>
        <p:spPr>
          <a:xfrm>
            <a:off x="2115519" y="691988"/>
            <a:ext cx="6328977" cy="769441"/>
          </a:xfrm>
          <a:prstGeom prst="rect">
            <a:avLst/>
          </a:prstGeom>
          <a:noFill/>
        </p:spPr>
        <p:txBody>
          <a:bodyPr wrap="none" rtlCol="0">
            <a:spAutoFit/>
          </a:bodyPr>
          <a:lstStyle/>
          <a:p>
            <a:pPr algn="ctr"/>
            <a:r>
              <a:rPr lang="en-VN" sz="4400" b="1" dirty="0">
                <a:solidFill>
                  <a:srgbClr val="FF0000"/>
                </a:solidFill>
                <a:latin typeface="Lucida Grande" panose="020B0600040502020204" pitchFamily="34" charset="0"/>
                <a:ea typeface="Hiragino Kaku Gothic StdN W8" panose="020B0800000000000000" pitchFamily="34" charset="-128"/>
                <a:cs typeface="Lucida Grande" panose="020B0600040502020204" pitchFamily="34" charset="0"/>
              </a:rPr>
              <a:t>PHÂN LOẠI KÍNH LÚP</a:t>
            </a:r>
          </a:p>
        </p:txBody>
      </p:sp>
    </p:spTree>
    <p:extLst>
      <p:ext uri="{BB962C8B-B14F-4D97-AF65-F5344CB8AC3E}">
        <p14:creationId xmlns:p14="http://schemas.microsoft.com/office/powerpoint/2010/main" val="850687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4A16E06-D8AB-A64B-8570-52ED0C5098E8}"/>
              </a:ext>
            </a:extLst>
          </p:cNvPr>
          <p:cNvSpPr txBox="1"/>
          <p:nvPr/>
        </p:nvSpPr>
        <p:spPr>
          <a:xfrm>
            <a:off x="2251580" y="548101"/>
            <a:ext cx="3276859" cy="523220"/>
          </a:xfrm>
          <a:prstGeom prst="rect">
            <a:avLst/>
          </a:prstGeom>
          <a:noFill/>
        </p:spPr>
        <p:txBody>
          <a:bodyPr wrap="none" rtlCol="0">
            <a:spAutoFit/>
          </a:bodyPr>
          <a:lstStyle/>
          <a:p>
            <a:pPr algn="ctr"/>
            <a:r>
              <a:rPr lang="en-VN" sz="28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Hoạt động nhóm</a:t>
            </a:r>
          </a:p>
        </p:txBody>
      </p:sp>
      <p:sp>
        <p:nvSpPr>
          <p:cNvPr id="3" name="TextBox 2">
            <a:extLst>
              <a:ext uri="{FF2B5EF4-FFF2-40B4-BE49-F238E27FC236}">
                <a16:creationId xmlns:a16="http://schemas.microsoft.com/office/drawing/2014/main" id="{5E3347FC-590D-CE49-B3B8-DA750B502E28}"/>
              </a:ext>
            </a:extLst>
          </p:cNvPr>
          <p:cNvSpPr txBox="1"/>
          <p:nvPr/>
        </p:nvSpPr>
        <p:spPr>
          <a:xfrm>
            <a:off x="2198859" y="1130434"/>
            <a:ext cx="6968574" cy="707886"/>
          </a:xfrm>
          <a:prstGeom prst="rect">
            <a:avLst/>
          </a:prstGeom>
          <a:noFill/>
        </p:spPr>
        <p:txBody>
          <a:bodyPr wrap="none" rtlCol="0">
            <a:spAutoFit/>
          </a:bodyPr>
          <a:lstStyle/>
          <a:p>
            <a:pPr algn="ctr"/>
            <a:r>
              <a:rPr lang="en-VN" sz="40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CÁCH SỬ DỤNG KÍNH LÚP</a:t>
            </a:r>
          </a:p>
        </p:txBody>
      </p:sp>
      <p:grpSp>
        <p:nvGrpSpPr>
          <p:cNvPr id="4" name="Group 3">
            <a:extLst>
              <a:ext uri="{FF2B5EF4-FFF2-40B4-BE49-F238E27FC236}">
                <a16:creationId xmlns:a16="http://schemas.microsoft.com/office/drawing/2014/main" id="{DAA86D60-B10B-B245-B16F-F43BC4074CD4}"/>
              </a:ext>
            </a:extLst>
          </p:cNvPr>
          <p:cNvGrpSpPr/>
          <p:nvPr/>
        </p:nvGrpSpPr>
        <p:grpSpPr>
          <a:xfrm>
            <a:off x="452549" y="362309"/>
            <a:ext cx="1583282" cy="1586416"/>
            <a:chOff x="7534276" y="5373688"/>
            <a:chExt cx="801688" cy="803275"/>
          </a:xfrm>
          <a:solidFill>
            <a:srgbClr val="2A9400"/>
          </a:solidFill>
        </p:grpSpPr>
        <p:sp>
          <p:nvSpPr>
            <p:cNvPr id="5" name="Freeform 430">
              <a:extLst>
                <a:ext uri="{FF2B5EF4-FFF2-40B4-BE49-F238E27FC236}">
                  <a16:creationId xmlns:a16="http://schemas.microsoft.com/office/drawing/2014/main" id="{21F558A5-6803-F74D-A555-29B9A74E4150}"/>
                </a:ext>
              </a:extLst>
            </p:cNvPr>
            <p:cNvSpPr>
              <a:spLocks/>
            </p:cNvSpPr>
            <p:nvPr/>
          </p:nvSpPr>
          <p:spPr bwMode="auto">
            <a:xfrm>
              <a:off x="7847013" y="5788025"/>
              <a:ext cx="25400" cy="82550"/>
            </a:xfrm>
            <a:custGeom>
              <a:avLst/>
              <a:gdLst>
                <a:gd name="T0" fmla="*/ 3 w 7"/>
                <a:gd name="T1" fmla="*/ 22 h 22"/>
                <a:gd name="T2" fmla="*/ 0 w 7"/>
                <a:gd name="T3" fmla="*/ 19 h 22"/>
                <a:gd name="T4" fmla="*/ 0 w 7"/>
                <a:gd name="T5" fmla="*/ 3 h 22"/>
                <a:gd name="T6" fmla="*/ 3 w 7"/>
                <a:gd name="T7" fmla="*/ 0 h 22"/>
                <a:gd name="T8" fmla="*/ 7 w 7"/>
                <a:gd name="T9" fmla="*/ 3 h 22"/>
                <a:gd name="T10" fmla="*/ 7 w 7"/>
                <a:gd name="T11" fmla="*/ 19 h 22"/>
                <a:gd name="T12" fmla="*/ 3 w 7"/>
                <a:gd name="T13" fmla="*/ 22 h 22"/>
              </a:gdLst>
              <a:ahLst/>
              <a:cxnLst>
                <a:cxn ang="0">
                  <a:pos x="T0" y="T1"/>
                </a:cxn>
                <a:cxn ang="0">
                  <a:pos x="T2" y="T3"/>
                </a:cxn>
                <a:cxn ang="0">
                  <a:pos x="T4" y="T5"/>
                </a:cxn>
                <a:cxn ang="0">
                  <a:pos x="T6" y="T7"/>
                </a:cxn>
                <a:cxn ang="0">
                  <a:pos x="T8" y="T9"/>
                </a:cxn>
                <a:cxn ang="0">
                  <a:pos x="T10" y="T11"/>
                </a:cxn>
                <a:cxn ang="0">
                  <a:pos x="T12" y="T13"/>
                </a:cxn>
              </a:cxnLst>
              <a:rect l="0" t="0" r="r" b="b"/>
              <a:pathLst>
                <a:path w="7" h="22">
                  <a:moveTo>
                    <a:pt x="3" y="22"/>
                  </a:moveTo>
                  <a:cubicBezTo>
                    <a:pt x="1" y="22"/>
                    <a:pt x="0" y="21"/>
                    <a:pt x="0" y="19"/>
                  </a:cubicBezTo>
                  <a:cubicBezTo>
                    <a:pt x="0" y="3"/>
                    <a:pt x="0" y="3"/>
                    <a:pt x="0" y="3"/>
                  </a:cubicBezTo>
                  <a:cubicBezTo>
                    <a:pt x="0" y="1"/>
                    <a:pt x="1" y="0"/>
                    <a:pt x="3" y="0"/>
                  </a:cubicBezTo>
                  <a:cubicBezTo>
                    <a:pt x="5" y="0"/>
                    <a:pt x="7" y="1"/>
                    <a:pt x="7" y="3"/>
                  </a:cubicBezTo>
                  <a:cubicBezTo>
                    <a:pt x="7" y="19"/>
                    <a:pt x="7" y="19"/>
                    <a:pt x="7" y="19"/>
                  </a:cubicBezTo>
                  <a:cubicBezTo>
                    <a:pt x="7" y="21"/>
                    <a:pt x="5" y="22"/>
                    <a:pt x="3"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431">
              <a:extLst>
                <a:ext uri="{FF2B5EF4-FFF2-40B4-BE49-F238E27FC236}">
                  <a16:creationId xmlns:a16="http://schemas.microsoft.com/office/drawing/2014/main" id="{2046278C-C593-A14E-BAB2-ABFFE67E5995}"/>
                </a:ext>
              </a:extLst>
            </p:cNvPr>
            <p:cNvSpPr>
              <a:spLocks/>
            </p:cNvSpPr>
            <p:nvPr/>
          </p:nvSpPr>
          <p:spPr bwMode="auto">
            <a:xfrm>
              <a:off x="7891463" y="5738813"/>
              <a:ext cx="26988" cy="131762"/>
            </a:xfrm>
            <a:custGeom>
              <a:avLst/>
              <a:gdLst>
                <a:gd name="T0" fmla="*/ 3 w 7"/>
                <a:gd name="T1" fmla="*/ 35 h 35"/>
                <a:gd name="T2" fmla="*/ 0 w 7"/>
                <a:gd name="T3" fmla="*/ 32 h 35"/>
                <a:gd name="T4" fmla="*/ 0 w 7"/>
                <a:gd name="T5" fmla="*/ 4 h 35"/>
                <a:gd name="T6" fmla="*/ 3 w 7"/>
                <a:gd name="T7" fmla="*/ 0 h 35"/>
                <a:gd name="T8" fmla="*/ 7 w 7"/>
                <a:gd name="T9" fmla="*/ 4 h 35"/>
                <a:gd name="T10" fmla="*/ 7 w 7"/>
                <a:gd name="T11" fmla="*/ 32 h 35"/>
                <a:gd name="T12" fmla="*/ 3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3" y="35"/>
                  </a:moveTo>
                  <a:cubicBezTo>
                    <a:pt x="1" y="35"/>
                    <a:pt x="0" y="34"/>
                    <a:pt x="0" y="32"/>
                  </a:cubicBezTo>
                  <a:cubicBezTo>
                    <a:pt x="0" y="4"/>
                    <a:pt x="0" y="4"/>
                    <a:pt x="0" y="4"/>
                  </a:cubicBezTo>
                  <a:cubicBezTo>
                    <a:pt x="0" y="2"/>
                    <a:pt x="1" y="0"/>
                    <a:pt x="3" y="0"/>
                  </a:cubicBezTo>
                  <a:cubicBezTo>
                    <a:pt x="5" y="0"/>
                    <a:pt x="7" y="2"/>
                    <a:pt x="7" y="4"/>
                  </a:cubicBezTo>
                  <a:cubicBezTo>
                    <a:pt x="7" y="32"/>
                    <a:pt x="7" y="32"/>
                    <a:pt x="7" y="32"/>
                  </a:cubicBezTo>
                  <a:cubicBezTo>
                    <a:pt x="7" y="34"/>
                    <a:pt x="5" y="35"/>
                    <a:pt x="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432">
              <a:extLst>
                <a:ext uri="{FF2B5EF4-FFF2-40B4-BE49-F238E27FC236}">
                  <a16:creationId xmlns:a16="http://schemas.microsoft.com/office/drawing/2014/main" id="{919CC3C4-64B3-DB4B-AEDE-8A803E3DA9E9}"/>
                </a:ext>
              </a:extLst>
            </p:cNvPr>
            <p:cNvSpPr>
              <a:spLocks/>
            </p:cNvSpPr>
            <p:nvPr/>
          </p:nvSpPr>
          <p:spPr bwMode="auto">
            <a:xfrm>
              <a:off x="7937501" y="5738813"/>
              <a:ext cx="25400" cy="131762"/>
            </a:xfrm>
            <a:custGeom>
              <a:avLst/>
              <a:gdLst>
                <a:gd name="T0" fmla="*/ 4 w 7"/>
                <a:gd name="T1" fmla="*/ 35 h 35"/>
                <a:gd name="T2" fmla="*/ 0 w 7"/>
                <a:gd name="T3" fmla="*/ 32 h 35"/>
                <a:gd name="T4" fmla="*/ 0 w 7"/>
                <a:gd name="T5" fmla="*/ 4 h 35"/>
                <a:gd name="T6" fmla="*/ 4 w 7"/>
                <a:gd name="T7" fmla="*/ 0 h 35"/>
                <a:gd name="T8" fmla="*/ 7 w 7"/>
                <a:gd name="T9" fmla="*/ 4 h 35"/>
                <a:gd name="T10" fmla="*/ 7 w 7"/>
                <a:gd name="T11" fmla="*/ 32 h 35"/>
                <a:gd name="T12" fmla="*/ 4 w 7"/>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4" y="35"/>
                  </a:moveTo>
                  <a:cubicBezTo>
                    <a:pt x="2" y="35"/>
                    <a:pt x="0" y="34"/>
                    <a:pt x="0" y="32"/>
                  </a:cubicBezTo>
                  <a:cubicBezTo>
                    <a:pt x="0" y="4"/>
                    <a:pt x="0" y="4"/>
                    <a:pt x="0" y="4"/>
                  </a:cubicBezTo>
                  <a:cubicBezTo>
                    <a:pt x="0" y="2"/>
                    <a:pt x="2" y="0"/>
                    <a:pt x="4" y="0"/>
                  </a:cubicBezTo>
                  <a:cubicBezTo>
                    <a:pt x="6" y="0"/>
                    <a:pt x="7" y="2"/>
                    <a:pt x="7" y="4"/>
                  </a:cubicBezTo>
                  <a:cubicBezTo>
                    <a:pt x="7" y="32"/>
                    <a:pt x="7" y="32"/>
                    <a:pt x="7" y="32"/>
                  </a:cubicBezTo>
                  <a:cubicBezTo>
                    <a:pt x="7" y="34"/>
                    <a:pt x="6" y="35"/>
                    <a:pt x="4"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433">
              <a:extLst>
                <a:ext uri="{FF2B5EF4-FFF2-40B4-BE49-F238E27FC236}">
                  <a16:creationId xmlns:a16="http://schemas.microsoft.com/office/drawing/2014/main" id="{1A76ED74-B0C4-C64C-A524-C1592E1781FE}"/>
                </a:ext>
              </a:extLst>
            </p:cNvPr>
            <p:cNvSpPr>
              <a:spLocks/>
            </p:cNvSpPr>
            <p:nvPr/>
          </p:nvSpPr>
          <p:spPr bwMode="auto">
            <a:xfrm>
              <a:off x="7981951" y="5837238"/>
              <a:ext cx="26988" cy="112712"/>
            </a:xfrm>
            <a:custGeom>
              <a:avLst/>
              <a:gdLst>
                <a:gd name="T0" fmla="*/ 4 w 7"/>
                <a:gd name="T1" fmla="*/ 30 h 30"/>
                <a:gd name="T2" fmla="*/ 0 w 7"/>
                <a:gd name="T3" fmla="*/ 27 h 30"/>
                <a:gd name="T4" fmla="*/ 0 w 7"/>
                <a:gd name="T5" fmla="*/ 3 h 30"/>
                <a:gd name="T6" fmla="*/ 4 w 7"/>
                <a:gd name="T7" fmla="*/ 0 h 30"/>
                <a:gd name="T8" fmla="*/ 7 w 7"/>
                <a:gd name="T9" fmla="*/ 3 h 30"/>
                <a:gd name="T10" fmla="*/ 7 w 7"/>
                <a:gd name="T11" fmla="*/ 27 h 30"/>
                <a:gd name="T12" fmla="*/ 4 w 7"/>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7" h="30">
                  <a:moveTo>
                    <a:pt x="4" y="30"/>
                  </a:moveTo>
                  <a:cubicBezTo>
                    <a:pt x="2" y="30"/>
                    <a:pt x="0" y="29"/>
                    <a:pt x="0" y="27"/>
                  </a:cubicBezTo>
                  <a:cubicBezTo>
                    <a:pt x="0" y="3"/>
                    <a:pt x="0" y="3"/>
                    <a:pt x="0" y="3"/>
                  </a:cubicBezTo>
                  <a:cubicBezTo>
                    <a:pt x="0" y="1"/>
                    <a:pt x="2" y="0"/>
                    <a:pt x="4" y="0"/>
                  </a:cubicBezTo>
                  <a:cubicBezTo>
                    <a:pt x="6" y="0"/>
                    <a:pt x="7" y="1"/>
                    <a:pt x="7" y="3"/>
                  </a:cubicBezTo>
                  <a:cubicBezTo>
                    <a:pt x="7" y="27"/>
                    <a:pt x="7" y="27"/>
                    <a:pt x="7" y="27"/>
                  </a:cubicBezTo>
                  <a:cubicBezTo>
                    <a:pt x="7" y="29"/>
                    <a:pt x="6" y="30"/>
                    <a:pt x="4"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434">
              <a:extLst>
                <a:ext uri="{FF2B5EF4-FFF2-40B4-BE49-F238E27FC236}">
                  <a16:creationId xmlns:a16="http://schemas.microsoft.com/office/drawing/2014/main" id="{75A37BF2-1B25-5B46-A505-BCE84174F89F}"/>
                </a:ext>
              </a:extLst>
            </p:cNvPr>
            <p:cNvSpPr>
              <a:spLocks noEditPoints="1"/>
            </p:cNvSpPr>
            <p:nvPr/>
          </p:nvSpPr>
          <p:spPr bwMode="auto">
            <a:xfrm>
              <a:off x="7800976" y="5694363"/>
              <a:ext cx="268288" cy="419100"/>
            </a:xfrm>
            <a:custGeom>
              <a:avLst/>
              <a:gdLst>
                <a:gd name="T0" fmla="*/ 8 w 71"/>
                <a:gd name="T1" fmla="*/ 111 h 111"/>
                <a:gd name="T2" fmla="*/ 5 w 71"/>
                <a:gd name="T3" fmla="*/ 98 h 111"/>
                <a:gd name="T4" fmla="*/ 2 w 71"/>
                <a:gd name="T5" fmla="*/ 79 h 111"/>
                <a:gd name="T6" fmla="*/ 0 w 71"/>
                <a:gd name="T7" fmla="*/ 29 h 111"/>
                <a:gd name="T8" fmla="*/ 12 w 71"/>
                <a:gd name="T9" fmla="*/ 19 h 111"/>
                <a:gd name="T10" fmla="*/ 19 w 71"/>
                <a:gd name="T11" fmla="*/ 6 h 111"/>
                <a:gd name="T12" fmla="*/ 31 w 71"/>
                <a:gd name="T13" fmla="*/ 0 h 111"/>
                <a:gd name="T14" fmla="*/ 43 w 71"/>
                <a:gd name="T15" fmla="*/ 6 h 111"/>
                <a:gd name="T16" fmla="*/ 55 w 71"/>
                <a:gd name="T17" fmla="*/ 16 h 111"/>
                <a:gd name="T18" fmla="*/ 60 w 71"/>
                <a:gd name="T19" fmla="*/ 30 h 111"/>
                <a:gd name="T20" fmla="*/ 71 w 71"/>
                <a:gd name="T21" fmla="*/ 65 h 111"/>
                <a:gd name="T22" fmla="*/ 56 w 71"/>
                <a:gd name="T23" fmla="*/ 90 h 111"/>
                <a:gd name="T24" fmla="*/ 55 w 71"/>
                <a:gd name="T25" fmla="*/ 107 h 111"/>
                <a:gd name="T26" fmla="*/ 12 w 71"/>
                <a:gd name="T27" fmla="*/ 103 h 111"/>
                <a:gd name="T28" fmla="*/ 48 w 71"/>
                <a:gd name="T29" fmla="*/ 92 h 111"/>
                <a:gd name="T30" fmla="*/ 60 w 71"/>
                <a:gd name="T31" fmla="*/ 75 h 111"/>
                <a:gd name="T32" fmla="*/ 64 w 71"/>
                <a:gd name="T33" fmla="*/ 42 h 111"/>
                <a:gd name="T34" fmla="*/ 57 w 71"/>
                <a:gd name="T35" fmla="*/ 38 h 111"/>
                <a:gd name="T36" fmla="*/ 52 w 71"/>
                <a:gd name="T37" fmla="*/ 45 h 111"/>
                <a:gd name="T38" fmla="*/ 48 w 71"/>
                <a:gd name="T39" fmla="*/ 16 h 111"/>
                <a:gd name="T40" fmla="*/ 44 w 71"/>
                <a:gd name="T41" fmla="*/ 14 h 111"/>
                <a:gd name="T42" fmla="*/ 40 w 71"/>
                <a:gd name="T43" fmla="*/ 19 h 111"/>
                <a:gd name="T44" fmla="*/ 36 w 71"/>
                <a:gd name="T45" fmla="*/ 10 h 111"/>
                <a:gd name="T46" fmla="*/ 33 w 71"/>
                <a:gd name="T47" fmla="*/ 8 h 111"/>
                <a:gd name="T48" fmla="*/ 31 w 71"/>
                <a:gd name="T49" fmla="*/ 16 h 111"/>
                <a:gd name="T50" fmla="*/ 24 w 71"/>
                <a:gd name="T51" fmla="*/ 16 h 111"/>
                <a:gd name="T52" fmla="*/ 21 w 71"/>
                <a:gd name="T53" fmla="*/ 13 h 111"/>
                <a:gd name="T54" fmla="*/ 19 w 71"/>
                <a:gd name="T55" fmla="*/ 28 h 111"/>
                <a:gd name="T56" fmla="*/ 12 w 71"/>
                <a:gd name="T57" fmla="*/ 28 h 111"/>
                <a:gd name="T58" fmla="*/ 9 w 71"/>
                <a:gd name="T59" fmla="*/ 26 h 111"/>
                <a:gd name="T60" fmla="*/ 7 w 71"/>
                <a:gd name="T61" fmla="*/ 66 h 111"/>
                <a:gd name="T62" fmla="*/ 9 w 71"/>
                <a:gd name="T63" fmla="*/ 79 h 111"/>
                <a:gd name="T64" fmla="*/ 12 w 71"/>
                <a:gd name="T65" fmla="*/ 103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1" h="111">
                  <a:moveTo>
                    <a:pt x="52" y="111"/>
                  </a:moveTo>
                  <a:cubicBezTo>
                    <a:pt x="8" y="111"/>
                    <a:pt x="8" y="111"/>
                    <a:pt x="8" y="111"/>
                  </a:cubicBezTo>
                  <a:cubicBezTo>
                    <a:pt x="6" y="111"/>
                    <a:pt x="5" y="109"/>
                    <a:pt x="5" y="107"/>
                  </a:cubicBezTo>
                  <a:cubicBezTo>
                    <a:pt x="5" y="98"/>
                    <a:pt x="5" y="98"/>
                    <a:pt x="5" y="98"/>
                  </a:cubicBezTo>
                  <a:cubicBezTo>
                    <a:pt x="5" y="93"/>
                    <a:pt x="4" y="87"/>
                    <a:pt x="2" y="81"/>
                  </a:cubicBezTo>
                  <a:cubicBezTo>
                    <a:pt x="2" y="79"/>
                    <a:pt x="2" y="79"/>
                    <a:pt x="2" y="79"/>
                  </a:cubicBezTo>
                  <a:cubicBezTo>
                    <a:pt x="0" y="75"/>
                    <a:pt x="0" y="71"/>
                    <a:pt x="0" y="66"/>
                  </a:cubicBezTo>
                  <a:cubicBezTo>
                    <a:pt x="0" y="29"/>
                    <a:pt x="0" y="29"/>
                    <a:pt x="0" y="29"/>
                  </a:cubicBezTo>
                  <a:cubicBezTo>
                    <a:pt x="0" y="24"/>
                    <a:pt x="3" y="20"/>
                    <a:pt x="7" y="19"/>
                  </a:cubicBezTo>
                  <a:cubicBezTo>
                    <a:pt x="9" y="19"/>
                    <a:pt x="10" y="19"/>
                    <a:pt x="12" y="19"/>
                  </a:cubicBezTo>
                  <a:cubicBezTo>
                    <a:pt x="12" y="16"/>
                    <a:pt x="12" y="16"/>
                    <a:pt x="12" y="16"/>
                  </a:cubicBezTo>
                  <a:cubicBezTo>
                    <a:pt x="12" y="11"/>
                    <a:pt x="15" y="7"/>
                    <a:pt x="19" y="6"/>
                  </a:cubicBezTo>
                  <a:cubicBezTo>
                    <a:pt x="21" y="6"/>
                    <a:pt x="23" y="6"/>
                    <a:pt x="25" y="6"/>
                  </a:cubicBezTo>
                  <a:cubicBezTo>
                    <a:pt x="26" y="3"/>
                    <a:pt x="28" y="1"/>
                    <a:pt x="31" y="0"/>
                  </a:cubicBezTo>
                  <a:cubicBezTo>
                    <a:pt x="34" y="0"/>
                    <a:pt x="37" y="0"/>
                    <a:pt x="40" y="2"/>
                  </a:cubicBezTo>
                  <a:cubicBezTo>
                    <a:pt x="41" y="3"/>
                    <a:pt x="42" y="5"/>
                    <a:pt x="43" y="6"/>
                  </a:cubicBezTo>
                  <a:cubicBezTo>
                    <a:pt x="44" y="6"/>
                    <a:pt x="46" y="6"/>
                    <a:pt x="48" y="6"/>
                  </a:cubicBezTo>
                  <a:cubicBezTo>
                    <a:pt x="52" y="7"/>
                    <a:pt x="55" y="11"/>
                    <a:pt x="55" y="16"/>
                  </a:cubicBezTo>
                  <a:cubicBezTo>
                    <a:pt x="55" y="31"/>
                    <a:pt x="55" y="31"/>
                    <a:pt x="55" y="31"/>
                  </a:cubicBezTo>
                  <a:cubicBezTo>
                    <a:pt x="57" y="30"/>
                    <a:pt x="58" y="30"/>
                    <a:pt x="60" y="30"/>
                  </a:cubicBezTo>
                  <a:cubicBezTo>
                    <a:pt x="66" y="30"/>
                    <a:pt x="71" y="36"/>
                    <a:pt x="71" y="42"/>
                  </a:cubicBezTo>
                  <a:cubicBezTo>
                    <a:pt x="71" y="65"/>
                    <a:pt x="71" y="65"/>
                    <a:pt x="71" y="65"/>
                  </a:cubicBezTo>
                  <a:cubicBezTo>
                    <a:pt x="71" y="71"/>
                    <a:pt x="69" y="76"/>
                    <a:pt x="65" y="80"/>
                  </a:cubicBezTo>
                  <a:cubicBezTo>
                    <a:pt x="56" y="90"/>
                    <a:pt x="56" y="90"/>
                    <a:pt x="56" y="90"/>
                  </a:cubicBezTo>
                  <a:cubicBezTo>
                    <a:pt x="56" y="90"/>
                    <a:pt x="55" y="91"/>
                    <a:pt x="55" y="92"/>
                  </a:cubicBezTo>
                  <a:cubicBezTo>
                    <a:pt x="55" y="107"/>
                    <a:pt x="55" y="107"/>
                    <a:pt x="55" y="107"/>
                  </a:cubicBezTo>
                  <a:cubicBezTo>
                    <a:pt x="55" y="109"/>
                    <a:pt x="54" y="111"/>
                    <a:pt x="52" y="111"/>
                  </a:cubicBezTo>
                  <a:close/>
                  <a:moveTo>
                    <a:pt x="12" y="103"/>
                  </a:moveTo>
                  <a:cubicBezTo>
                    <a:pt x="48" y="103"/>
                    <a:pt x="48" y="103"/>
                    <a:pt x="48" y="103"/>
                  </a:cubicBezTo>
                  <a:cubicBezTo>
                    <a:pt x="48" y="92"/>
                    <a:pt x="48" y="92"/>
                    <a:pt x="48" y="92"/>
                  </a:cubicBezTo>
                  <a:cubicBezTo>
                    <a:pt x="48" y="89"/>
                    <a:pt x="49" y="87"/>
                    <a:pt x="51" y="85"/>
                  </a:cubicBezTo>
                  <a:cubicBezTo>
                    <a:pt x="60" y="75"/>
                    <a:pt x="60" y="75"/>
                    <a:pt x="60" y="75"/>
                  </a:cubicBezTo>
                  <a:cubicBezTo>
                    <a:pt x="62" y="73"/>
                    <a:pt x="64" y="69"/>
                    <a:pt x="64" y="65"/>
                  </a:cubicBezTo>
                  <a:cubicBezTo>
                    <a:pt x="64" y="42"/>
                    <a:pt x="64" y="42"/>
                    <a:pt x="64" y="42"/>
                  </a:cubicBezTo>
                  <a:cubicBezTo>
                    <a:pt x="64" y="39"/>
                    <a:pt x="62" y="37"/>
                    <a:pt x="60" y="37"/>
                  </a:cubicBezTo>
                  <a:cubicBezTo>
                    <a:pt x="59" y="37"/>
                    <a:pt x="57" y="37"/>
                    <a:pt x="57" y="38"/>
                  </a:cubicBezTo>
                  <a:cubicBezTo>
                    <a:pt x="56" y="39"/>
                    <a:pt x="55" y="40"/>
                    <a:pt x="55" y="41"/>
                  </a:cubicBezTo>
                  <a:cubicBezTo>
                    <a:pt x="55" y="43"/>
                    <a:pt x="54" y="45"/>
                    <a:pt x="52" y="45"/>
                  </a:cubicBezTo>
                  <a:cubicBezTo>
                    <a:pt x="50" y="45"/>
                    <a:pt x="48" y="43"/>
                    <a:pt x="48" y="41"/>
                  </a:cubicBezTo>
                  <a:cubicBezTo>
                    <a:pt x="48" y="16"/>
                    <a:pt x="48" y="16"/>
                    <a:pt x="48" y="16"/>
                  </a:cubicBezTo>
                  <a:cubicBezTo>
                    <a:pt x="48" y="15"/>
                    <a:pt x="47" y="14"/>
                    <a:pt x="46" y="13"/>
                  </a:cubicBezTo>
                  <a:cubicBezTo>
                    <a:pt x="45" y="13"/>
                    <a:pt x="44" y="13"/>
                    <a:pt x="44" y="14"/>
                  </a:cubicBezTo>
                  <a:cubicBezTo>
                    <a:pt x="44" y="14"/>
                    <a:pt x="43" y="15"/>
                    <a:pt x="43" y="16"/>
                  </a:cubicBezTo>
                  <a:cubicBezTo>
                    <a:pt x="43" y="18"/>
                    <a:pt x="42" y="19"/>
                    <a:pt x="40" y="19"/>
                  </a:cubicBezTo>
                  <a:cubicBezTo>
                    <a:pt x="38" y="19"/>
                    <a:pt x="36" y="18"/>
                    <a:pt x="36" y="16"/>
                  </a:cubicBezTo>
                  <a:cubicBezTo>
                    <a:pt x="36" y="10"/>
                    <a:pt x="36" y="10"/>
                    <a:pt x="36" y="10"/>
                  </a:cubicBezTo>
                  <a:cubicBezTo>
                    <a:pt x="36" y="9"/>
                    <a:pt x="36" y="8"/>
                    <a:pt x="35" y="8"/>
                  </a:cubicBezTo>
                  <a:cubicBezTo>
                    <a:pt x="35" y="8"/>
                    <a:pt x="34" y="7"/>
                    <a:pt x="33" y="8"/>
                  </a:cubicBezTo>
                  <a:cubicBezTo>
                    <a:pt x="32" y="8"/>
                    <a:pt x="31" y="9"/>
                    <a:pt x="31" y="10"/>
                  </a:cubicBezTo>
                  <a:cubicBezTo>
                    <a:pt x="31" y="16"/>
                    <a:pt x="31" y="16"/>
                    <a:pt x="31" y="16"/>
                  </a:cubicBezTo>
                  <a:cubicBezTo>
                    <a:pt x="31" y="18"/>
                    <a:pt x="29" y="19"/>
                    <a:pt x="27" y="19"/>
                  </a:cubicBezTo>
                  <a:cubicBezTo>
                    <a:pt x="25" y="19"/>
                    <a:pt x="24" y="18"/>
                    <a:pt x="24" y="16"/>
                  </a:cubicBezTo>
                  <a:cubicBezTo>
                    <a:pt x="24" y="15"/>
                    <a:pt x="23" y="14"/>
                    <a:pt x="23" y="14"/>
                  </a:cubicBezTo>
                  <a:cubicBezTo>
                    <a:pt x="23" y="13"/>
                    <a:pt x="22" y="13"/>
                    <a:pt x="21" y="13"/>
                  </a:cubicBezTo>
                  <a:cubicBezTo>
                    <a:pt x="20" y="14"/>
                    <a:pt x="19" y="15"/>
                    <a:pt x="19" y="16"/>
                  </a:cubicBezTo>
                  <a:cubicBezTo>
                    <a:pt x="19" y="28"/>
                    <a:pt x="19" y="28"/>
                    <a:pt x="19" y="28"/>
                  </a:cubicBezTo>
                  <a:cubicBezTo>
                    <a:pt x="19" y="30"/>
                    <a:pt x="17" y="32"/>
                    <a:pt x="15" y="32"/>
                  </a:cubicBezTo>
                  <a:cubicBezTo>
                    <a:pt x="13" y="32"/>
                    <a:pt x="12" y="30"/>
                    <a:pt x="12" y="28"/>
                  </a:cubicBezTo>
                  <a:cubicBezTo>
                    <a:pt x="12" y="28"/>
                    <a:pt x="11" y="27"/>
                    <a:pt x="11" y="26"/>
                  </a:cubicBezTo>
                  <a:cubicBezTo>
                    <a:pt x="10" y="26"/>
                    <a:pt x="10" y="26"/>
                    <a:pt x="9" y="26"/>
                  </a:cubicBezTo>
                  <a:cubicBezTo>
                    <a:pt x="8" y="26"/>
                    <a:pt x="7" y="27"/>
                    <a:pt x="7" y="29"/>
                  </a:cubicBezTo>
                  <a:cubicBezTo>
                    <a:pt x="7" y="66"/>
                    <a:pt x="7" y="66"/>
                    <a:pt x="7" y="66"/>
                  </a:cubicBezTo>
                  <a:cubicBezTo>
                    <a:pt x="7" y="70"/>
                    <a:pt x="7" y="74"/>
                    <a:pt x="8" y="77"/>
                  </a:cubicBezTo>
                  <a:cubicBezTo>
                    <a:pt x="9" y="79"/>
                    <a:pt x="9" y="79"/>
                    <a:pt x="9" y="79"/>
                  </a:cubicBezTo>
                  <a:cubicBezTo>
                    <a:pt x="11" y="85"/>
                    <a:pt x="12" y="92"/>
                    <a:pt x="12" y="98"/>
                  </a:cubicBezTo>
                  <a:lnTo>
                    <a:pt x="12"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435">
              <a:extLst>
                <a:ext uri="{FF2B5EF4-FFF2-40B4-BE49-F238E27FC236}">
                  <a16:creationId xmlns:a16="http://schemas.microsoft.com/office/drawing/2014/main" id="{889F2842-EB79-BB4B-9708-F751EF9AEDF2}"/>
                </a:ext>
              </a:extLst>
            </p:cNvPr>
            <p:cNvSpPr>
              <a:spLocks/>
            </p:cNvSpPr>
            <p:nvPr/>
          </p:nvSpPr>
          <p:spPr bwMode="auto">
            <a:xfrm>
              <a:off x="7885113" y="5653088"/>
              <a:ext cx="71438" cy="52387"/>
            </a:xfrm>
            <a:custGeom>
              <a:avLst/>
              <a:gdLst>
                <a:gd name="T0" fmla="*/ 15 w 19"/>
                <a:gd name="T1" fmla="*/ 14 h 14"/>
                <a:gd name="T2" fmla="*/ 13 w 19"/>
                <a:gd name="T3" fmla="*/ 14 h 14"/>
                <a:gd name="T4" fmla="*/ 2 w 19"/>
                <a:gd name="T5" fmla="*/ 7 h 14"/>
                <a:gd name="T6" fmla="*/ 1 w 19"/>
                <a:gd name="T7" fmla="*/ 2 h 14"/>
                <a:gd name="T8" fmla="*/ 6 w 19"/>
                <a:gd name="T9" fmla="*/ 1 h 14"/>
                <a:gd name="T10" fmla="*/ 17 w 19"/>
                <a:gd name="T11" fmla="*/ 7 h 14"/>
                <a:gd name="T12" fmla="*/ 18 w 19"/>
                <a:gd name="T13" fmla="*/ 12 h 14"/>
                <a:gd name="T14" fmla="*/ 15 w 19"/>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4">
                  <a:moveTo>
                    <a:pt x="15" y="14"/>
                  </a:moveTo>
                  <a:cubicBezTo>
                    <a:pt x="14" y="14"/>
                    <a:pt x="14" y="14"/>
                    <a:pt x="13" y="14"/>
                  </a:cubicBezTo>
                  <a:cubicBezTo>
                    <a:pt x="2" y="7"/>
                    <a:pt x="2" y="7"/>
                    <a:pt x="2" y="7"/>
                  </a:cubicBezTo>
                  <a:cubicBezTo>
                    <a:pt x="0" y="6"/>
                    <a:pt x="0" y="4"/>
                    <a:pt x="1" y="2"/>
                  </a:cubicBezTo>
                  <a:cubicBezTo>
                    <a:pt x="2" y="1"/>
                    <a:pt x="4" y="0"/>
                    <a:pt x="6" y="1"/>
                  </a:cubicBezTo>
                  <a:cubicBezTo>
                    <a:pt x="17" y="7"/>
                    <a:pt x="17" y="7"/>
                    <a:pt x="17" y="7"/>
                  </a:cubicBezTo>
                  <a:cubicBezTo>
                    <a:pt x="18" y="8"/>
                    <a:pt x="19" y="10"/>
                    <a:pt x="18" y="12"/>
                  </a:cubicBezTo>
                  <a:cubicBezTo>
                    <a:pt x="17" y="13"/>
                    <a:pt x="16" y="14"/>
                    <a:pt x="15"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436">
              <a:extLst>
                <a:ext uri="{FF2B5EF4-FFF2-40B4-BE49-F238E27FC236}">
                  <a16:creationId xmlns:a16="http://schemas.microsoft.com/office/drawing/2014/main" id="{6B2E8CF6-FBD7-E540-A777-6D720DD65E6A}"/>
                </a:ext>
              </a:extLst>
            </p:cNvPr>
            <p:cNvSpPr>
              <a:spLocks/>
            </p:cNvSpPr>
            <p:nvPr/>
          </p:nvSpPr>
          <p:spPr bwMode="auto">
            <a:xfrm>
              <a:off x="7861301" y="5689600"/>
              <a:ext cx="60325" cy="49212"/>
            </a:xfrm>
            <a:custGeom>
              <a:avLst/>
              <a:gdLst>
                <a:gd name="T0" fmla="*/ 11 w 16"/>
                <a:gd name="T1" fmla="*/ 13 h 13"/>
                <a:gd name="T2" fmla="*/ 10 w 16"/>
                <a:gd name="T3" fmla="*/ 12 h 13"/>
                <a:gd name="T4" fmla="*/ 2 w 16"/>
                <a:gd name="T5" fmla="*/ 8 h 13"/>
                <a:gd name="T6" fmla="*/ 1 w 16"/>
                <a:gd name="T7" fmla="*/ 3 h 13"/>
                <a:gd name="T8" fmla="*/ 6 w 16"/>
                <a:gd name="T9" fmla="*/ 1 h 13"/>
                <a:gd name="T10" fmla="*/ 13 w 16"/>
                <a:gd name="T11" fmla="*/ 6 h 13"/>
                <a:gd name="T12" fmla="*/ 15 w 16"/>
                <a:gd name="T13" fmla="*/ 11 h 13"/>
                <a:gd name="T14" fmla="*/ 11 w 16"/>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3">
                  <a:moveTo>
                    <a:pt x="11" y="13"/>
                  </a:moveTo>
                  <a:cubicBezTo>
                    <a:pt x="11" y="13"/>
                    <a:pt x="10" y="12"/>
                    <a:pt x="10" y="12"/>
                  </a:cubicBezTo>
                  <a:cubicBezTo>
                    <a:pt x="2" y="8"/>
                    <a:pt x="2" y="8"/>
                    <a:pt x="2" y="8"/>
                  </a:cubicBezTo>
                  <a:cubicBezTo>
                    <a:pt x="0" y="7"/>
                    <a:pt x="0" y="5"/>
                    <a:pt x="1" y="3"/>
                  </a:cubicBezTo>
                  <a:cubicBezTo>
                    <a:pt x="2" y="1"/>
                    <a:pt x="4" y="0"/>
                    <a:pt x="6" y="1"/>
                  </a:cubicBezTo>
                  <a:cubicBezTo>
                    <a:pt x="13" y="6"/>
                    <a:pt x="13" y="6"/>
                    <a:pt x="13" y="6"/>
                  </a:cubicBezTo>
                  <a:cubicBezTo>
                    <a:pt x="15" y="7"/>
                    <a:pt x="16" y="9"/>
                    <a:pt x="15" y="11"/>
                  </a:cubicBezTo>
                  <a:cubicBezTo>
                    <a:pt x="14" y="12"/>
                    <a:pt x="13" y="13"/>
                    <a:pt x="11"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437">
              <a:extLst>
                <a:ext uri="{FF2B5EF4-FFF2-40B4-BE49-F238E27FC236}">
                  <a16:creationId xmlns:a16="http://schemas.microsoft.com/office/drawing/2014/main" id="{59C05186-791D-E347-AB73-7C30F366C6F3}"/>
                </a:ext>
              </a:extLst>
            </p:cNvPr>
            <p:cNvSpPr>
              <a:spLocks/>
            </p:cNvSpPr>
            <p:nvPr/>
          </p:nvSpPr>
          <p:spPr bwMode="auto">
            <a:xfrm>
              <a:off x="7745413" y="5732463"/>
              <a:ext cx="90488" cy="63500"/>
            </a:xfrm>
            <a:custGeom>
              <a:avLst/>
              <a:gdLst>
                <a:gd name="T0" fmla="*/ 20 w 24"/>
                <a:gd name="T1" fmla="*/ 17 h 17"/>
                <a:gd name="T2" fmla="*/ 18 w 24"/>
                <a:gd name="T3" fmla="*/ 16 h 17"/>
                <a:gd name="T4" fmla="*/ 3 w 24"/>
                <a:gd name="T5" fmla="*/ 7 h 17"/>
                <a:gd name="T6" fmla="*/ 1 w 24"/>
                <a:gd name="T7" fmla="*/ 2 h 17"/>
                <a:gd name="T8" fmla="*/ 6 w 24"/>
                <a:gd name="T9" fmla="*/ 1 h 17"/>
                <a:gd name="T10" fmla="*/ 22 w 24"/>
                <a:gd name="T11" fmla="*/ 10 h 17"/>
                <a:gd name="T12" fmla="*/ 23 w 24"/>
                <a:gd name="T13" fmla="*/ 15 h 17"/>
                <a:gd name="T14" fmla="*/ 20 w 24"/>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17">
                  <a:moveTo>
                    <a:pt x="20" y="17"/>
                  </a:moveTo>
                  <a:cubicBezTo>
                    <a:pt x="19" y="17"/>
                    <a:pt x="19" y="16"/>
                    <a:pt x="18" y="16"/>
                  </a:cubicBezTo>
                  <a:cubicBezTo>
                    <a:pt x="3" y="7"/>
                    <a:pt x="3" y="7"/>
                    <a:pt x="3" y="7"/>
                  </a:cubicBezTo>
                  <a:cubicBezTo>
                    <a:pt x="1" y="6"/>
                    <a:pt x="0" y="4"/>
                    <a:pt x="1" y="2"/>
                  </a:cubicBezTo>
                  <a:cubicBezTo>
                    <a:pt x="2" y="1"/>
                    <a:pt x="5" y="0"/>
                    <a:pt x="6" y="1"/>
                  </a:cubicBezTo>
                  <a:cubicBezTo>
                    <a:pt x="22" y="10"/>
                    <a:pt x="22" y="10"/>
                    <a:pt x="22" y="10"/>
                  </a:cubicBezTo>
                  <a:cubicBezTo>
                    <a:pt x="23" y="11"/>
                    <a:pt x="24" y="13"/>
                    <a:pt x="23" y="15"/>
                  </a:cubicBezTo>
                  <a:cubicBezTo>
                    <a:pt x="22" y="16"/>
                    <a:pt x="21" y="17"/>
                    <a:pt x="2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438">
              <a:extLst>
                <a:ext uri="{FF2B5EF4-FFF2-40B4-BE49-F238E27FC236}">
                  <a16:creationId xmlns:a16="http://schemas.microsoft.com/office/drawing/2014/main" id="{E8147E9C-680B-2E48-9D6B-C41B77FCE902}"/>
                </a:ext>
              </a:extLst>
            </p:cNvPr>
            <p:cNvSpPr>
              <a:spLocks/>
            </p:cNvSpPr>
            <p:nvPr/>
          </p:nvSpPr>
          <p:spPr bwMode="auto">
            <a:xfrm>
              <a:off x="7608888" y="5513388"/>
              <a:ext cx="339725" cy="342900"/>
            </a:xfrm>
            <a:custGeom>
              <a:avLst/>
              <a:gdLst>
                <a:gd name="T0" fmla="*/ 54 w 90"/>
                <a:gd name="T1" fmla="*/ 91 h 91"/>
                <a:gd name="T2" fmla="*/ 53 w 90"/>
                <a:gd name="T3" fmla="*/ 91 h 91"/>
                <a:gd name="T4" fmla="*/ 51 w 90"/>
                <a:gd name="T5" fmla="*/ 90 h 91"/>
                <a:gd name="T6" fmla="*/ 31 w 90"/>
                <a:gd name="T7" fmla="*/ 79 h 91"/>
                <a:gd name="T8" fmla="*/ 21 w 90"/>
                <a:gd name="T9" fmla="*/ 66 h 91"/>
                <a:gd name="T10" fmla="*/ 17 w 90"/>
                <a:gd name="T11" fmla="*/ 54 h 91"/>
                <a:gd name="T12" fmla="*/ 15 w 90"/>
                <a:gd name="T13" fmla="*/ 52 h 91"/>
                <a:gd name="T14" fmla="*/ 2 w 90"/>
                <a:gd name="T15" fmla="*/ 44 h 91"/>
                <a:gd name="T16" fmla="*/ 0 w 90"/>
                <a:gd name="T17" fmla="*/ 42 h 91"/>
                <a:gd name="T18" fmla="*/ 1 w 90"/>
                <a:gd name="T19" fmla="*/ 39 h 91"/>
                <a:gd name="T20" fmla="*/ 22 w 90"/>
                <a:gd name="T21" fmla="*/ 2 h 91"/>
                <a:gd name="T22" fmla="*/ 25 w 90"/>
                <a:gd name="T23" fmla="*/ 0 h 91"/>
                <a:gd name="T24" fmla="*/ 27 w 90"/>
                <a:gd name="T25" fmla="*/ 0 h 91"/>
                <a:gd name="T26" fmla="*/ 35 w 90"/>
                <a:gd name="T27" fmla="*/ 5 h 91"/>
                <a:gd name="T28" fmla="*/ 51 w 90"/>
                <a:gd name="T29" fmla="*/ 11 h 91"/>
                <a:gd name="T30" fmla="*/ 53 w 90"/>
                <a:gd name="T31" fmla="*/ 11 h 91"/>
                <a:gd name="T32" fmla="*/ 65 w 90"/>
                <a:gd name="T33" fmla="*/ 16 h 91"/>
                <a:gd name="T34" fmla="*/ 88 w 90"/>
                <a:gd name="T35" fmla="*/ 29 h 91"/>
                <a:gd name="T36" fmla="*/ 89 w 90"/>
                <a:gd name="T37" fmla="*/ 34 h 91"/>
                <a:gd name="T38" fmla="*/ 84 w 90"/>
                <a:gd name="T39" fmla="*/ 36 h 91"/>
                <a:gd name="T40" fmla="*/ 62 w 90"/>
                <a:gd name="T41" fmla="*/ 23 h 91"/>
                <a:gd name="T42" fmla="*/ 51 w 90"/>
                <a:gd name="T43" fmla="*/ 18 h 91"/>
                <a:gd name="T44" fmla="*/ 49 w 90"/>
                <a:gd name="T45" fmla="*/ 18 h 91"/>
                <a:gd name="T46" fmla="*/ 31 w 90"/>
                <a:gd name="T47" fmla="*/ 11 h 91"/>
                <a:gd name="T48" fmla="*/ 27 w 90"/>
                <a:gd name="T49" fmla="*/ 8 h 91"/>
                <a:gd name="T50" fmla="*/ 9 w 90"/>
                <a:gd name="T51" fmla="*/ 40 h 91"/>
                <a:gd name="T52" fmla="*/ 19 w 90"/>
                <a:gd name="T53" fmla="*/ 45 h 91"/>
                <a:gd name="T54" fmla="*/ 24 w 90"/>
                <a:gd name="T55" fmla="*/ 51 h 91"/>
                <a:gd name="T56" fmla="*/ 27 w 90"/>
                <a:gd name="T57" fmla="*/ 64 h 91"/>
                <a:gd name="T58" fmla="*/ 34 w 90"/>
                <a:gd name="T59" fmla="*/ 72 h 91"/>
                <a:gd name="T60" fmla="*/ 55 w 90"/>
                <a:gd name="T61" fmla="*/ 84 h 91"/>
                <a:gd name="T62" fmla="*/ 55 w 90"/>
                <a:gd name="T63" fmla="*/ 84 h 91"/>
                <a:gd name="T64" fmla="*/ 58 w 90"/>
                <a:gd name="T65" fmla="*/ 89 h 91"/>
                <a:gd name="T66" fmla="*/ 54 w 90"/>
                <a:gd name="T6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0" h="91">
                  <a:moveTo>
                    <a:pt x="54" y="91"/>
                  </a:moveTo>
                  <a:cubicBezTo>
                    <a:pt x="54" y="91"/>
                    <a:pt x="53" y="91"/>
                    <a:pt x="53" y="91"/>
                  </a:cubicBezTo>
                  <a:cubicBezTo>
                    <a:pt x="52" y="91"/>
                    <a:pt x="52" y="91"/>
                    <a:pt x="51" y="90"/>
                  </a:cubicBezTo>
                  <a:cubicBezTo>
                    <a:pt x="31" y="79"/>
                    <a:pt x="31" y="79"/>
                    <a:pt x="31" y="79"/>
                  </a:cubicBezTo>
                  <a:cubicBezTo>
                    <a:pt x="26" y="76"/>
                    <a:pt x="22" y="71"/>
                    <a:pt x="21" y="66"/>
                  </a:cubicBezTo>
                  <a:cubicBezTo>
                    <a:pt x="17" y="54"/>
                    <a:pt x="17" y="54"/>
                    <a:pt x="17" y="54"/>
                  </a:cubicBezTo>
                  <a:cubicBezTo>
                    <a:pt x="16" y="53"/>
                    <a:pt x="16" y="52"/>
                    <a:pt x="15" y="52"/>
                  </a:cubicBezTo>
                  <a:cubicBezTo>
                    <a:pt x="2" y="44"/>
                    <a:pt x="2" y="44"/>
                    <a:pt x="2" y="44"/>
                  </a:cubicBezTo>
                  <a:cubicBezTo>
                    <a:pt x="1" y="44"/>
                    <a:pt x="1" y="43"/>
                    <a:pt x="0" y="42"/>
                  </a:cubicBezTo>
                  <a:cubicBezTo>
                    <a:pt x="0" y="41"/>
                    <a:pt x="0" y="40"/>
                    <a:pt x="1" y="39"/>
                  </a:cubicBezTo>
                  <a:cubicBezTo>
                    <a:pt x="22" y="2"/>
                    <a:pt x="22" y="2"/>
                    <a:pt x="22" y="2"/>
                  </a:cubicBezTo>
                  <a:cubicBezTo>
                    <a:pt x="23" y="1"/>
                    <a:pt x="24" y="0"/>
                    <a:pt x="25" y="0"/>
                  </a:cubicBezTo>
                  <a:cubicBezTo>
                    <a:pt x="26" y="0"/>
                    <a:pt x="27" y="0"/>
                    <a:pt x="27" y="0"/>
                  </a:cubicBezTo>
                  <a:cubicBezTo>
                    <a:pt x="35" y="5"/>
                    <a:pt x="35" y="5"/>
                    <a:pt x="35" y="5"/>
                  </a:cubicBezTo>
                  <a:cubicBezTo>
                    <a:pt x="40" y="8"/>
                    <a:pt x="45" y="10"/>
                    <a:pt x="51" y="11"/>
                  </a:cubicBezTo>
                  <a:cubicBezTo>
                    <a:pt x="53" y="11"/>
                    <a:pt x="53" y="11"/>
                    <a:pt x="53" y="11"/>
                  </a:cubicBezTo>
                  <a:cubicBezTo>
                    <a:pt x="57" y="12"/>
                    <a:pt x="61" y="14"/>
                    <a:pt x="65" y="16"/>
                  </a:cubicBezTo>
                  <a:cubicBezTo>
                    <a:pt x="88" y="29"/>
                    <a:pt x="88" y="29"/>
                    <a:pt x="88" y="29"/>
                  </a:cubicBezTo>
                  <a:cubicBezTo>
                    <a:pt x="90" y="30"/>
                    <a:pt x="90" y="33"/>
                    <a:pt x="89" y="34"/>
                  </a:cubicBezTo>
                  <a:cubicBezTo>
                    <a:pt x="88" y="36"/>
                    <a:pt x="86" y="37"/>
                    <a:pt x="84" y="36"/>
                  </a:cubicBezTo>
                  <a:cubicBezTo>
                    <a:pt x="62" y="23"/>
                    <a:pt x="62" y="23"/>
                    <a:pt x="62" y="23"/>
                  </a:cubicBezTo>
                  <a:cubicBezTo>
                    <a:pt x="58" y="21"/>
                    <a:pt x="55" y="19"/>
                    <a:pt x="51" y="18"/>
                  </a:cubicBezTo>
                  <a:cubicBezTo>
                    <a:pt x="49" y="18"/>
                    <a:pt x="49" y="18"/>
                    <a:pt x="49" y="18"/>
                  </a:cubicBezTo>
                  <a:cubicBezTo>
                    <a:pt x="43" y="17"/>
                    <a:pt x="37" y="14"/>
                    <a:pt x="31" y="11"/>
                  </a:cubicBezTo>
                  <a:cubicBezTo>
                    <a:pt x="27" y="8"/>
                    <a:pt x="27" y="8"/>
                    <a:pt x="27" y="8"/>
                  </a:cubicBezTo>
                  <a:cubicBezTo>
                    <a:pt x="9" y="40"/>
                    <a:pt x="9" y="40"/>
                    <a:pt x="9" y="40"/>
                  </a:cubicBezTo>
                  <a:cubicBezTo>
                    <a:pt x="19" y="45"/>
                    <a:pt x="19" y="45"/>
                    <a:pt x="19" y="45"/>
                  </a:cubicBezTo>
                  <a:cubicBezTo>
                    <a:pt x="21" y="47"/>
                    <a:pt x="23" y="49"/>
                    <a:pt x="24" y="51"/>
                  </a:cubicBezTo>
                  <a:cubicBezTo>
                    <a:pt x="27" y="64"/>
                    <a:pt x="27" y="64"/>
                    <a:pt x="27" y="64"/>
                  </a:cubicBezTo>
                  <a:cubicBezTo>
                    <a:pt x="29" y="67"/>
                    <a:pt x="31" y="70"/>
                    <a:pt x="34" y="72"/>
                  </a:cubicBezTo>
                  <a:cubicBezTo>
                    <a:pt x="55" y="84"/>
                    <a:pt x="55" y="84"/>
                    <a:pt x="55" y="84"/>
                  </a:cubicBezTo>
                  <a:cubicBezTo>
                    <a:pt x="55" y="84"/>
                    <a:pt x="55" y="84"/>
                    <a:pt x="55" y="84"/>
                  </a:cubicBezTo>
                  <a:cubicBezTo>
                    <a:pt x="57" y="85"/>
                    <a:pt x="58" y="87"/>
                    <a:pt x="58" y="89"/>
                  </a:cubicBezTo>
                  <a:cubicBezTo>
                    <a:pt x="57" y="90"/>
                    <a:pt x="56" y="91"/>
                    <a:pt x="54"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439">
              <a:extLst>
                <a:ext uri="{FF2B5EF4-FFF2-40B4-BE49-F238E27FC236}">
                  <a16:creationId xmlns:a16="http://schemas.microsoft.com/office/drawing/2014/main" id="{50AB8A43-371B-2F46-AE24-2EA7B6CFD946}"/>
                </a:ext>
              </a:extLst>
            </p:cNvPr>
            <p:cNvSpPr>
              <a:spLocks/>
            </p:cNvSpPr>
            <p:nvPr/>
          </p:nvSpPr>
          <p:spPr bwMode="auto">
            <a:xfrm>
              <a:off x="7981951" y="5780088"/>
              <a:ext cx="79375" cy="57150"/>
            </a:xfrm>
            <a:custGeom>
              <a:avLst/>
              <a:gdLst>
                <a:gd name="T0" fmla="*/ 5 w 21"/>
                <a:gd name="T1" fmla="*/ 15 h 15"/>
                <a:gd name="T2" fmla="*/ 1 w 21"/>
                <a:gd name="T3" fmla="*/ 13 h 15"/>
                <a:gd name="T4" fmla="*/ 3 w 21"/>
                <a:gd name="T5" fmla="*/ 8 h 15"/>
                <a:gd name="T6" fmla="*/ 15 w 21"/>
                <a:gd name="T7" fmla="*/ 1 h 15"/>
                <a:gd name="T8" fmla="*/ 20 w 21"/>
                <a:gd name="T9" fmla="*/ 3 h 15"/>
                <a:gd name="T10" fmla="*/ 18 w 21"/>
                <a:gd name="T11" fmla="*/ 8 h 15"/>
                <a:gd name="T12" fmla="*/ 6 w 21"/>
                <a:gd name="T13" fmla="*/ 15 h 15"/>
                <a:gd name="T14" fmla="*/ 5 w 21"/>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5" y="15"/>
                  </a:moveTo>
                  <a:cubicBezTo>
                    <a:pt x="3" y="15"/>
                    <a:pt x="2" y="14"/>
                    <a:pt x="1" y="13"/>
                  </a:cubicBezTo>
                  <a:cubicBezTo>
                    <a:pt x="0" y="12"/>
                    <a:pt x="1" y="9"/>
                    <a:pt x="3" y="8"/>
                  </a:cubicBezTo>
                  <a:cubicBezTo>
                    <a:pt x="15" y="1"/>
                    <a:pt x="15" y="1"/>
                    <a:pt x="15" y="1"/>
                  </a:cubicBezTo>
                  <a:cubicBezTo>
                    <a:pt x="16" y="0"/>
                    <a:pt x="19" y="1"/>
                    <a:pt x="20" y="3"/>
                  </a:cubicBezTo>
                  <a:cubicBezTo>
                    <a:pt x="21" y="5"/>
                    <a:pt x="20" y="7"/>
                    <a:pt x="18" y="8"/>
                  </a:cubicBezTo>
                  <a:cubicBezTo>
                    <a:pt x="6" y="15"/>
                    <a:pt x="6" y="15"/>
                    <a:pt x="6" y="15"/>
                  </a:cubicBezTo>
                  <a:cubicBezTo>
                    <a:pt x="6" y="15"/>
                    <a:pt x="5" y="15"/>
                    <a:pt x="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440">
              <a:extLst>
                <a:ext uri="{FF2B5EF4-FFF2-40B4-BE49-F238E27FC236}">
                  <a16:creationId xmlns:a16="http://schemas.microsoft.com/office/drawing/2014/main" id="{B2FF512A-0637-6E4C-B35F-2CDD5C9A0AE3}"/>
                </a:ext>
              </a:extLst>
            </p:cNvPr>
            <p:cNvSpPr>
              <a:spLocks/>
            </p:cNvSpPr>
            <p:nvPr/>
          </p:nvSpPr>
          <p:spPr bwMode="auto">
            <a:xfrm>
              <a:off x="7981951" y="5743575"/>
              <a:ext cx="57150" cy="41275"/>
            </a:xfrm>
            <a:custGeom>
              <a:avLst/>
              <a:gdLst>
                <a:gd name="T0" fmla="*/ 5 w 15"/>
                <a:gd name="T1" fmla="*/ 11 h 11"/>
                <a:gd name="T2" fmla="*/ 1 w 15"/>
                <a:gd name="T3" fmla="*/ 9 h 11"/>
                <a:gd name="T4" fmla="*/ 3 w 15"/>
                <a:gd name="T5" fmla="*/ 4 h 11"/>
                <a:gd name="T6" fmla="*/ 9 w 15"/>
                <a:gd name="T7" fmla="*/ 1 h 11"/>
                <a:gd name="T8" fmla="*/ 14 w 15"/>
                <a:gd name="T9" fmla="*/ 2 h 11"/>
                <a:gd name="T10" fmla="*/ 12 w 15"/>
                <a:gd name="T11" fmla="*/ 7 h 11"/>
                <a:gd name="T12" fmla="*/ 6 w 15"/>
                <a:gd name="T13" fmla="*/ 11 h 11"/>
                <a:gd name="T14" fmla="*/ 5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5" y="11"/>
                  </a:moveTo>
                  <a:cubicBezTo>
                    <a:pt x="3" y="11"/>
                    <a:pt x="2" y="10"/>
                    <a:pt x="1" y="9"/>
                  </a:cubicBezTo>
                  <a:cubicBezTo>
                    <a:pt x="0" y="8"/>
                    <a:pt x="1" y="5"/>
                    <a:pt x="3" y="4"/>
                  </a:cubicBezTo>
                  <a:cubicBezTo>
                    <a:pt x="9" y="1"/>
                    <a:pt x="9" y="1"/>
                    <a:pt x="9" y="1"/>
                  </a:cubicBezTo>
                  <a:cubicBezTo>
                    <a:pt x="10" y="0"/>
                    <a:pt x="13" y="1"/>
                    <a:pt x="14" y="2"/>
                  </a:cubicBezTo>
                  <a:cubicBezTo>
                    <a:pt x="15" y="4"/>
                    <a:pt x="14" y="6"/>
                    <a:pt x="12" y="7"/>
                  </a:cubicBezTo>
                  <a:cubicBezTo>
                    <a:pt x="6" y="11"/>
                    <a:pt x="6" y="11"/>
                    <a:pt x="6" y="11"/>
                  </a:cubicBezTo>
                  <a:cubicBezTo>
                    <a:pt x="6" y="11"/>
                    <a:pt x="5" y="11"/>
                    <a:pt x="5"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441">
              <a:extLst>
                <a:ext uri="{FF2B5EF4-FFF2-40B4-BE49-F238E27FC236}">
                  <a16:creationId xmlns:a16="http://schemas.microsoft.com/office/drawing/2014/main" id="{CF3AFFF5-F3B8-8C41-B174-0422F04BD3A7}"/>
                </a:ext>
              </a:extLst>
            </p:cNvPr>
            <p:cNvSpPr>
              <a:spLocks/>
            </p:cNvSpPr>
            <p:nvPr/>
          </p:nvSpPr>
          <p:spPr bwMode="auto">
            <a:xfrm>
              <a:off x="7967663" y="5705475"/>
              <a:ext cx="44450" cy="33337"/>
            </a:xfrm>
            <a:custGeom>
              <a:avLst/>
              <a:gdLst>
                <a:gd name="T0" fmla="*/ 5 w 12"/>
                <a:gd name="T1" fmla="*/ 9 h 9"/>
                <a:gd name="T2" fmla="*/ 1 w 12"/>
                <a:gd name="T3" fmla="*/ 8 h 9"/>
                <a:gd name="T4" fmla="*/ 3 w 12"/>
                <a:gd name="T5" fmla="*/ 3 h 9"/>
                <a:gd name="T6" fmla="*/ 6 w 12"/>
                <a:gd name="T7" fmla="*/ 1 h 9"/>
                <a:gd name="T8" fmla="*/ 11 w 12"/>
                <a:gd name="T9" fmla="*/ 2 h 9"/>
                <a:gd name="T10" fmla="*/ 10 w 12"/>
                <a:gd name="T11" fmla="*/ 7 h 9"/>
                <a:gd name="T12" fmla="*/ 6 w 12"/>
                <a:gd name="T13" fmla="*/ 9 h 9"/>
                <a:gd name="T14" fmla="*/ 5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5" y="9"/>
                  </a:moveTo>
                  <a:cubicBezTo>
                    <a:pt x="3" y="9"/>
                    <a:pt x="2" y="9"/>
                    <a:pt x="1" y="8"/>
                  </a:cubicBezTo>
                  <a:cubicBezTo>
                    <a:pt x="0" y="6"/>
                    <a:pt x="1" y="4"/>
                    <a:pt x="3" y="3"/>
                  </a:cubicBezTo>
                  <a:cubicBezTo>
                    <a:pt x="6" y="1"/>
                    <a:pt x="6" y="1"/>
                    <a:pt x="6" y="1"/>
                  </a:cubicBezTo>
                  <a:cubicBezTo>
                    <a:pt x="8" y="0"/>
                    <a:pt x="10" y="0"/>
                    <a:pt x="11" y="2"/>
                  </a:cubicBezTo>
                  <a:cubicBezTo>
                    <a:pt x="12" y="4"/>
                    <a:pt x="12" y="6"/>
                    <a:pt x="10" y="7"/>
                  </a:cubicBezTo>
                  <a:cubicBezTo>
                    <a:pt x="6" y="9"/>
                    <a:pt x="6" y="9"/>
                    <a:pt x="6" y="9"/>
                  </a:cubicBezTo>
                  <a:cubicBezTo>
                    <a:pt x="6" y="9"/>
                    <a:pt x="5"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442">
              <a:extLst>
                <a:ext uri="{FF2B5EF4-FFF2-40B4-BE49-F238E27FC236}">
                  <a16:creationId xmlns:a16="http://schemas.microsoft.com/office/drawing/2014/main" id="{B7D91CE7-7581-4042-8D4F-65AB17DA8F24}"/>
                </a:ext>
              </a:extLst>
            </p:cNvPr>
            <p:cNvSpPr>
              <a:spLocks/>
            </p:cNvSpPr>
            <p:nvPr/>
          </p:nvSpPr>
          <p:spPr bwMode="auto">
            <a:xfrm>
              <a:off x="7951788" y="5622925"/>
              <a:ext cx="109538" cy="74612"/>
            </a:xfrm>
            <a:custGeom>
              <a:avLst/>
              <a:gdLst>
                <a:gd name="T0" fmla="*/ 4 w 29"/>
                <a:gd name="T1" fmla="*/ 20 h 20"/>
                <a:gd name="T2" fmla="*/ 1 w 29"/>
                <a:gd name="T3" fmla="*/ 18 h 20"/>
                <a:gd name="T4" fmla="*/ 2 w 29"/>
                <a:gd name="T5" fmla="*/ 13 h 20"/>
                <a:gd name="T6" fmla="*/ 23 w 29"/>
                <a:gd name="T7" fmla="*/ 1 h 20"/>
                <a:gd name="T8" fmla="*/ 28 w 29"/>
                <a:gd name="T9" fmla="*/ 3 h 20"/>
                <a:gd name="T10" fmla="*/ 26 w 29"/>
                <a:gd name="T11" fmla="*/ 8 h 20"/>
                <a:gd name="T12" fmla="*/ 6 w 29"/>
                <a:gd name="T13" fmla="*/ 20 h 20"/>
                <a:gd name="T14" fmla="*/ 4 w 29"/>
                <a:gd name="T15" fmla="*/ 2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20">
                  <a:moveTo>
                    <a:pt x="4" y="20"/>
                  </a:moveTo>
                  <a:cubicBezTo>
                    <a:pt x="3" y="20"/>
                    <a:pt x="2" y="19"/>
                    <a:pt x="1" y="18"/>
                  </a:cubicBezTo>
                  <a:cubicBezTo>
                    <a:pt x="0" y="16"/>
                    <a:pt x="1" y="14"/>
                    <a:pt x="2" y="13"/>
                  </a:cubicBezTo>
                  <a:cubicBezTo>
                    <a:pt x="23" y="1"/>
                    <a:pt x="23" y="1"/>
                    <a:pt x="23" y="1"/>
                  </a:cubicBezTo>
                  <a:cubicBezTo>
                    <a:pt x="24" y="0"/>
                    <a:pt x="27" y="1"/>
                    <a:pt x="28" y="3"/>
                  </a:cubicBezTo>
                  <a:cubicBezTo>
                    <a:pt x="29" y="5"/>
                    <a:pt x="28" y="7"/>
                    <a:pt x="26" y="8"/>
                  </a:cubicBezTo>
                  <a:cubicBezTo>
                    <a:pt x="6" y="20"/>
                    <a:pt x="6" y="20"/>
                    <a:pt x="6" y="20"/>
                  </a:cubicBezTo>
                  <a:cubicBezTo>
                    <a:pt x="5" y="20"/>
                    <a:pt x="5" y="20"/>
                    <a:pt x="4"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443">
              <a:extLst>
                <a:ext uri="{FF2B5EF4-FFF2-40B4-BE49-F238E27FC236}">
                  <a16:creationId xmlns:a16="http://schemas.microsoft.com/office/drawing/2014/main" id="{EA127D74-C700-B946-8CA6-5E38B7AA7C54}"/>
                </a:ext>
              </a:extLst>
            </p:cNvPr>
            <p:cNvSpPr>
              <a:spLocks/>
            </p:cNvSpPr>
            <p:nvPr/>
          </p:nvSpPr>
          <p:spPr bwMode="auto">
            <a:xfrm>
              <a:off x="7902576" y="5546725"/>
              <a:ext cx="377825" cy="309562"/>
            </a:xfrm>
            <a:custGeom>
              <a:avLst/>
              <a:gdLst>
                <a:gd name="T0" fmla="*/ 41 w 100"/>
                <a:gd name="T1" fmla="*/ 82 h 82"/>
                <a:gd name="T2" fmla="*/ 37 w 100"/>
                <a:gd name="T3" fmla="*/ 81 h 82"/>
                <a:gd name="T4" fmla="*/ 39 w 100"/>
                <a:gd name="T5" fmla="*/ 76 h 82"/>
                <a:gd name="T6" fmla="*/ 61 w 100"/>
                <a:gd name="T7" fmla="*/ 63 h 82"/>
                <a:gd name="T8" fmla="*/ 70 w 100"/>
                <a:gd name="T9" fmla="*/ 56 h 82"/>
                <a:gd name="T10" fmla="*/ 71 w 100"/>
                <a:gd name="T11" fmla="*/ 54 h 82"/>
                <a:gd name="T12" fmla="*/ 86 w 100"/>
                <a:gd name="T13" fmla="*/ 42 h 82"/>
                <a:gd name="T14" fmla="*/ 91 w 100"/>
                <a:gd name="T15" fmla="*/ 40 h 82"/>
                <a:gd name="T16" fmla="*/ 73 w 100"/>
                <a:gd name="T17" fmla="*/ 8 h 82"/>
                <a:gd name="T18" fmla="*/ 63 w 100"/>
                <a:gd name="T19" fmla="*/ 14 h 82"/>
                <a:gd name="T20" fmla="*/ 55 w 100"/>
                <a:gd name="T21" fmla="*/ 15 h 82"/>
                <a:gd name="T22" fmla="*/ 43 w 100"/>
                <a:gd name="T23" fmla="*/ 12 h 82"/>
                <a:gd name="T24" fmla="*/ 32 w 100"/>
                <a:gd name="T25" fmla="*/ 14 h 82"/>
                <a:gd name="T26" fmla="*/ 12 w 100"/>
                <a:gd name="T27" fmla="*/ 26 h 82"/>
                <a:gd name="T28" fmla="*/ 10 w 100"/>
                <a:gd name="T29" fmla="*/ 32 h 82"/>
                <a:gd name="T30" fmla="*/ 12 w 100"/>
                <a:gd name="T31" fmla="*/ 34 h 82"/>
                <a:gd name="T32" fmla="*/ 15 w 100"/>
                <a:gd name="T33" fmla="*/ 33 h 82"/>
                <a:gd name="T34" fmla="*/ 20 w 100"/>
                <a:gd name="T35" fmla="*/ 35 h 82"/>
                <a:gd name="T36" fmla="*/ 19 w 100"/>
                <a:gd name="T37" fmla="*/ 40 h 82"/>
                <a:gd name="T38" fmla="*/ 9 w 100"/>
                <a:gd name="T39" fmla="*/ 45 h 82"/>
                <a:gd name="T40" fmla="*/ 4 w 100"/>
                <a:gd name="T41" fmla="*/ 44 h 82"/>
                <a:gd name="T42" fmla="*/ 5 w 100"/>
                <a:gd name="T43" fmla="*/ 39 h 82"/>
                <a:gd name="T44" fmla="*/ 6 w 100"/>
                <a:gd name="T45" fmla="*/ 39 h 82"/>
                <a:gd name="T46" fmla="*/ 3 w 100"/>
                <a:gd name="T47" fmla="*/ 35 h 82"/>
                <a:gd name="T48" fmla="*/ 8 w 100"/>
                <a:gd name="T49" fmla="*/ 20 h 82"/>
                <a:gd name="T50" fmla="*/ 28 w 100"/>
                <a:gd name="T51" fmla="*/ 8 h 82"/>
                <a:gd name="T52" fmla="*/ 44 w 100"/>
                <a:gd name="T53" fmla="*/ 5 h 82"/>
                <a:gd name="T54" fmla="*/ 57 w 100"/>
                <a:gd name="T55" fmla="*/ 8 h 82"/>
                <a:gd name="T56" fmla="*/ 59 w 100"/>
                <a:gd name="T57" fmla="*/ 8 h 82"/>
                <a:gd name="T58" fmla="*/ 72 w 100"/>
                <a:gd name="T59" fmla="*/ 0 h 82"/>
                <a:gd name="T60" fmla="*/ 75 w 100"/>
                <a:gd name="T61" fmla="*/ 0 h 82"/>
                <a:gd name="T62" fmla="*/ 77 w 100"/>
                <a:gd name="T63" fmla="*/ 2 h 82"/>
                <a:gd name="T64" fmla="*/ 99 w 100"/>
                <a:gd name="T65" fmla="*/ 39 h 82"/>
                <a:gd name="T66" fmla="*/ 98 w 100"/>
                <a:gd name="T67" fmla="*/ 44 h 82"/>
                <a:gd name="T68" fmla="*/ 90 w 100"/>
                <a:gd name="T69" fmla="*/ 48 h 82"/>
                <a:gd name="T70" fmla="*/ 77 w 100"/>
                <a:gd name="T71" fmla="*/ 59 h 82"/>
                <a:gd name="T72" fmla="*/ 75 w 100"/>
                <a:gd name="T73" fmla="*/ 61 h 82"/>
                <a:gd name="T74" fmla="*/ 65 w 100"/>
                <a:gd name="T75" fmla="*/ 69 h 82"/>
                <a:gd name="T76" fmla="*/ 42 w 100"/>
                <a:gd name="T77" fmla="*/ 82 h 82"/>
                <a:gd name="T78" fmla="*/ 41 w 100"/>
                <a:gd name="T79"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82">
                  <a:moveTo>
                    <a:pt x="41" y="82"/>
                  </a:moveTo>
                  <a:cubicBezTo>
                    <a:pt x="39" y="82"/>
                    <a:pt x="38" y="82"/>
                    <a:pt x="37" y="81"/>
                  </a:cubicBezTo>
                  <a:cubicBezTo>
                    <a:pt x="36" y="79"/>
                    <a:pt x="37" y="77"/>
                    <a:pt x="39" y="76"/>
                  </a:cubicBezTo>
                  <a:cubicBezTo>
                    <a:pt x="61" y="63"/>
                    <a:pt x="61" y="63"/>
                    <a:pt x="61" y="63"/>
                  </a:cubicBezTo>
                  <a:cubicBezTo>
                    <a:pt x="64" y="61"/>
                    <a:pt x="67" y="59"/>
                    <a:pt x="70" y="56"/>
                  </a:cubicBezTo>
                  <a:cubicBezTo>
                    <a:pt x="71" y="54"/>
                    <a:pt x="71" y="54"/>
                    <a:pt x="71" y="54"/>
                  </a:cubicBezTo>
                  <a:cubicBezTo>
                    <a:pt x="76" y="49"/>
                    <a:pt x="81" y="45"/>
                    <a:pt x="86" y="42"/>
                  </a:cubicBezTo>
                  <a:cubicBezTo>
                    <a:pt x="91" y="40"/>
                    <a:pt x="91" y="40"/>
                    <a:pt x="91" y="40"/>
                  </a:cubicBezTo>
                  <a:cubicBezTo>
                    <a:pt x="73" y="8"/>
                    <a:pt x="73" y="8"/>
                    <a:pt x="73" y="8"/>
                  </a:cubicBezTo>
                  <a:cubicBezTo>
                    <a:pt x="63" y="14"/>
                    <a:pt x="63" y="14"/>
                    <a:pt x="63" y="14"/>
                  </a:cubicBezTo>
                  <a:cubicBezTo>
                    <a:pt x="60" y="16"/>
                    <a:pt x="58" y="16"/>
                    <a:pt x="55" y="15"/>
                  </a:cubicBezTo>
                  <a:cubicBezTo>
                    <a:pt x="43" y="12"/>
                    <a:pt x="43" y="12"/>
                    <a:pt x="43" y="12"/>
                  </a:cubicBezTo>
                  <a:cubicBezTo>
                    <a:pt x="39" y="12"/>
                    <a:pt x="35" y="12"/>
                    <a:pt x="32" y="14"/>
                  </a:cubicBezTo>
                  <a:cubicBezTo>
                    <a:pt x="12" y="26"/>
                    <a:pt x="12" y="26"/>
                    <a:pt x="12" y="26"/>
                  </a:cubicBezTo>
                  <a:cubicBezTo>
                    <a:pt x="10" y="27"/>
                    <a:pt x="9" y="30"/>
                    <a:pt x="10" y="32"/>
                  </a:cubicBezTo>
                  <a:cubicBezTo>
                    <a:pt x="10" y="33"/>
                    <a:pt x="11" y="33"/>
                    <a:pt x="12" y="34"/>
                  </a:cubicBezTo>
                  <a:cubicBezTo>
                    <a:pt x="13" y="34"/>
                    <a:pt x="14" y="34"/>
                    <a:pt x="15" y="33"/>
                  </a:cubicBezTo>
                  <a:cubicBezTo>
                    <a:pt x="17" y="32"/>
                    <a:pt x="19" y="33"/>
                    <a:pt x="20" y="35"/>
                  </a:cubicBezTo>
                  <a:cubicBezTo>
                    <a:pt x="21" y="36"/>
                    <a:pt x="21" y="39"/>
                    <a:pt x="19" y="40"/>
                  </a:cubicBezTo>
                  <a:cubicBezTo>
                    <a:pt x="19" y="40"/>
                    <a:pt x="9" y="45"/>
                    <a:pt x="9" y="45"/>
                  </a:cubicBezTo>
                  <a:cubicBezTo>
                    <a:pt x="7" y="46"/>
                    <a:pt x="5" y="46"/>
                    <a:pt x="4" y="44"/>
                  </a:cubicBezTo>
                  <a:cubicBezTo>
                    <a:pt x="3" y="42"/>
                    <a:pt x="3" y="40"/>
                    <a:pt x="5" y="39"/>
                  </a:cubicBezTo>
                  <a:cubicBezTo>
                    <a:pt x="6" y="39"/>
                    <a:pt x="6" y="39"/>
                    <a:pt x="6" y="39"/>
                  </a:cubicBezTo>
                  <a:cubicBezTo>
                    <a:pt x="5" y="38"/>
                    <a:pt x="4" y="36"/>
                    <a:pt x="3" y="35"/>
                  </a:cubicBezTo>
                  <a:cubicBezTo>
                    <a:pt x="0" y="30"/>
                    <a:pt x="3" y="23"/>
                    <a:pt x="8" y="20"/>
                  </a:cubicBezTo>
                  <a:cubicBezTo>
                    <a:pt x="28" y="8"/>
                    <a:pt x="28" y="8"/>
                    <a:pt x="28" y="8"/>
                  </a:cubicBezTo>
                  <a:cubicBezTo>
                    <a:pt x="33" y="5"/>
                    <a:pt x="39" y="4"/>
                    <a:pt x="44" y="5"/>
                  </a:cubicBezTo>
                  <a:cubicBezTo>
                    <a:pt x="57" y="8"/>
                    <a:pt x="57" y="8"/>
                    <a:pt x="57" y="8"/>
                  </a:cubicBezTo>
                  <a:cubicBezTo>
                    <a:pt x="58" y="8"/>
                    <a:pt x="58" y="8"/>
                    <a:pt x="59" y="8"/>
                  </a:cubicBezTo>
                  <a:cubicBezTo>
                    <a:pt x="72" y="0"/>
                    <a:pt x="72" y="0"/>
                    <a:pt x="72" y="0"/>
                  </a:cubicBezTo>
                  <a:cubicBezTo>
                    <a:pt x="73" y="0"/>
                    <a:pt x="74" y="0"/>
                    <a:pt x="75" y="0"/>
                  </a:cubicBezTo>
                  <a:cubicBezTo>
                    <a:pt x="76" y="0"/>
                    <a:pt x="77" y="1"/>
                    <a:pt x="77" y="2"/>
                  </a:cubicBezTo>
                  <a:cubicBezTo>
                    <a:pt x="99" y="39"/>
                    <a:pt x="99" y="39"/>
                    <a:pt x="99" y="39"/>
                  </a:cubicBezTo>
                  <a:cubicBezTo>
                    <a:pt x="100" y="41"/>
                    <a:pt x="99" y="43"/>
                    <a:pt x="98" y="44"/>
                  </a:cubicBezTo>
                  <a:cubicBezTo>
                    <a:pt x="90" y="48"/>
                    <a:pt x="90" y="48"/>
                    <a:pt x="90" y="48"/>
                  </a:cubicBezTo>
                  <a:cubicBezTo>
                    <a:pt x="85" y="51"/>
                    <a:pt x="81" y="55"/>
                    <a:pt x="77" y="59"/>
                  </a:cubicBezTo>
                  <a:cubicBezTo>
                    <a:pt x="75" y="61"/>
                    <a:pt x="75" y="61"/>
                    <a:pt x="75" y="61"/>
                  </a:cubicBezTo>
                  <a:cubicBezTo>
                    <a:pt x="72" y="64"/>
                    <a:pt x="69" y="67"/>
                    <a:pt x="65" y="69"/>
                  </a:cubicBezTo>
                  <a:cubicBezTo>
                    <a:pt x="42" y="82"/>
                    <a:pt x="42" y="82"/>
                    <a:pt x="42" y="82"/>
                  </a:cubicBezTo>
                  <a:cubicBezTo>
                    <a:pt x="42" y="82"/>
                    <a:pt x="41" y="82"/>
                    <a:pt x="41"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444">
              <a:extLst>
                <a:ext uri="{FF2B5EF4-FFF2-40B4-BE49-F238E27FC236}">
                  <a16:creationId xmlns:a16="http://schemas.microsoft.com/office/drawing/2014/main" id="{536A9E1A-55DA-4749-897D-9A16F0DD76F4}"/>
                </a:ext>
              </a:extLst>
            </p:cNvPr>
            <p:cNvSpPr>
              <a:spLocks noEditPoints="1"/>
            </p:cNvSpPr>
            <p:nvPr/>
          </p:nvSpPr>
          <p:spPr bwMode="auto">
            <a:xfrm>
              <a:off x="8159751" y="5505450"/>
              <a:ext cx="165100" cy="219075"/>
            </a:xfrm>
            <a:custGeom>
              <a:avLst/>
              <a:gdLst>
                <a:gd name="T0" fmla="*/ 29 w 44"/>
                <a:gd name="T1" fmla="*/ 58 h 58"/>
                <a:gd name="T2" fmla="*/ 28 w 44"/>
                <a:gd name="T3" fmla="*/ 58 h 58"/>
                <a:gd name="T4" fmla="*/ 26 w 44"/>
                <a:gd name="T5" fmla="*/ 56 h 58"/>
                <a:gd name="T6" fmla="*/ 1 w 44"/>
                <a:gd name="T7" fmla="*/ 14 h 58"/>
                <a:gd name="T8" fmla="*/ 3 w 44"/>
                <a:gd name="T9" fmla="*/ 9 h 58"/>
                <a:gd name="T10" fmla="*/ 16 w 44"/>
                <a:gd name="T11" fmla="*/ 1 h 58"/>
                <a:gd name="T12" fmla="*/ 21 w 44"/>
                <a:gd name="T13" fmla="*/ 2 h 58"/>
                <a:gd name="T14" fmla="*/ 44 w 44"/>
                <a:gd name="T15" fmla="*/ 47 h 58"/>
                <a:gd name="T16" fmla="*/ 42 w 44"/>
                <a:gd name="T17" fmla="*/ 51 h 58"/>
                <a:gd name="T18" fmla="*/ 31 w 44"/>
                <a:gd name="T19" fmla="*/ 58 h 58"/>
                <a:gd name="T20" fmla="*/ 29 w 44"/>
                <a:gd name="T21" fmla="*/ 58 h 58"/>
                <a:gd name="T22" fmla="*/ 10 w 44"/>
                <a:gd name="T23" fmla="*/ 13 h 58"/>
                <a:gd name="T24" fmla="*/ 30 w 44"/>
                <a:gd name="T25" fmla="*/ 50 h 58"/>
                <a:gd name="T26" fmla="*/ 36 w 44"/>
                <a:gd name="T27" fmla="*/ 46 h 58"/>
                <a:gd name="T28" fmla="*/ 17 w 44"/>
                <a:gd name="T29" fmla="*/ 9 h 58"/>
                <a:gd name="T30" fmla="*/ 10 w 44"/>
                <a:gd name="T31"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58">
                  <a:moveTo>
                    <a:pt x="29" y="58"/>
                  </a:moveTo>
                  <a:cubicBezTo>
                    <a:pt x="29" y="58"/>
                    <a:pt x="29" y="58"/>
                    <a:pt x="28" y="58"/>
                  </a:cubicBezTo>
                  <a:cubicBezTo>
                    <a:pt x="27" y="58"/>
                    <a:pt x="26" y="57"/>
                    <a:pt x="26" y="56"/>
                  </a:cubicBezTo>
                  <a:cubicBezTo>
                    <a:pt x="1" y="14"/>
                    <a:pt x="1" y="14"/>
                    <a:pt x="1" y="14"/>
                  </a:cubicBezTo>
                  <a:cubicBezTo>
                    <a:pt x="0" y="12"/>
                    <a:pt x="1" y="10"/>
                    <a:pt x="3" y="9"/>
                  </a:cubicBezTo>
                  <a:cubicBezTo>
                    <a:pt x="16" y="1"/>
                    <a:pt x="16" y="1"/>
                    <a:pt x="16" y="1"/>
                  </a:cubicBezTo>
                  <a:cubicBezTo>
                    <a:pt x="18" y="0"/>
                    <a:pt x="20" y="0"/>
                    <a:pt x="21" y="2"/>
                  </a:cubicBezTo>
                  <a:cubicBezTo>
                    <a:pt x="32" y="15"/>
                    <a:pt x="40" y="30"/>
                    <a:pt x="44" y="47"/>
                  </a:cubicBezTo>
                  <a:cubicBezTo>
                    <a:pt x="44" y="49"/>
                    <a:pt x="44" y="50"/>
                    <a:pt x="42" y="51"/>
                  </a:cubicBezTo>
                  <a:cubicBezTo>
                    <a:pt x="31" y="58"/>
                    <a:pt x="31" y="58"/>
                    <a:pt x="31" y="58"/>
                  </a:cubicBezTo>
                  <a:cubicBezTo>
                    <a:pt x="30" y="58"/>
                    <a:pt x="30" y="58"/>
                    <a:pt x="29" y="58"/>
                  </a:cubicBezTo>
                  <a:close/>
                  <a:moveTo>
                    <a:pt x="10" y="13"/>
                  </a:moveTo>
                  <a:cubicBezTo>
                    <a:pt x="30" y="50"/>
                    <a:pt x="30" y="50"/>
                    <a:pt x="30" y="50"/>
                  </a:cubicBezTo>
                  <a:cubicBezTo>
                    <a:pt x="36" y="46"/>
                    <a:pt x="36" y="46"/>
                    <a:pt x="36" y="46"/>
                  </a:cubicBezTo>
                  <a:cubicBezTo>
                    <a:pt x="33" y="33"/>
                    <a:pt x="26" y="20"/>
                    <a:pt x="17" y="9"/>
                  </a:cubicBezTo>
                  <a:lnTo>
                    <a:pt x="10" y="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445">
              <a:extLst>
                <a:ext uri="{FF2B5EF4-FFF2-40B4-BE49-F238E27FC236}">
                  <a16:creationId xmlns:a16="http://schemas.microsoft.com/office/drawing/2014/main" id="{7C8F7CCC-6BB1-EB43-A5D7-47E0AD8BE195}"/>
                </a:ext>
              </a:extLst>
            </p:cNvPr>
            <p:cNvSpPr>
              <a:spLocks noEditPoints="1"/>
            </p:cNvSpPr>
            <p:nvPr/>
          </p:nvSpPr>
          <p:spPr bwMode="auto">
            <a:xfrm>
              <a:off x="7553326" y="5478463"/>
              <a:ext cx="173038" cy="211137"/>
            </a:xfrm>
            <a:custGeom>
              <a:avLst/>
              <a:gdLst>
                <a:gd name="T0" fmla="*/ 18 w 46"/>
                <a:gd name="T1" fmla="*/ 56 h 56"/>
                <a:gd name="T2" fmla="*/ 16 w 46"/>
                <a:gd name="T3" fmla="*/ 56 h 56"/>
                <a:gd name="T4" fmla="*/ 2 w 46"/>
                <a:gd name="T5" fmla="*/ 48 h 56"/>
                <a:gd name="T6" fmla="*/ 1 w 46"/>
                <a:gd name="T7" fmla="*/ 43 h 56"/>
                <a:gd name="T8" fmla="*/ 28 w 46"/>
                <a:gd name="T9" fmla="*/ 1 h 56"/>
                <a:gd name="T10" fmla="*/ 33 w 46"/>
                <a:gd name="T11" fmla="*/ 0 h 56"/>
                <a:gd name="T12" fmla="*/ 44 w 46"/>
                <a:gd name="T13" fmla="*/ 7 h 56"/>
                <a:gd name="T14" fmla="*/ 46 w 46"/>
                <a:gd name="T15" fmla="*/ 9 h 56"/>
                <a:gd name="T16" fmla="*/ 45 w 46"/>
                <a:gd name="T17" fmla="*/ 12 h 56"/>
                <a:gd name="T18" fmla="*/ 21 w 46"/>
                <a:gd name="T19" fmla="*/ 54 h 56"/>
                <a:gd name="T20" fmla="*/ 18 w 46"/>
                <a:gd name="T21" fmla="*/ 56 h 56"/>
                <a:gd name="T22" fmla="*/ 8 w 46"/>
                <a:gd name="T23" fmla="*/ 43 h 56"/>
                <a:gd name="T24" fmla="*/ 16 w 46"/>
                <a:gd name="T25" fmla="*/ 48 h 56"/>
                <a:gd name="T26" fmla="*/ 37 w 46"/>
                <a:gd name="T27" fmla="*/ 11 h 56"/>
                <a:gd name="T28" fmla="*/ 31 w 46"/>
                <a:gd name="T29" fmla="*/ 8 h 56"/>
                <a:gd name="T30" fmla="*/ 8 w 46"/>
                <a:gd name="T31"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56">
                  <a:moveTo>
                    <a:pt x="18" y="56"/>
                  </a:moveTo>
                  <a:cubicBezTo>
                    <a:pt x="17" y="56"/>
                    <a:pt x="16" y="56"/>
                    <a:pt x="16" y="56"/>
                  </a:cubicBezTo>
                  <a:cubicBezTo>
                    <a:pt x="2" y="48"/>
                    <a:pt x="2" y="48"/>
                    <a:pt x="2" y="48"/>
                  </a:cubicBezTo>
                  <a:cubicBezTo>
                    <a:pt x="1" y="47"/>
                    <a:pt x="0" y="45"/>
                    <a:pt x="1" y="43"/>
                  </a:cubicBezTo>
                  <a:cubicBezTo>
                    <a:pt x="6" y="27"/>
                    <a:pt x="16" y="13"/>
                    <a:pt x="28" y="1"/>
                  </a:cubicBezTo>
                  <a:cubicBezTo>
                    <a:pt x="29" y="0"/>
                    <a:pt x="31" y="0"/>
                    <a:pt x="33" y="0"/>
                  </a:cubicBezTo>
                  <a:cubicBezTo>
                    <a:pt x="44" y="7"/>
                    <a:pt x="44" y="7"/>
                    <a:pt x="44" y="7"/>
                  </a:cubicBezTo>
                  <a:cubicBezTo>
                    <a:pt x="45" y="7"/>
                    <a:pt x="45" y="8"/>
                    <a:pt x="46" y="9"/>
                  </a:cubicBezTo>
                  <a:cubicBezTo>
                    <a:pt x="46" y="10"/>
                    <a:pt x="46" y="11"/>
                    <a:pt x="45" y="12"/>
                  </a:cubicBezTo>
                  <a:cubicBezTo>
                    <a:pt x="21" y="54"/>
                    <a:pt x="21" y="54"/>
                    <a:pt x="21" y="54"/>
                  </a:cubicBezTo>
                  <a:cubicBezTo>
                    <a:pt x="20" y="56"/>
                    <a:pt x="19" y="56"/>
                    <a:pt x="18" y="56"/>
                  </a:cubicBezTo>
                  <a:close/>
                  <a:moveTo>
                    <a:pt x="8" y="43"/>
                  </a:moveTo>
                  <a:cubicBezTo>
                    <a:pt x="16" y="48"/>
                    <a:pt x="16" y="48"/>
                    <a:pt x="16" y="48"/>
                  </a:cubicBezTo>
                  <a:cubicBezTo>
                    <a:pt x="37" y="11"/>
                    <a:pt x="37" y="11"/>
                    <a:pt x="37" y="11"/>
                  </a:cubicBezTo>
                  <a:cubicBezTo>
                    <a:pt x="31" y="8"/>
                    <a:pt x="31" y="8"/>
                    <a:pt x="31" y="8"/>
                  </a:cubicBezTo>
                  <a:cubicBezTo>
                    <a:pt x="21" y="18"/>
                    <a:pt x="13" y="30"/>
                    <a:pt x="8"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446">
              <a:extLst>
                <a:ext uri="{FF2B5EF4-FFF2-40B4-BE49-F238E27FC236}">
                  <a16:creationId xmlns:a16="http://schemas.microsoft.com/office/drawing/2014/main" id="{34BB02F3-AFE7-A349-BBEA-1BD45921D8D1}"/>
                </a:ext>
              </a:extLst>
            </p:cNvPr>
            <p:cNvSpPr>
              <a:spLocks noEditPoints="1"/>
            </p:cNvSpPr>
            <p:nvPr/>
          </p:nvSpPr>
          <p:spPr bwMode="auto">
            <a:xfrm>
              <a:off x="7808913" y="6083300"/>
              <a:ext cx="211138" cy="93662"/>
            </a:xfrm>
            <a:custGeom>
              <a:avLst/>
              <a:gdLst>
                <a:gd name="T0" fmla="*/ 33 w 56"/>
                <a:gd name="T1" fmla="*/ 25 h 25"/>
                <a:gd name="T2" fmla="*/ 2 w 56"/>
                <a:gd name="T3" fmla="*/ 21 h 25"/>
                <a:gd name="T4" fmla="*/ 0 w 56"/>
                <a:gd name="T5" fmla="*/ 17 h 25"/>
                <a:gd name="T6" fmla="*/ 0 w 56"/>
                <a:gd name="T7" fmla="*/ 4 h 25"/>
                <a:gd name="T8" fmla="*/ 3 w 56"/>
                <a:gd name="T9" fmla="*/ 0 h 25"/>
                <a:gd name="T10" fmla="*/ 53 w 56"/>
                <a:gd name="T11" fmla="*/ 0 h 25"/>
                <a:gd name="T12" fmla="*/ 56 w 56"/>
                <a:gd name="T13" fmla="*/ 4 h 25"/>
                <a:gd name="T14" fmla="*/ 56 w 56"/>
                <a:gd name="T15" fmla="*/ 20 h 25"/>
                <a:gd name="T16" fmla="*/ 53 w 56"/>
                <a:gd name="T17" fmla="*/ 23 h 25"/>
                <a:gd name="T18" fmla="*/ 33 w 56"/>
                <a:gd name="T19" fmla="*/ 25 h 25"/>
                <a:gd name="T20" fmla="*/ 7 w 56"/>
                <a:gd name="T21" fmla="*/ 14 h 25"/>
                <a:gd name="T22" fmla="*/ 49 w 56"/>
                <a:gd name="T23" fmla="*/ 17 h 25"/>
                <a:gd name="T24" fmla="*/ 49 w 56"/>
                <a:gd name="T25" fmla="*/ 8 h 25"/>
                <a:gd name="T26" fmla="*/ 7 w 56"/>
                <a:gd name="T27" fmla="*/ 8 h 25"/>
                <a:gd name="T28" fmla="*/ 7 w 56"/>
                <a:gd name="T29" fmla="*/ 1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25">
                  <a:moveTo>
                    <a:pt x="33" y="25"/>
                  </a:moveTo>
                  <a:cubicBezTo>
                    <a:pt x="23" y="25"/>
                    <a:pt x="12" y="24"/>
                    <a:pt x="2" y="21"/>
                  </a:cubicBezTo>
                  <a:cubicBezTo>
                    <a:pt x="1" y="20"/>
                    <a:pt x="0" y="19"/>
                    <a:pt x="0" y="17"/>
                  </a:cubicBezTo>
                  <a:cubicBezTo>
                    <a:pt x="0" y="4"/>
                    <a:pt x="0" y="4"/>
                    <a:pt x="0" y="4"/>
                  </a:cubicBezTo>
                  <a:cubicBezTo>
                    <a:pt x="0" y="2"/>
                    <a:pt x="1" y="0"/>
                    <a:pt x="3" y="0"/>
                  </a:cubicBezTo>
                  <a:cubicBezTo>
                    <a:pt x="53" y="0"/>
                    <a:pt x="53" y="0"/>
                    <a:pt x="53" y="0"/>
                  </a:cubicBezTo>
                  <a:cubicBezTo>
                    <a:pt x="55" y="0"/>
                    <a:pt x="56" y="2"/>
                    <a:pt x="56" y="4"/>
                  </a:cubicBezTo>
                  <a:cubicBezTo>
                    <a:pt x="56" y="20"/>
                    <a:pt x="56" y="20"/>
                    <a:pt x="56" y="20"/>
                  </a:cubicBezTo>
                  <a:cubicBezTo>
                    <a:pt x="56" y="21"/>
                    <a:pt x="55" y="23"/>
                    <a:pt x="53" y="23"/>
                  </a:cubicBezTo>
                  <a:cubicBezTo>
                    <a:pt x="47" y="24"/>
                    <a:pt x="40" y="25"/>
                    <a:pt x="33" y="25"/>
                  </a:cubicBezTo>
                  <a:close/>
                  <a:moveTo>
                    <a:pt x="7" y="14"/>
                  </a:moveTo>
                  <a:cubicBezTo>
                    <a:pt x="21" y="18"/>
                    <a:pt x="35" y="19"/>
                    <a:pt x="49" y="17"/>
                  </a:cubicBezTo>
                  <a:cubicBezTo>
                    <a:pt x="49" y="8"/>
                    <a:pt x="49" y="8"/>
                    <a:pt x="49" y="8"/>
                  </a:cubicBezTo>
                  <a:cubicBezTo>
                    <a:pt x="7" y="8"/>
                    <a:pt x="7" y="8"/>
                    <a:pt x="7" y="8"/>
                  </a:cubicBezTo>
                  <a:lnTo>
                    <a:pt x="7"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447">
              <a:extLst>
                <a:ext uri="{FF2B5EF4-FFF2-40B4-BE49-F238E27FC236}">
                  <a16:creationId xmlns:a16="http://schemas.microsoft.com/office/drawing/2014/main" id="{1259F17C-213B-F240-AE3D-4C059080664A}"/>
                </a:ext>
              </a:extLst>
            </p:cNvPr>
            <p:cNvSpPr>
              <a:spLocks/>
            </p:cNvSpPr>
            <p:nvPr/>
          </p:nvSpPr>
          <p:spPr bwMode="auto">
            <a:xfrm>
              <a:off x="7534276" y="5780088"/>
              <a:ext cx="650875" cy="396875"/>
            </a:xfrm>
            <a:custGeom>
              <a:avLst/>
              <a:gdLst>
                <a:gd name="T0" fmla="*/ 106 w 173"/>
                <a:gd name="T1" fmla="*/ 105 h 105"/>
                <a:gd name="T2" fmla="*/ 0 w 173"/>
                <a:gd name="T3" fmla="*/ 4 h 105"/>
                <a:gd name="T4" fmla="*/ 3 w 173"/>
                <a:gd name="T5" fmla="*/ 0 h 105"/>
                <a:gd name="T6" fmla="*/ 7 w 173"/>
                <a:gd name="T7" fmla="*/ 4 h 105"/>
                <a:gd name="T8" fmla="*/ 106 w 173"/>
                <a:gd name="T9" fmla="*/ 98 h 105"/>
                <a:gd name="T10" fmla="*/ 166 w 173"/>
                <a:gd name="T11" fmla="*/ 78 h 105"/>
                <a:gd name="T12" fmla="*/ 171 w 173"/>
                <a:gd name="T13" fmla="*/ 78 h 105"/>
                <a:gd name="T14" fmla="*/ 171 w 173"/>
                <a:gd name="T15" fmla="*/ 83 h 105"/>
                <a:gd name="T16" fmla="*/ 106 w 173"/>
                <a:gd name="T17" fmla="*/ 10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3" h="105">
                  <a:moveTo>
                    <a:pt x="106" y="105"/>
                  </a:moveTo>
                  <a:cubicBezTo>
                    <a:pt x="49" y="105"/>
                    <a:pt x="3" y="61"/>
                    <a:pt x="0" y="4"/>
                  </a:cubicBezTo>
                  <a:cubicBezTo>
                    <a:pt x="0" y="2"/>
                    <a:pt x="1" y="0"/>
                    <a:pt x="3" y="0"/>
                  </a:cubicBezTo>
                  <a:cubicBezTo>
                    <a:pt x="5" y="0"/>
                    <a:pt x="7" y="2"/>
                    <a:pt x="7" y="4"/>
                  </a:cubicBezTo>
                  <a:cubicBezTo>
                    <a:pt x="10" y="56"/>
                    <a:pt x="53" y="98"/>
                    <a:pt x="106" y="98"/>
                  </a:cubicBezTo>
                  <a:cubicBezTo>
                    <a:pt x="128" y="98"/>
                    <a:pt x="149" y="91"/>
                    <a:pt x="166" y="78"/>
                  </a:cubicBezTo>
                  <a:cubicBezTo>
                    <a:pt x="168" y="76"/>
                    <a:pt x="170" y="77"/>
                    <a:pt x="171" y="78"/>
                  </a:cubicBezTo>
                  <a:cubicBezTo>
                    <a:pt x="173" y="80"/>
                    <a:pt x="172" y="82"/>
                    <a:pt x="171" y="83"/>
                  </a:cubicBezTo>
                  <a:cubicBezTo>
                    <a:pt x="152" y="98"/>
                    <a:pt x="130" y="105"/>
                    <a:pt x="106" y="10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448">
              <a:extLst>
                <a:ext uri="{FF2B5EF4-FFF2-40B4-BE49-F238E27FC236}">
                  <a16:creationId xmlns:a16="http://schemas.microsoft.com/office/drawing/2014/main" id="{9A5155E1-6806-2B4C-9FEA-41E616931209}"/>
                </a:ext>
              </a:extLst>
            </p:cNvPr>
            <p:cNvSpPr>
              <a:spLocks/>
            </p:cNvSpPr>
            <p:nvPr/>
          </p:nvSpPr>
          <p:spPr bwMode="auto">
            <a:xfrm>
              <a:off x="7537451" y="5441950"/>
              <a:ext cx="192088" cy="277812"/>
            </a:xfrm>
            <a:custGeom>
              <a:avLst/>
              <a:gdLst>
                <a:gd name="T0" fmla="*/ 4 w 51"/>
                <a:gd name="T1" fmla="*/ 74 h 74"/>
                <a:gd name="T2" fmla="*/ 3 w 51"/>
                <a:gd name="T3" fmla="*/ 74 h 74"/>
                <a:gd name="T4" fmla="*/ 0 w 51"/>
                <a:gd name="T5" fmla="*/ 70 h 74"/>
                <a:gd name="T6" fmla="*/ 45 w 51"/>
                <a:gd name="T7" fmla="*/ 1 h 74"/>
                <a:gd name="T8" fmla="*/ 50 w 51"/>
                <a:gd name="T9" fmla="*/ 2 h 74"/>
                <a:gd name="T10" fmla="*/ 49 w 51"/>
                <a:gd name="T11" fmla="*/ 7 h 74"/>
                <a:gd name="T12" fmla="*/ 7 w 51"/>
                <a:gd name="T13" fmla="*/ 71 h 74"/>
                <a:gd name="T14" fmla="*/ 4 w 51"/>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4">
                  <a:moveTo>
                    <a:pt x="4" y="74"/>
                  </a:moveTo>
                  <a:cubicBezTo>
                    <a:pt x="4" y="74"/>
                    <a:pt x="3" y="74"/>
                    <a:pt x="3" y="74"/>
                  </a:cubicBezTo>
                  <a:cubicBezTo>
                    <a:pt x="1" y="74"/>
                    <a:pt x="0" y="72"/>
                    <a:pt x="0" y="70"/>
                  </a:cubicBezTo>
                  <a:cubicBezTo>
                    <a:pt x="5" y="42"/>
                    <a:pt x="21" y="17"/>
                    <a:pt x="45" y="1"/>
                  </a:cubicBezTo>
                  <a:cubicBezTo>
                    <a:pt x="46" y="0"/>
                    <a:pt x="49" y="0"/>
                    <a:pt x="50" y="2"/>
                  </a:cubicBezTo>
                  <a:cubicBezTo>
                    <a:pt x="51" y="3"/>
                    <a:pt x="50" y="6"/>
                    <a:pt x="49" y="7"/>
                  </a:cubicBezTo>
                  <a:cubicBezTo>
                    <a:pt x="27" y="22"/>
                    <a:pt x="12" y="45"/>
                    <a:pt x="7" y="71"/>
                  </a:cubicBezTo>
                  <a:cubicBezTo>
                    <a:pt x="7" y="73"/>
                    <a:pt x="5" y="74"/>
                    <a:pt x="4"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449">
              <a:extLst>
                <a:ext uri="{FF2B5EF4-FFF2-40B4-BE49-F238E27FC236}">
                  <a16:creationId xmlns:a16="http://schemas.microsoft.com/office/drawing/2014/main" id="{C20C3CDA-8542-8E4B-BA72-D53A6A487A8E}"/>
                </a:ext>
              </a:extLst>
            </p:cNvPr>
            <p:cNvSpPr>
              <a:spLocks/>
            </p:cNvSpPr>
            <p:nvPr/>
          </p:nvSpPr>
          <p:spPr bwMode="auto">
            <a:xfrm>
              <a:off x="7842251" y="5376863"/>
              <a:ext cx="53975" cy="30162"/>
            </a:xfrm>
            <a:custGeom>
              <a:avLst/>
              <a:gdLst>
                <a:gd name="T0" fmla="*/ 4 w 14"/>
                <a:gd name="T1" fmla="*/ 8 h 8"/>
                <a:gd name="T2" fmla="*/ 0 w 14"/>
                <a:gd name="T3" fmla="*/ 5 h 8"/>
                <a:gd name="T4" fmla="*/ 3 w 14"/>
                <a:gd name="T5" fmla="*/ 1 h 8"/>
                <a:gd name="T6" fmla="*/ 9 w 14"/>
                <a:gd name="T7" fmla="*/ 0 h 8"/>
                <a:gd name="T8" fmla="*/ 13 w 14"/>
                <a:gd name="T9" fmla="*/ 3 h 8"/>
                <a:gd name="T10" fmla="*/ 10 w 14"/>
                <a:gd name="T11" fmla="*/ 7 h 8"/>
                <a:gd name="T12" fmla="*/ 5 w 14"/>
                <a:gd name="T13" fmla="*/ 8 h 8"/>
                <a:gd name="T14" fmla="*/ 4 w 14"/>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4" y="8"/>
                  </a:moveTo>
                  <a:cubicBezTo>
                    <a:pt x="2" y="8"/>
                    <a:pt x="1" y="7"/>
                    <a:pt x="0" y="5"/>
                  </a:cubicBezTo>
                  <a:cubicBezTo>
                    <a:pt x="0" y="3"/>
                    <a:pt x="1" y="1"/>
                    <a:pt x="3" y="1"/>
                  </a:cubicBezTo>
                  <a:cubicBezTo>
                    <a:pt x="5" y="1"/>
                    <a:pt x="7" y="0"/>
                    <a:pt x="9" y="0"/>
                  </a:cubicBezTo>
                  <a:cubicBezTo>
                    <a:pt x="11" y="0"/>
                    <a:pt x="13" y="1"/>
                    <a:pt x="13" y="3"/>
                  </a:cubicBezTo>
                  <a:cubicBezTo>
                    <a:pt x="14" y="5"/>
                    <a:pt x="12" y="7"/>
                    <a:pt x="10" y="7"/>
                  </a:cubicBezTo>
                  <a:cubicBezTo>
                    <a:pt x="8" y="7"/>
                    <a:pt x="6" y="8"/>
                    <a:pt x="5" y="8"/>
                  </a:cubicBezTo>
                  <a:cubicBezTo>
                    <a:pt x="4" y="8"/>
                    <a:pt x="4"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450">
              <a:extLst>
                <a:ext uri="{FF2B5EF4-FFF2-40B4-BE49-F238E27FC236}">
                  <a16:creationId xmlns:a16="http://schemas.microsoft.com/office/drawing/2014/main" id="{87E7BC5E-CA99-8044-AC0C-B18330183033}"/>
                </a:ext>
              </a:extLst>
            </p:cNvPr>
            <p:cNvSpPr>
              <a:spLocks/>
            </p:cNvSpPr>
            <p:nvPr/>
          </p:nvSpPr>
          <p:spPr bwMode="auto">
            <a:xfrm>
              <a:off x="7764463" y="5392738"/>
              <a:ext cx="55563" cy="41275"/>
            </a:xfrm>
            <a:custGeom>
              <a:avLst/>
              <a:gdLst>
                <a:gd name="T0" fmla="*/ 4 w 15"/>
                <a:gd name="T1" fmla="*/ 11 h 11"/>
                <a:gd name="T2" fmla="*/ 1 w 15"/>
                <a:gd name="T3" fmla="*/ 8 h 11"/>
                <a:gd name="T4" fmla="*/ 3 w 15"/>
                <a:gd name="T5" fmla="*/ 4 h 11"/>
                <a:gd name="T6" fmla="*/ 10 w 15"/>
                <a:gd name="T7" fmla="*/ 1 h 11"/>
                <a:gd name="T8" fmla="*/ 15 w 15"/>
                <a:gd name="T9" fmla="*/ 3 h 11"/>
                <a:gd name="T10" fmla="*/ 12 w 15"/>
                <a:gd name="T11" fmla="*/ 8 h 11"/>
                <a:gd name="T12" fmla="*/ 6 w 15"/>
                <a:gd name="T13" fmla="*/ 10 h 11"/>
                <a:gd name="T14" fmla="*/ 4 w 15"/>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1">
                  <a:moveTo>
                    <a:pt x="4" y="11"/>
                  </a:moveTo>
                  <a:cubicBezTo>
                    <a:pt x="3" y="11"/>
                    <a:pt x="2" y="10"/>
                    <a:pt x="1" y="8"/>
                  </a:cubicBezTo>
                  <a:cubicBezTo>
                    <a:pt x="0" y="7"/>
                    <a:pt x="1" y="4"/>
                    <a:pt x="3" y="4"/>
                  </a:cubicBezTo>
                  <a:cubicBezTo>
                    <a:pt x="5" y="3"/>
                    <a:pt x="8" y="2"/>
                    <a:pt x="10" y="1"/>
                  </a:cubicBezTo>
                  <a:cubicBezTo>
                    <a:pt x="12" y="0"/>
                    <a:pt x="14" y="1"/>
                    <a:pt x="15" y="3"/>
                  </a:cubicBezTo>
                  <a:cubicBezTo>
                    <a:pt x="15" y="5"/>
                    <a:pt x="14" y="7"/>
                    <a:pt x="12" y="8"/>
                  </a:cubicBezTo>
                  <a:cubicBezTo>
                    <a:pt x="10" y="8"/>
                    <a:pt x="8" y="9"/>
                    <a:pt x="6" y="10"/>
                  </a:cubicBezTo>
                  <a:cubicBezTo>
                    <a:pt x="5" y="10"/>
                    <a:pt x="5"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51">
              <a:extLst>
                <a:ext uri="{FF2B5EF4-FFF2-40B4-BE49-F238E27FC236}">
                  <a16:creationId xmlns:a16="http://schemas.microsoft.com/office/drawing/2014/main" id="{D633C9C1-C1BF-0349-B9B4-D245C9DD14D0}"/>
                </a:ext>
              </a:extLst>
            </p:cNvPr>
            <p:cNvSpPr>
              <a:spLocks/>
            </p:cNvSpPr>
            <p:nvPr/>
          </p:nvSpPr>
          <p:spPr bwMode="auto">
            <a:xfrm>
              <a:off x="7699376" y="5426075"/>
              <a:ext cx="49213" cy="41275"/>
            </a:xfrm>
            <a:custGeom>
              <a:avLst/>
              <a:gdLst>
                <a:gd name="T0" fmla="*/ 4 w 13"/>
                <a:gd name="T1" fmla="*/ 11 h 11"/>
                <a:gd name="T2" fmla="*/ 1 w 13"/>
                <a:gd name="T3" fmla="*/ 10 h 11"/>
                <a:gd name="T4" fmla="*/ 2 w 13"/>
                <a:gd name="T5" fmla="*/ 5 h 11"/>
                <a:gd name="T6" fmla="*/ 7 w 13"/>
                <a:gd name="T7" fmla="*/ 1 h 11"/>
                <a:gd name="T8" fmla="*/ 12 w 13"/>
                <a:gd name="T9" fmla="*/ 3 h 11"/>
                <a:gd name="T10" fmla="*/ 10 w 13"/>
                <a:gd name="T11" fmla="*/ 8 h 11"/>
                <a:gd name="T12" fmla="*/ 6 w 13"/>
                <a:gd name="T13" fmla="*/ 11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1" y="11"/>
                    <a:pt x="1" y="10"/>
                  </a:cubicBezTo>
                  <a:cubicBezTo>
                    <a:pt x="0" y="8"/>
                    <a:pt x="0" y="6"/>
                    <a:pt x="2" y="5"/>
                  </a:cubicBezTo>
                  <a:cubicBezTo>
                    <a:pt x="3" y="4"/>
                    <a:pt x="5" y="2"/>
                    <a:pt x="7" y="1"/>
                  </a:cubicBezTo>
                  <a:cubicBezTo>
                    <a:pt x="8" y="0"/>
                    <a:pt x="11" y="1"/>
                    <a:pt x="12" y="3"/>
                  </a:cubicBezTo>
                  <a:cubicBezTo>
                    <a:pt x="13" y="4"/>
                    <a:pt x="12" y="7"/>
                    <a:pt x="10" y="8"/>
                  </a:cubicBezTo>
                  <a:cubicBezTo>
                    <a:pt x="9" y="9"/>
                    <a:pt x="7" y="10"/>
                    <a:pt x="6" y="11"/>
                  </a:cubicBezTo>
                  <a:cubicBezTo>
                    <a:pt x="5" y="11"/>
                    <a:pt x="4"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52">
              <a:extLst>
                <a:ext uri="{FF2B5EF4-FFF2-40B4-BE49-F238E27FC236}">
                  <a16:creationId xmlns:a16="http://schemas.microsoft.com/office/drawing/2014/main" id="{A2238A56-FE24-184C-977F-3F69C62D87A9}"/>
                </a:ext>
              </a:extLst>
            </p:cNvPr>
            <p:cNvSpPr>
              <a:spLocks/>
            </p:cNvSpPr>
            <p:nvPr/>
          </p:nvSpPr>
          <p:spPr bwMode="auto">
            <a:xfrm>
              <a:off x="7866063" y="5373688"/>
              <a:ext cx="469900" cy="414337"/>
            </a:xfrm>
            <a:custGeom>
              <a:avLst/>
              <a:gdLst>
                <a:gd name="T0" fmla="*/ 121 w 125"/>
                <a:gd name="T1" fmla="*/ 110 h 110"/>
                <a:gd name="T2" fmla="*/ 118 w 125"/>
                <a:gd name="T3" fmla="*/ 107 h 110"/>
                <a:gd name="T4" fmla="*/ 18 w 125"/>
                <a:gd name="T5" fmla="*/ 7 h 110"/>
                <a:gd name="T6" fmla="*/ 4 w 125"/>
                <a:gd name="T7" fmla="*/ 8 h 110"/>
                <a:gd name="T8" fmla="*/ 0 w 125"/>
                <a:gd name="T9" fmla="*/ 5 h 110"/>
                <a:gd name="T10" fmla="*/ 3 w 125"/>
                <a:gd name="T11" fmla="*/ 1 h 110"/>
                <a:gd name="T12" fmla="*/ 18 w 125"/>
                <a:gd name="T13" fmla="*/ 0 h 110"/>
                <a:gd name="T14" fmla="*/ 125 w 125"/>
                <a:gd name="T15" fmla="*/ 107 h 110"/>
                <a:gd name="T16" fmla="*/ 121 w 125"/>
                <a:gd name="T1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 h="110">
                  <a:moveTo>
                    <a:pt x="121" y="110"/>
                  </a:moveTo>
                  <a:cubicBezTo>
                    <a:pt x="119" y="110"/>
                    <a:pt x="118" y="109"/>
                    <a:pt x="118" y="107"/>
                  </a:cubicBezTo>
                  <a:cubicBezTo>
                    <a:pt x="118" y="52"/>
                    <a:pt x="73" y="7"/>
                    <a:pt x="18" y="7"/>
                  </a:cubicBezTo>
                  <a:cubicBezTo>
                    <a:pt x="14" y="7"/>
                    <a:pt x="9" y="7"/>
                    <a:pt x="4" y="8"/>
                  </a:cubicBezTo>
                  <a:cubicBezTo>
                    <a:pt x="2" y="8"/>
                    <a:pt x="0" y="7"/>
                    <a:pt x="0" y="5"/>
                  </a:cubicBezTo>
                  <a:cubicBezTo>
                    <a:pt x="0" y="3"/>
                    <a:pt x="1" y="1"/>
                    <a:pt x="3" y="1"/>
                  </a:cubicBezTo>
                  <a:cubicBezTo>
                    <a:pt x="8" y="0"/>
                    <a:pt x="13" y="0"/>
                    <a:pt x="18" y="0"/>
                  </a:cubicBezTo>
                  <a:cubicBezTo>
                    <a:pt x="77" y="0"/>
                    <a:pt x="125" y="48"/>
                    <a:pt x="125" y="107"/>
                  </a:cubicBezTo>
                  <a:cubicBezTo>
                    <a:pt x="125" y="109"/>
                    <a:pt x="123" y="110"/>
                    <a:pt x="121"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53">
              <a:extLst>
                <a:ext uri="{FF2B5EF4-FFF2-40B4-BE49-F238E27FC236}">
                  <a16:creationId xmlns:a16="http://schemas.microsoft.com/office/drawing/2014/main" id="{0901E3D8-B5EB-6946-83CC-3BF768B271EB}"/>
                </a:ext>
              </a:extLst>
            </p:cNvPr>
            <p:cNvSpPr>
              <a:spLocks/>
            </p:cNvSpPr>
            <p:nvPr/>
          </p:nvSpPr>
          <p:spPr bwMode="auto">
            <a:xfrm>
              <a:off x="8151813" y="6056313"/>
              <a:ext cx="49213" cy="41275"/>
            </a:xfrm>
            <a:custGeom>
              <a:avLst/>
              <a:gdLst>
                <a:gd name="T0" fmla="*/ 4 w 13"/>
                <a:gd name="T1" fmla="*/ 11 h 11"/>
                <a:gd name="T2" fmla="*/ 2 w 13"/>
                <a:gd name="T3" fmla="*/ 10 h 11"/>
                <a:gd name="T4" fmla="*/ 2 w 13"/>
                <a:gd name="T5" fmla="*/ 5 h 11"/>
                <a:gd name="T6" fmla="*/ 7 w 13"/>
                <a:gd name="T7" fmla="*/ 1 h 11"/>
                <a:gd name="T8" fmla="*/ 12 w 13"/>
                <a:gd name="T9" fmla="*/ 2 h 11"/>
                <a:gd name="T10" fmla="*/ 11 w 13"/>
                <a:gd name="T11" fmla="*/ 7 h 11"/>
                <a:gd name="T12" fmla="*/ 7 w 13"/>
                <a:gd name="T13" fmla="*/ 10 h 11"/>
                <a:gd name="T14" fmla="*/ 4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4" y="11"/>
                  </a:moveTo>
                  <a:cubicBezTo>
                    <a:pt x="3" y="11"/>
                    <a:pt x="2" y="11"/>
                    <a:pt x="2" y="10"/>
                  </a:cubicBezTo>
                  <a:cubicBezTo>
                    <a:pt x="0" y="8"/>
                    <a:pt x="1" y="6"/>
                    <a:pt x="2" y="5"/>
                  </a:cubicBezTo>
                  <a:cubicBezTo>
                    <a:pt x="4" y="4"/>
                    <a:pt x="5" y="2"/>
                    <a:pt x="7" y="1"/>
                  </a:cubicBezTo>
                  <a:cubicBezTo>
                    <a:pt x="8" y="0"/>
                    <a:pt x="10" y="0"/>
                    <a:pt x="12" y="2"/>
                  </a:cubicBezTo>
                  <a:cubicBezTo>
                    <a:pt x="13" y="3"/>
                    <a:pt x="13" y="5"/>
                    <a:pt x="11" y="7"/>
                  </a:cubicBezTo>
                  <a:cubicBezTo>
                    <a:pt x="10" y="8"/>
                    <a:pt x="8" y="9"/>
                    <a:pt x="7" y="10"/>
                  </a:cubicBezTo>
                  <a:cubicBezTo>
                    <a:pt x="6" y="11"/>
                    <a:pt x="5" y="11"/>
                    <a:pt x="4"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54">
              <a:extLst>
                <a:ext uri="{FF2B5EF4-FFF2-40B4-BE49-F238E27FC236}">
                  <a16:creationId xmlns:a16="http://schemas.microsoft.com/office/drawing/2014/main" id="{AEE4D5E3-A493-D844-84E8-D926A36ACE7C}"/>
                </a:ext>
              </a:extLst>
            </p:cNvPr>
            <p:cNvSpPr>
              <a:spLocks noEditPoints="1"/>
            </p:cNvSpPr>
            <p:nvPr/>
          </p:nvSpPr>
          <p:spPr bwMode="auto">
            <a:xfrm>
              <a:off x="8223251" y="5859463"/>
              <a:ext cx="101600" cy="169862"/>
            </a:xfrm>
            <a:custGeom>
              <a:avLst/>
              <a:gdLst>
                <a:gd name="T0" fmla="*/ 4 w 27"/>
                <a:gd name="T1" fmla="*/ 45 h 45"/>
                <a:gd name="T2" fmla="*/ 2 w 27"/>
                <a:gd name="T3" fmla="*/ 44 h 45"/>
                <a:gd name="T4" fmla="*/ 2 w 27"/>
                <a:gd name="T5" fmla="*/ 39 h 45"/>
                <a:gd name="T6" fmla="*/ 7 w 27"/>
                <a:gd name="T7" fmla="*/ 30 h 45"/>
                <a:gd name="T8" fmla="*/ 12 w 27"/>
                <a:gd name="T9" fmla="*/ 29 h 45"/>
                <a:gd name="T10" fmla="*/ 13 w 27"/>
                <a:gd name="T11" fmla="*/ 34 h 45"/>
                <a:gd name="T12" fmla="*/ 7 w 27"/>
                <a:gd name="T13" fmla="*/ 43 h 45"/>
                <a:gd name="T14" fmla="*/ 4 w 27"/>
                <a:gd name="T15" fmla="*/ 45 h 45"/>
                <a:gd name="T16" fmla="*/ 20 w 27"/>
                <a:gd name="T17" fmla="*/ 17 h 45"/>
                <a:gd name="T18" fmla="*/ 18 w 27"/>
                <a:gd name="T19" fmla="*/ 17 h 45"/>
                <a:gd name="T20" fmla="*/ 16 w 27"/>
                <a:gd name="T21" fmla="*/ 13 h 45"/>
                <a:gd name="T22" fmla="*/ 19 w 27"/>
                <a:gd name="T23" fmla="*/ 3 h 45"/>
                <a:gd name="T24" fmla="*/ 24 w 27"/>
                <a:gd name="T25" fmla="*/ 0 h 45"/>
                <a:gd name="T26" fmla="*/ 26 w 27"/>
                <a:gd name="T27" fmla="*/ 5 h 45"/>
                <a:gd name="T28" fmla="*/ 23 w 27"/>
                <a:gd name="T29" fmla="*/ 15 h 45"/>
                <a:gd name="T30" fmla="*/ 20 w 27"/>
                <a:gd name="T31"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 h="45">
                  <a:moveTo>
                    <a:pt x="4" y="45"/>
                  </a:moveTo>
                  <a:cubicBezTo>
                    <a:pt x="4" y="45"/>
                    <a:pt x="3" y="44"/>
                    <a:pt x="2" y="44"/>
                  </a:cubicBezTo>
                  <a:cubicBezTo>
                    <a:pt x="1" y="43"/>
                    <a:pt x="0" y="40"/>
                    <a:pt x="2" y="39"/>
                  </a:cubicBezTo>
                  <a:cubicBezTo>
                    <a:pt x="4" y="36"/>
                    <a:pt x="6" y="33"/>
                    <a:pt x="7" y="30"/>
                  </a:cubicBezTo>
                  <a:cubicBezTo>
                    <a:pt x="8" y="29"/>
                    <a:pt x="11" y="28"/>
                    <a:pt x="12" y="29"/>
                  </a:cubicBezTo>
                  <a:cubicBezTo>
                    <a:pt x="14" y="30"/>
                    <a:pt x="15" y="33"/>
                    <a:pt x="13" y="34"/>
                  </a:cubicBezTo>
                  <a:cubicBezTo>
                    <a:pt x="12" y="37"/>
                    <a:pt x="9" y="40"/>
                    <a:pt x="7" y="43"/>
                  </a:cubicBezTo>
                  <a:cubicBezTo>
                    <a:pt x="7" y="44"/>
                    <a:pt x="5" y="45"/>
                    <a:pt x="4" y="45"/>
                  </a:cubicBezTo>
                  <a:close/>
                  <a:moveTo>
                    <a:pt x="20" y="17"/>
                  </a:moveTo>
                  <a:cubicBezTo>
                    <a:pt x="19" y="17"/>
                    <a:pt x="19" y="17"/>
                    <a:pt x="18" y="17"/>
                  </a:cubicBezTo>
                  <a:cubicBezTo>
                    <a:pt x="16" y="17"/>
                    <a:pt x="16" y="14"/>
                    <a:pt x="16" y="13"/>
                  </a:cubicBezTo>
                  <a:cubicBezTo>
                    <a:pt x="17" y="9"/>
                    <a:pt x="18" y="6"/>
                    <a:pt x="19" y="3"/>
                  </a:cubicBezTo>
                  <a:cubicBezTo>
                    <a:pt x="20" y="1"/>
                    <a:pt x="22" y="0"/>
                    <a:pt x="24" y="0"/>
                  </a:cubicBezTo>
                  <a:cubicBezTo>
                    <a:pt x="26" y="1"/>
                    <a:pt x="27" y="3"/>
                    <a:pt x="26" y="5"/>
                  </a:cubicBezTo>
                  <a:cubicBezTo>
                    <a:pt x="25" y="8"/>
                    <a:pt x="24" y="12"/>
                    <a:pt x="23" y="15"/>
                  </a:cubicBezTo>
                  <a:cubicBezTo>
                    <a:pt x="23" y="17"/>
                    <a:pt x="21" y="17"/>
                    <a:pt x="20"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455">
              <a:extLst>
                <a:ext uri="{FF2B5EF4-FFF2-40B4-BE49-F238E27FC236}">
                  <a16:creationId xmlns:a16="http://schemas.microsoft.com/office/drawing/2014/main" id="{9A25D21C-1993-294A-905B-CAA25484F966}"/>
                </a:ext>
              </a:extLst>
            </p:cNvPr>
            <p:cNvSpPr>
              <a:spLocks/>
            </p:cNvSpPr>
            <p:nvPr/>
          </p:nvSpPr>
          <p:spPr bwMode="auto">
            <a:xfrm>
              <a:off x="8305801" y="5762625"/>
              <a:ext cx="30163" cy="47625"/>
            </a:xfrm>
            <a:custGeom>
              <a:avLst/>
              <a:gdLst>
                <a:gd name="T0" fmla="*/ 4 w 8"/>
                <a:gd name="T1" fmla="*/ 13 h 13"/>
                <a:gd name="T2" fmla="*/ 4 w 8"/>
                <a:gd name="T3" fmla="*/ 13 h 13"/>
                <a:gd name="T4" fmla="*/ 0 w 8"/>
                <a:gd name="T5" fmla="*/ 9 h 13"/>
                <a:gd name="T6" fmla="*/ 1 w 8"/>
                <a:gd name="T7" fmla="*/ 4 h 13"/>
                <a:gd name="T8" fmla="*/ 4 w 8"/>
                <a:gd name="T9" fmla="*/ 0 h 13"/>
                <a:gd name="T10" fmla="*/ 8 w 8"/>
                <a:gd name="T11" fmla="*/ 4 h 13"/>
                <a:gd name="T12" fmla="*/ 8 w 8"/>
                <a:gd name="T13" fmla="*/ 10 h 13"/>
                <a:gd name="T14" fmla="*/ 4 w 8"/>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3">
                  <a:moveTo>
                    <a:pt x="4" y="13"/>
                  </a:moveTo>
                  <a:cubicBezTo>
                    <a:pt x="4" y="13"/>
                    <a:pt x="4" y="13"/>
                    <a:pt x="4" y="13"/>
                  </a:cubicBezTo>
                  <a:cubicBezTo>
                    <a:pt x="2" y="13"/>
                    <a:pt x="0" y="11"/>
                    <a:pt x="0" y="9"/>
                  </a:cubicBezTo>
                  <a:cubicBezTo>
                    <a:pt x="1" y="7"/>
                    <a:pt x="1" y="5"/>
                    <a:pt x="1" y="4"/>
                  </a:cubicBezTo>
                  <a:cubicBezTo>
                    <a:pt x="1" y="1"/>
                    <a:pt x="2" y="0"/>
                    <a:pt x="4" y="0"/>
                  </a:cubicBezTo>
                  <a:cubicBezTo>
                    <a:pt x="6" y="0"/>
                    <a:pt x="8" y="1"/>
                    <a:pt x="8" y="4"/>
                  </a:cubicBezTo>
                  <a:cubicBezTo>
                    <a:pt x="8" y="6"/>
                    <a:pt x="8" y="8"/>
                    <a:pt x="8" y="10"/>
                  </a:cubicBezTo>
                  <a:cubicBezTo>
                    <a:pt x="8" y="11"/>
                    <a:pt x="6" y="13"/>
                    <a:pt x="4"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8194" name="Picture 2" descr="Set 2 Kính Phóng Đại 10x / 100mm Gắn Kính Lúp Tiện Dụng Cho Bé | Shopee  Việt Nam">
            <a:extLst>
              <a:ext uri="{FF2B5EF4-FFF2-40B4-BE49-F238E27FC236}">
                <a16:creationId xmlns:a16="http://schemas.microsoft.com/office/drawing/2014/main" id="{B5F3FA64-9C0C-2148-AC15-5EFEF0759F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1651"/>
            <a:ext cx="4586349" cy="4586349"/>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8A4242A1-119A-2745-9446-276EC44077E1}"/>
              </a:ext>
            </a:extLst>
          </p:cNvPr>
          <p:cNvSpPr txBox="1"/>
          <p:nvPr/>
        </p:nvSpPr>
        <p:spPr>
          <a:xfrm flipH="1">
            <a:off x="4890375" y="2997426"/>
            <a:ext cx="7067492" cy="1754326"/>
          </a:xfrm>
          <a:prstGeom prst="rect">
            <a:avLst/>
          </a:prstGeom>
          <a:noFill/>
        </p:spPr>
        <p:txBody>
          <a:bodyPr wrap="square" rtlCol="0">
            <a:spAutoFit/>
          </a:bodyPr>
          <a:lstStyle/>
          <a:p>
            <a:pPr algn="just"/>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Hoạt động nhóm 4 trong thời gian 8 phút, thực hiện nhiệm vụ </a:t>
            </a:r>
            <a:r>
              <a:rPr lang="en-US" sz="3600" dirty="0" err="1">
                <a:latin typeface="Lucida Grande" panose="020B0600040502020204" pitchFamily="34" charset="0"/>
                <a:ea typeface="Hiragino Kaku Gothic StdN W8" panose="020B0800000000000000" pitchFamily="34" charset="-128"/>
                <a:cs typeface="Lucida Grande" panose="020B0600040502020204" pitchFamily="34" charset="0"/>
              </a:rPr>
              <a:t>đưa</a:t>
            </a:r>
            <a:r>
              <a:rPr lang="en-US" sz="3600" dirty="0">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dirty="0" err="1">
                <a:latin typeface="Lucida Grande" panose="020B0600040502020204" pitchFamily="34" charset="0"/>
                <a:ea typeface="Hiragino Kaku Gothic StdN W8" panose="020B0800000000000000" pitchFamily="34" charset="-128"/>
                <a:cs typeface="Lucida Grande" panose="020B0600040502020204" pitchFamily="34" charset="0"/>
              </a:rPr>
              <a:t>ra</a:t>
            </a:r>
            <a:r>
              <a:rPr lang="en-US" sz="3600" dirty="0">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Cách</a:t>
            </a:r>
            <a:r>
              <a:rPr lang="en-US"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sử</a:t>
            </a:r>
            <a:r>
              <a:rPr lang="en-US"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dụng</a:t>
            </a:r>
            <a:r>
              <a:rPr lang="en-US"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kính</a:t>
            </a:r>
            <a:r>
              <a:rPr lang="en-US"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 </a:t>
            </a:r>
            <a:r>
              <a:rPr lang="en-US" sz="3600" b="1" dirty="0" err="1">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lúp</a:t>
            </a:r>
            <a:endParaRPr lang="en-VN" sz="3600" dirty="0">
              <a:latin typeface="Lucida Grande" panose="020B0600040502020204" pitchFamily="34" charset="0"/>
              <a:ea typeface="Hiragino Kaku Gothic StdN W8" panose="020B0800000000000000" pitchFamily="34" charset="-128"/>
              <a:cs typeface="Lucida Grande" panose="020B0600040502020204" pitchFamily="34" charset="0"/>
            </a:endParaRPr>
          </a:p>
        </p:txBody>
      </p:sp>
    </p:spTree>
    <p:extLst>
      <p:ext uri="{BB962C8B-B14F-4D97-AF65-F5344CB8AC3E}">
        <p14:creationId xmlns:p14="http://schemas.microsoft.com/office/powerpoint/2010/main" val="742272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3347FC-590D-CE49-B3B8-DA750B502E28}"/>
              </a:ext>
            </a:extLst>
          </p:cNvPr>
          <p:cNvSpPr txBox="1"/>
          <p:nvPr/>
        </p:nvSpPr>
        <p:spPr>
          <a:xfrm>
            <a:off x="2190119" y="1097835"/>
            <a:ext cx="6968574" cy="707886"/>
          </a:xfrm>
          <a:prstGeom prst="rect">
            <a:avLst/>
          </a:prstGeom>
          <a:noFill/>
        </p:spPr>
        <p:txBody>
          <a:bodyPr wrap="none" rtlCol="0">
            <a:spAutoFit/>
          </a:bodyPr>
          <a:lstStyle/>
          <a:p>
            <a:pPr algn="ctr"/>
            <a:r>
              <a:rPr lang="en-VN" sz="40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CÁCH SỬ DỤNG KÍNH LÚP</a:t>
            </a:r>
          </a:p>
        </p:txBody>
      </p:sp>
      <p:grpSp>
        <p:nvGrpSpPr>
          <p:cNvPr id="33" name="Group 32">
            <a:extLst>
              <a:ext uri="{FF2B5EF4-FFF2-40B4-BE49-F238E27FC236}">
                <a16:creationId xmlns:a16="http://schemas.microsoft.com/office/drawing/2014/main" id="{CD3DF71A-A70B-7647-AFBF-4C5D9200DA8F}"/>
              </a:ext>
            </a:extLst>
          </p:cNvPr>
          <p:cNvGrpSpPr/>
          <p:nvPr/>
        </p:nvGrpSpPr>
        <p:grpSpPr>
          <a:xfrm>
            <a:off x="495528" y="497276"/>
            <a:ext cx="1418357" cy="1229264"/>
            <a:chOff x="10807701" y="4343400"/>
            <a:chExt cx="847725" cy="720725"/>
          </a:xfrm>
          <a:solidFill>
            <a:srgbClr val="2A9400"/>
          </a:solidFill>
        </p:grpSpPr>
        <p:sp>
          <p:nvSpPr>
            <p:cNvPr id="34" name="Freeform 467">
              <a:extLst>
                <a:ext uri="{FF2B5EF4-FFF2-40B4-BE49-F238E27FC236}">
                  <a16:creationId xmlns:a16="http://schemas.microsoft.com/office/drawing/2014/main" id="{FE499F42-7428-DD4C-A477-71BC3F12242E}"/>
                </a:ext>
              </a:extLst>
            </p:cNvPr>
            <p:cNvSpPr>
              <a:spLocks noEditPoints="1"/>
            </p:cNvSpPr>
            <p:nvPr/>
          </p:nvSpPr>
          <p:spPr bwMode="auto">
            <a:xfrm>
              <a:off x="10925176" y="4346575"/>
              <a:ext cx="150813" cy="158750"/>
            </a:xfrm>
            <a:custGeom>
              <a:avLst/>
              <a:gdLst>
                <a:gd name="T0" fmla="*/ 20 w 40"/>
                <a:gd name="T1" fmla="*/ 42 h 42"/>
                <a:gd name="T2" fmla="*/ 0 w 40"/>
                <a:gd name="T3" fmla="*/ 21 h 42"/>
                <a:gd name="T4" fmla="*/ 20 w 40"/>
                <a:gd name="T5" fmla="*/ 0 h 42"/>
                <a:gd name="T6" fmla="*/ 40 w 40"/>
                <a:gd name="T7" fmla="*/ 21 h 42"/>
                <a:gd name="T8" fmla="*/ 20 w 40"/>
                <a:gd name="T9" fmla="*/ 42 h 42"/>
                <a:gd name="T10" fmla="*/ 20 w 40"/>
                <a:gd name="T11" fmla="*/ 7 h 42"/>
                <a:gd name="T12" fmla="*/ 7 w 40"/>
                <a:gd name="T13" fmla="*/ 21 h 42"/>
                <a:gd name="T14" fmla="*/ 20 w 40"/>
                <a:gd name="T15" fmla="*/ 35 h 42"/>
                <a:gd name="T16" fmla="*/ 33 w 40"/>
                <a:gd name="T17" fmla="*/ 21 h 42"/>
                <a:gd name="T18" fmla="*/ 20 w 40"/>
                <a:gd name="T19" fmla="*/ 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2">
                  <a:moveTo>
                    <a:pt x="20" y="42"/>
                  </a:moveTo>
                  <a:cubicBezTo>
                    <a:pt x="9" y="42"/>
                    <a:pt x="0" y="33"/>
                    <a:pt x="0" y="21"/>
                  </a:cubicBezTo>
                  <a:cubicBezTo>
                    <a:pt x="0" y="9"/>
                    <a:pt x="9" y="0"/>
                    <a:pt x="20" y="0"/>
                  </a:cubicBezTo>
                  <a:cubicBezTo>
                    <a:pt x="31" y="0"/>
                    <a:pt x="40" y="9"/>
                    <a:pt x="40" y="21"/>
                  </a:cubicBezTo>
                  <a:cubicBezTo>
                    <a:pt x="40" y="33"/>
                    <a:pt x="31" y="42"/>
                    <a:pt x="20" y="42"/>
                  </a:cubicBezTo>
                  <a:close/>
                  <a:moveTo>
                    <a:pt x="20" y="7"/>
                  </a:moveTo>
                  <a:cubicBezTo>
                    <a:pt x="13" y="7"/>
                    <a:pt x="7" y="13"/>
                    <a:pt x="7" y="21"/>
                  </a:cubicBezTo>
                  <a:cubicBezTo>
                    <a:pt x="7" y="29"/>
                    <a:pt x="13" y="35"/>
                    <a:pt x="20" y="35"/>
                  </a:cubicBezTo>
                  <a:cubicBezTo>
                    <a:pt x="27" y="35"/>
                    <a:pt x="33" y="29"/>
                    <a:pt x="33" y="21"/>
                  </a:cubicBezTo>
                  <a:cubicBezTo>
                    <a:pt x="33" y="13"/>
                    <a:pt x="27" y="7"/>
                    <a:pt x="2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468">
              <a:extLst>
                <a:ext uri="{FF2B5EF4-FFF2-40B4-BE49-F238E27FC236}">
                  <a16:creationId xmlns:a16="http://schemas.microsoft.com/office/drawing/2014/main" id="{91F5E1C6-7BFF-2F4F-A6F1-B7D64BF1F494}"/>
                </a:ext>
              </a:extLst>
            </p:cNvPr>
            <p:cNvSpPr>
              <a:spLocks/>
            </p:cNvSpPr>
            <p:nvPr/>
          </p:nvSpPr>
          <p:spPr bwMode="auto">
            <a:xfrm>
              <a:off x="10985501" y="4806950"/>
              <a:ext cx="25400" cy="257175"/>
            </a:xfrm>
            <a:custGeom>
              <a:avLst/>
              <a:gdLst>
                <a:gd name="T0" fmla="*/ 4 w 7"/>
                <a:gd name="T1" fmla="*/ 68 h 68"/>
                <a:gd name="T2" fmla="*/ 0 w 7"/>
                <a:gd name="T3" fmla="*/ 65 h 68"/>
                <a:gd name="T4" fmla="*/ 0 w 7"/>
                <a:gd name="T5" fmla="*/ 3 h 68"/>
                <a:gd name="T6" fmla="*/ 4 w 7"/>
                <a:gd name="T7" fmla="*/ 0 h 68"/>
                <a:gd name="T8" fmla="*/ 7 w 7"/>
                <a:gd name="T9" fmla="*/ 3 h 68"/>
                <a:gd name="T10" fmla="*/ 7 w 7"/>
                <a:gd name="T11" fmla="*/ 65 h 68"/>
                <a:gd name="T12" fmla="*/ 4 w 7"/>
                <a:gd name="T13" fmla="*/ 68 h 68"/>
              </a:gdLst>
              <a:ahLst/>
              <a:cxnLst>
                <a:cxn ang="0">
                  <a:pos x="T0" y="T1"/>
                </a:cxn>
                <a:cxn ang="0">
                  <a:pos x="T2" y="T3"/>
                </a:cxn>
                <a:cxn ang="0">
                  <a:pos x="T4" y="T5"/>
                </a:cxn>
                <a:cxn ang="0">
                  <a:pos x="T6" y="T7"/>
                </a:cxn>
                <a:cxn ang="0">
                  <a:pos x="T8" y="T9"/>
                </a:cxn>
                <a:cxn ang="0">
                  <a:pos x="T10" y="T11"/>
                </a:cxn>
                <a:cxn ang="0">
                  <a:pos x="T12" y="T13"/>
                </a:cxn>
              </a:cxnLst>
              <a:rect l="0" t="0" r="r" b="b"/>
              <a:pathLst>
                <a:path w="7" h="68">
                  <a:moveTo>
                    <a:pt x="4" y="68"/>
                  </a:moveTo>
                  <a:cubicBezTo>
                    <a:pt x="2" y="68"/>
                    <a:pt x="0" y="67"/>
                    <a:pt x="0" y="65"/>
                  </a:cubicBezTo>
                  <a:cubicBezTo>
                    <a:pt x="0" y="3"/>
                    <a:pt x="0" y="3"/>
                    <a:pt x="0" y="3"/>
                  </a:cubicBezTo>
                  <a:cubicBezTo>
                    <a:pt x="0" y="1"/>
                    <a:pt x="2" y="0"/>
                    <a:pt x="4" y="0"/>
                  </a:cubicBezTo>
                  <a:cubicBezTo>
                    <a:pt x="6" y="0"/>
                    <a:pt x="7" y="1"/>
                    <a:pt x="7" y="3"/>
                  </a:cubicBezTo>
                  <a:cubicBezTo>
                    <a:pt x="7" y="65"/>
                    <a:pt x="7" y="65"/>
                    <a:pt x="7" y="65"/>
                  </a:cubicBezTo>
                  <a:cubicBezTo>
                    <a:pt x="7" y="67"/>
                    <a:pt x="6" y="68"/>
                    <a:pt x="4" y="6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469">
              <a:extLst>
                <a:ext uri="{FF2B5EF4-FFF2-40B4-BE49-F238E27FC236}">
                  <a16:creationId xmlns:a16="http://schemas.microsoft.com/office/drawing/2014/main" id="{5995F5D1-5149-0D4B-BF20-1EA22DD01044}"/>
                </a:ext>
              </a:extLst>
            </p:cNvPr>
            <p:cNvSpPr>
              <a:spLocks/>
            </p:cNvSpPr>
            <p:nvPr/>
          </p:nvSpPr>
          <p:spPr bwMode="auto">
            <a:xfrm>
              <a:off x="10807701" y="5037138"/>
              <a:ext cx="806450" cy="26987"/>
            </a:xfrm>
            <a:custGeom>
              <a:avLst/>
              <a:gdLst>
                <a:gd name="T0" fmla="*/ 211 w 214"/>
                <a:gd name="T1" fmla="*/ 7 h 7"/>
                <a:gd name="T2" fmla="*/ 4 w 214"/>
                <a:gd name="T3" fmla="*/ 7 h 7"/>
                <a:gd name="T4" fmla="*/ 0 w 214"/>
                <a:gd name="T5" fmla="*/ 4 h 7"/>
                <a:gd name="T6" fmla="*/ 4 w 214"/>
                <a:gd name="T7" fmla="*/ 0 h 7"/>
                <a:gd name="T8" fmla="*/ 211 w 214"/>
                <a:gd name="T9" fmla="*/ 0 h 7"/>
                <a:gd name="T10" fmla="*/ 214 w 214"/>
                <a:gd name="T11" fmla="*/ 4 h 7"/>
                <a:gd name="T12" fmla="*/ 211 w 21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214" h="7">
                  <a:moveTo>
                    <a:pt x="211" y="7"/>
                  </a:moveTo>
                  <a:cubicBezTo>
                    <a:pt x="4" y="7"/>
                    <a:pt x="4" y="7"/>
                    <a:pt x="4" y="7"/>
                  </a:cubicBezTo>
                  <a:cubicBezTo>
                    <a:pt x="2" y="7"/>
                    <a:pt x="0" y="6"/>
                    <a:pt x="0" y="4"/>
                  </a:cubicBezTo>
                  <a:cubicBezTo>
                    <a:pt x="0" y="2"/>
                    <a:pt x="2" y="0"/>
                    <a:pt x="4" y="0"/>
                  </a:cubicBezTo>
                  <a:cubicBezTo>
                    <a:pt x="211" y="0"/>
                    <a:pt x="211" y="0"/>
                    <a:pt x="211" y="0"/>
                  </a:cubicBezTo>
                  <a:cubicBezTo>
                    <a:pt x="213" y="0"/>
                    <a:pt x="214" y="2"/>
                    <a:pt x="214" y="4"/>
                  </a:cubicBezTo>
                  <a:cubicBezTo>
                    <a:pt x="214" y="6"/>
                    <a:pt x="213" y="7"/>
                    <a:pt x="211"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470">
              <a:extLst>
                <a:ext uri="{FF2B5EF4-FFF2-40B4-BE49-F238E27FC236}">
                  <a16:creationId xmlns:a16="http://schemas.microsoft.com/office/drawing/2014/main" id="{EC5E195B-171E-914A-BC14-6E411467F3D1}"/>
                </a:ext>
              </a:extLst>
            </p:cNvPr>
            <p:cNvSpPr>
              <a:spLocks/>
            </p:cNvSpPr>
            <p:nvPr/>
          </p:nvSpPr>
          <p:spPr bwMode="auto">
            <a:xfrm>
              <a:off x="11249026" y="4727575"/>
              <a:ext cx="147638" cy="336550"/>
            </a:xfrm>
            <a:custGeom>
              <a:avLst/>
              <a:gdLst>
                <a:gd name="T0" fmla="*/ 5 w 39"/>
                <a:gd name="T1" fmla="*/ 89 h 89"/>
                <a:gd name="T2" fmla="*/ 3 w 39"/>
                <a:gd name="T3" fmla="*/ 89 h 89"/>
                <a:gd name="T4" fmla="*/ 1 w 39"/>
                <a:gd name="T5" fmla="*/ 84 h 89"/>
                <a:gd name="T6" fmla="*/ 32 w 39"/>
                <a:gd name="T7" fmla="*/ 3 h 89"/>
                <a:gd name="T8" fmla="*/ 37 w 39"/>
                <a:gd name="T9" fmla="*/ 1 h 89"/>
                <a:gd name="T10" fmla="*/ 39 w 39"/>
                <a:gd name="T11" fmla="*/ 6 h 89"/>
                <a:gd name="T12" fmla="*/ 8 w 39"/>
                <a:gd name="T13" fmla="*/ 87 h 89"/>
                <a:gd name="T14" fmla="*/ 5 w 39"/>
                <a:gd name="T15" fmla="*/ 89 h 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89">
                  <a:moveTo>
                    <a:pt x="5" y="89"/>
                  </a:moveTo>
                  <a:cubicBezTo>
                    <a:pt x="4" y="89"/>
                    <a:pt x="4" y="89"/>
                    <a:pt x="3" y="89"/>
                  </a:cubicBezTo>
                  <a:cubicBezTo>
                    <a:pt x="1" y="88"/>
                    <a:pt x="0" y="86"/>
                    <a:pt x="1" y="84"/>
                  </a:cubicBezTo>
                  <a:cubicBezTo>
                    <a:pt x="32" y="3"/>
                    <a:pt x="32" y="3"/>
                    <a:pt x="32" y="3"/>
                  </a:cubicBezTo>
                  <a:cubicBezTo>
                    <a:pt x="33" y="1"/>
                    <a:pt x="35" y="0"/>
                    <a:pt x="37" y="1"/>
                  </a:cubicBezTo>
                  <a:cubicBezTo>
                    <a:pt x="39" y="2"/>
                    <a:pt x="39" y="4"/>
                    <a:pt x="39" y="6"/>
                  </a:cubicBezTo>
                  <a:cubicBezTo>
                    <a:pt x="8" y="87"/>
                    <a:pt x="8" y="87"/>
                    <a:pt x="8" y="87"/>
                  </a:cubicBezTo>
                  <a:cubicBezTo>
                    <a:pt x="7" y="89"/>
                    <a:pt x="6" y="89"/>
                    <a:pt x="5"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471">
              <a:extLst>
                <a:ext uri="{FF2B5EF4-FFF2-40B4-BE49-F238E27FC236}">
                  <a16:creationId xmlns:a16="http://schemas.microsoft.com/office/drawing/2014/main" id="{A30D1A9C-C39A-C344-BEE5-3A86624FA154}"/>
                </a:ext>
              </a:extLst>
            </p:cNvPr>
            <p:cNvSpPr>
              <a:spLocks/>
            </p:cNvSpPr>
            <p:nvPr/>
          </p:nvSpPr>
          <p:spPr bwMode="auto">
            <a:xfrm>
              <a:off x="11369676" y="4732338"/>
              <a:ext cx="142875" cy="331787"/>
            </a:xfrm>
            <a:custGeom>
              <a:avLst/>
              <a:gdLst>
                <a:gd name="T0" fmla="*/ 34 w 38"/>
                <a:gd name="T1" fmla="*/ 88 h 88"/>
                <a:gd name="T2" fmla="*/ 31 w 38"/>
                <a:gd name="T3" fmla="*/ 86 h 88"/>
                <a:gd name="T4" fmla="*/ 7 w 38"/>
                <a:gd name="T5" fmla="*/ 23 h 88"/>
                <a:gd name="T6" fmla="*/ 7 w 38"/>
                <a:gd name="T7" fmla="*/ 85 h 88"/>
                <a:gd name="T8" fmla="*/ 3 w 38"/>
                <a:gd name="T9" fmla="*/ 88 h 88"/>
                <a:gd name="T10" fmla="*/ 0 w 38"/>
                <a:gd name="T11" fmla="*/ 85 h 88"/>
                <a:gd name="T12" fmla="*/ 0 w 38"/>
                <a:gd name="T13" fmla="*/ 3 h 88"/>
                <a:gd name="T14" fmla="*/ 3 w 38"/>
                <a:gd name="T15" fmla="*/ 0 h 88"/>
                <a:gd name="T16" fmla="*/ 7 w 38"/>
                <a:gd name="T17" fmla="*/ 2 h 88"/>
                <a:gd name="T18" fmla="*/ 38 w 38"/>
                <a:gd name="T19" fmla="*/ 83 h 88"/>
                <a:gd name="T20" fmla="*/ 35 w 38"/>
                <a:gd name="T21" fmla="*/ 88 h 88"/>
                <a:gd name="T22" fmla="*/ 34 w 38"/>
                <a:gd name="T23"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88">
                  <a:moveTo>
                    <a:pt x="34" y="88"/>
                  </a:moveTo>
                  <a:cubicBezTo>
                    <a:pt x="33" y="88"/>
                    <a:pt x="31" y="88"/>
                    <a:pt x="31" y="86"/>
                  </a:cubicBezTo>
                  <a:cubicBezTo>
                    <a:pt x="7" y="23"/>
                    <a:pt x="7" y="23"/>
                    <a:pt x="7" y="23"/>
                  </a:cubicBezTo>
                  <a:cubicBezTo>
                    <a:pt x="7" y="85"/>
                    <a:pt x="7" y="85"/>
                    <a:pt x="7" y="85"/>
                  </a:cubicBezTo>
                  <a:cubicBezTo>
                    <a:pt x="7" y="87"/>
                    <a:pt x="5" y="88"/>
                    <a:pt x="3" y="88"/>
                  </a:cubicBezTo>
                  <a:cubicBezTo>
                    <a:pt x="1" y="88"/>
                    <a:pt x="0" y="87"/>
                    <a:pt x="0" y="85"/>
                  </a:cubicBezTo>
                  <a:cubicBezTo>
                    <a:pt x="0" y="3"/>
                    <a:pt x="0" y="3"/>
                    <a:pt x="0" y="3"/>
                  </a:cubicBezTo>
                  <a:cubicBezTo>
                    <a:pt x="0" y="2"/>
                    <a:pt x="1" y="0"/>
                    <a:pt x="3" y="0"/>
                  </a:cubicBezTo>
                  <a:cubicBezTo>
                    <a:pt x="4" y="0"/>
                    <a:pt x="6" y="0"/>
                    <a:pt x="7" y="2"/>
                  </a:cubicBezTo>
                  <a:cubicBezTo>
                    <a:pt x="38" y="83"/>
                    <a:pt x="38" y="83"/>
                    <a:pt x="38" y="83"/>
                  </a:cubicBezTo>
                  <a:cubicBezTo>
                    <a:pt x="38" y="85"/>
                    <a:pt x="37" y="87"/>
                    <a:pt x="35" y="88"/>
                  </a:cubicBezTo>
                  <a:cubicBezTo>
                    <a:pt x="35" y="88"/>
                    <a:pt x="35" y="88"/>
                    <a:pt x="34"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472">
              <a:extLst>
                <a:ext uri="{FF2B5EF4-FFF2-40B4-BE49-F238E27FC236}">
                  <a16:creationId xmlns:a16="http://schemas.microsoft.com/office/drawing/2014/main" id="{8FC29083-8591-DB4A-9CC3-30BC64A61394}"/>
                </a:ext>
              </a:extLst>
            </p:cNvPr>
            <p:cNvSpPr>
              <a:spLocks/>
            </p:cNvSpPr>
            <p:nvPr/>
          </p:nvSpPr>
          <p:spPr bwMode="auto">
            <a:xfrm>
              <a:off x="11207751" y="4508500"/>
              <a:ext cx="338138" cy="174625"/>
            </a:xfrm>
            <a:custGeom>
              <a:avLst/>
              <a:gdLst>
                <a:gd name="T0" fmla="*/ 5 w 90"/>
                <a:gd name="T1" fmla="*/ 46 h 46"/>
                <a:gd name="T2" fmla="*/ 2 w 90"/>
                <a:gd name="T3" fmla="*/ 45 h 46"/>
                <a:gd name="T4" fmla="*/ 3 w 90"/>
                <a:gd name="T5" fmla="*/ 40 h 46"/>
                <a:gd name="T6" fmla="*/ 29 w 90"/>
                <a:gd name="T7" fmla="*/ 23 h 46"/>
                <a:gd name="T8" fmla="*/ 33 w 90"/>
                <a:gd name="T9" fmla="*/ 23 h 46"/>
                <a:gd name="T10" fmla="*/ 44 w 90"/>
                <a:gd name="T11" fmla="*/ 30 h 46"/>
                <a:gd name="T12" fmla="*/ 58 w 90"/>
                <a:gd name="T13" fmla="*/ 19 h 46"/>
                <a:gd name="T14" fmla="*/ 60 w 90"/>
                <a:gd name="T15" fmla="*/ 18 h 46"/>
                <a:gd name="T16" fmla="*/ 75 w 90"/>
                <a:gd name="T17" fmla="*/ 18 h 46"/>
                <a:gd name="T18" fmla="*/ 83 w 90"/>
                <a:gd name="T19" fmla="*/ 2 h 46"/>
                <a:gd name="T20" fmla="*/ 88 w 90"/>
                <a:gd name="T21" fmla="*/ 1 h 46"/>
                <a:gd name="T22" fmla="*/ 90 w 90"/>
                <a:gd name="T23" fmla="*/ 6 h 46"/>
                <a:gd name="T24" fmla="*/ 80 w 90"/>
                <a:gd name="T25" fmla="*/ 23 h 46"/>
                <a:gd name="T26" fmla="*/ 77 w 90"/>
                <a:gd name="T27" fmla="*/ 25 h 46"/>
                <a:gd name="T28" fmla="*/ 62 w 90"/>
                <a:gd name="T29" fmla="*/ 25 h 46"/>
                <a:gd name="T30" fmla="*/ 47 w 90"/>
                <a:gd name="T31" fmla="*/ 37 h 46"/>
                <a:gd name="T32" fmla="*/ 43 w 90"/>
                <a:gd name="T33" fmla="*/ 38 h 46"/>
                <a:gd name="T34" fmla="*/ 31 w 90"/>
                <a:gd name="T35" fmla="*/ 31 h 46"/>
                <a:gd name="T36" fmla="*/ 7 w 90"/>
                <a:gd name="T37" fmla="*/ 46 h 46"/>
                <a:gd name="T38" fmla="*/ 5 w 90"/>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0" h="46">
                  <a:moveTo>
                    <a:pt x="5" y="46"/>
                  </a:moveTo>
                  <a:cubicBezTo>
                    <a:pt x="3" y="46"/>
                    <a:pt x="2" y="46"/>
                    <a:pt x="2" y="45"/>
                  </a:cubicBezTo>
                  <a:cubicBezTo>
                    <a:pt x="0" y="43"/>
                    <a:pt x="1" y="41"/>
                    <a:pt x="3" y="40"/>
                  </a:cubicBezTo>
                  <a:cubicBezTo>
                    <a:pt x="29" y="23"/>
                    <a:pt x="29" y="23"/>
                    <a:pt x="29" y="23"/>
                  </a:cubicBezTo>
                  <a:cubicBezTo>
                    <a:pt x="30" y="22"/>
                    <a:pt x="32" y="22"/>
                    <a:pt x="33" y="23"/>
                  </a:cubicBezTo>
                  <a:cubicBezTo>
                    <a:pt x="44" y="30"/>
                    <a:pt x="44" y="30"/>
                    <a:pt x="44" y="30"/>
                  </a:cubicBezTo>
                  <a:cubicBezTo>
                    <a:pt x="58" y="19"/>
                    <a:pt x="58" y="19"/>
                    <a:pt x="58" y="19"/>
                  </a:cubicBezTo>
                  <a:cubicBezTo>
                    <a:pt x="59" y="18"/>
                    <a:pt x="59" y="18"/>
                    <a:pt x="60" y="18"/>
                  </a:cubicBezTo>
                  <a:cubicBezTo>
                    <a:pt x="75" y="18"/>
                    <a:pt x="75" y="18"/>
                    <a:pt x="75" y="18"/>
                  </a:cubicBezTo>
                  <a:cubicBezTo>
                    <a:pt x="83" y="2"/>
                    <a:pt x="83" y="2"/>
                    <a:pt x="83" y="2"/>
                  </a:cubicBezTo>
                  <a:cubicBezTo>
                    <a:pt x="84" y="1"/>
                    <a:pt x="86" y="0"/>
                    <a:pt x="88" y="1"/>
                  </a:cubicBezTo>
                  <a:cubicBezTo>
                    <a:pt x="90" y="2"/>
                    <a:pt x="90" y="4"/>
                    <a:pt x="90" y="6"/>
                  </a:cubicBezTo>
                  <a:cubicBezTo>
                    <a:pt x="80" y="23"/>
                    <a:pt x="80" y="23"/>
                    <a:pt x="80" y="23"/>
                  </a:cubicBezTo>
                  <a:cubicBezTo>
                    <a:pt x="80" y="24"/>
                    <a:pt x="79" y="25"/>
                    <a:pt x="77" y="25"/>
                  </a:cubicBezTo>
                  <a:cubicBezTo>
                    <a:pt x="62" y="25"/>
                    <a:pt x="62" y="25"/>
                    <a:pt x="62" y="25"/>
                  </a:cubicBezTo>
                  <a:cubicBezTo>
                    <a:pt x="47" y="37"/>
                    <a:pt x="47" y="37"/>
                    <a:pt x="47" y="37"/>
                  </a:cubicBezTo>
                  <a:cubicBezTo>
                    <a:pt x="46" y="38"/>
                    <a:pt x="44" y="38"/>
                    <a:pt x="43" y="38"/>
                  </a:cubicBezTo>
                  <a:cubicBezTo>
                    <a:pt x="31" y="31"/>
                    <a:pt x="31" y="31"/>
                    <a:pt x="31" y="31"/>
                  </a:cubicBezTo>
                  <a:cubicBezTo>
                    <a:pt x="7" y="46"/>
                    <a:pt x="7" y="46"/>
                    <a:pt x="7" y="46"/>
                  </a:cubicBezTo>
                  <a:cubicBezTo>
                    <a:pt x="6" y="46"/>
                    <a:pt x="5" y="46"/>
                    <a:pt x="5"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73">
              <a:extLst>
                <a:ext uri="{FF2B5EF4-FFF2-40B4-BE49-F238E27FC236}">
                  <a16:creationId xmlns:a16="http://schemas.microsoft.com/office/drawing/2014/main" id="{933F3612-3BD7-2744-A044-0089A4351BC6}"/>
                </a:ext>
              </a:extLst>
            </p:cNvPr>
            <p:cNvSpPr>
              <a:spLocks noEditPoints="1"/>
            </p:cNvSpPr>
            <p:nvPr/>
          </p:nvSpPr>
          <p:spPr bwMode="auto">
            <a:xfrm>
              <a:off x="10845801" y="4418013"/>
              <a:ext cx="455613" cy="646112"/>
            </a:xfrm>
            <a:custGeom>
              <a:avLst/>
              <a:gdLst>
                <a:gd name="T0" fmla="*/ 59 w 121"/>
                <a:gd name="T1" fmla="*/ 171 h 171"/>
                <a:gd name="T2" fmla="*/ 22 w 121"/>
                <a:gd name="T3" fmla="*/ 171 h 171"/>
                <a:gd name="T4" fmla="*/ 19 w 121"/>
                <a:gd name="T5" fmla="*/ 168 h 171"/>
                <a:gd name="T6" fmla="*/ 19 w 121"/>
                <a:gd name="T7" fmla="*/ 105 h 171"/>
                <a:gd name="T8" fmla="*/ 13 w 121"/>
                <a:gd name="T9" fmla="*/ 106 h 171"/>
                <a:gd name="T10" fmla="*/ 0 w 121"/>
                <a:gd name="T11" fmla="*/ 93 h 171"/>
                <a:gd name="T12" fmla="*/ 0 w 121"/>
                <a:gd name="T13" fmla="*/ 52 h 171"/>
                <a:gd name="T14" fmla="*/ 22 w 121"/>
                <a:gd name="T15" fmla="*/ 30 h 171"/>
                <a:gd name="T16" fmla="*/ 59 w 121"/>
                <a:gd name="T17" fmla="*/ 30 h 171"/>
                <a:gd name="T18" fmla="*/ 97 w 121"/>
                <a:gd name="T19" fmla="*/ 5 h 171"/>
                <a:gd name="T20" fmla="*/ 114 w 121"/>
                <a:gd name="T21" fmla="*/ 4 h 171"/>
                <a:gd name="T22" fmla="*/ 117 w 121"/>
                <a:gd name="T23" fmla="*/ 20 h 171"/>
                <a:gd name="T24" fmla="*/ 63 w 121"/>
                <a:gd name="T25" fmla="*/ 57 h 171"/>
                <a:gd name="T26" fmla="*/ 63 w 121"/>
                <a:gd name="T27" fmla="*/ 168 h 171"/>
                <a:gd name="T28" fmla="*/ 59 w 121"/>
                <a:gd name="T29" fmla="*/ 171 h 171"/>
                <a:gd name="T30" fmla="*/ 26 w 121"/>
                <a:gd name="T31" fmla="*/ 164 h 171"/>
                <a:gd name="T32" fmla="*/ 56 w 121"/>
                <a:gd name="T33" fmla="*/ 164 h 171"/>
                <a:gd name="T34" fmla="*/ 56 w 121"/>
                <a:gd name="T35" fmla="*/ 54 h 171"/>
                <a:gd name="T36" fmla="*/ 59 w 121"/>
                <a:gd name="T37" fmla="*/ 50 h 171"/>
                <a:gd name="T38" fmla="*/ 111 w 121"/>
                <a:gd name="T39" fmla="*/ 16 h 171"/>
                <a:gd name="T40" fmla="*/ 110 w 121"/>
                <a:gd name="T41" fmla="*/ 9 h 171"/>
                <a:gd name="T42" fmla="*/ 102 w 121"/>
                <a:gd name="T43" fmla="*/ 10 h 171"/>
                <a:gd name="T44" fmla="*/ 61 w 121"/>
                <a:gd name="T45" fmla="*/ 37 h 171"/>
                <a:gd name="T46" fmla="*/ 59 w 121"/>
                <a:gd name="T47" fmla="*/ 37 h 171"/>
                <a:gd name="T48" fmla="*/ 22 w 121"/>
                <a:gd name="T49" fmla="*/ 37 h 171"/>
                <a:gd name="T50" fmla="*/ 7 w 121"/>
                <a:gd name="T51" fmla="*/ 52 h 171"/>
                <a:gd name="T52" fmla="*/ 7 w 121"/>
                <a:gd name="T53" fmla="*/ 93 h 171"/>
                <a:gd name="T54" fmla="*/ 13 w 121"/>
                <a:gd name="T55" fmla="*/ 99 h 171"/>
                <a:gd name="T56" fmla="*/ 19 w 121"/>
                <a:gd name="T57" fmla="*/ 93 h 171"/>
                <a:gd name="T58" fmla="*/ 22 w 121"/>
                <a:gd name="T59" fmla="*/ 90 h 171"/>
                <a:gd name="T60" fmla="*/ 26 w 121"/>
                <a:gd name="T61" fmla="*/ 93 h 171"/>
                <a:gd name="T62" fmla="*/ 26 w 121"/>
                <a:gd name="T63" fmla="*/ 16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1" h="171">
                  <a:moveTo>
                    <a:pt x="59" y="171"/>
                  </a:moveTo>
                  <a:cubicBezTo>
                    <a:pt x="22" y="171"/>
                    <a:pt x="22" y="171"/>
                    <a:pt x="22" y="171"/>
                  </a:cubicBezTo>
                  <a:cubicBezTo>
                    <a:pt x="20" y="171"/>
                    <a:pt x="19" y="170"/>
                    <a:pt x="19" y="168"/>
                  </a:cubicBezTo>
                  <a:cubicBezTo>
                    <a:pt x="19" y="105"/>
                    <a:pt x="19" y="105"/>
                    <a:pt x="19" y="105"/>
                  </a:cubicBezTo>
                  <a:cubicBezTo>
                    <a:pt x="17" y="106"/>
                    <a:pt x="15" y="106"/>
                    <a:pt x="13" y="106"/>
                  </a:cubicBezTo>
                  <a:cubicBezTo>
                    <a:pt x="6" y="106"/>
                    <a:pt x="0" y="100"/>
                    <a:pt x="0" y="93"/>
                  </a:cubicBezTo>
                  <a:cubicBezTo>
                    <a:pt x="0" y="52"/>
                    <a:pt x="0" y="52"/>
                    <a:pt x="0" y="52"/>
                  </a:cubicBezTo>
                  <a:cubicBezTo>
                    <a:pt x="0" y="40"/>
                    <a:pt x="10" y="30"/>
                    <a:pt x="22" y="30"/>
                  </a:cubicBezTo>
                  <a:cubicBezTo>
                    <a:pt x="59" y="30"/>
                    <a:pt x="59" y="30"/>
                    <a:pt x="59" y="30"/>
                  </a:cubicBezTo>
                  <a:cubicBezTo>
                    <a:pt x="62" y="29"/>
                    <a:pt x="80" y="22"/>
                    <a:pt x="97" y="5"/>
                  </a:cubicBezTo>
                  <a:cubicBezTo>
                    <a:pt x="101" y="0"/>
                    <a:pt x="109" y="0"/>
                    <a:pt x="114" y="4"/>
                  </a:cubicBezTo>
                  <a:cubicBezTo>
                    <a:pt x="119" y="8"/>
                    <a:pt x="121" y="15"/>
                    <a:pt x="117" y="20"/>
                  </a:cubicBezTo>
                  <a:cubicBezTo>
                    <a:pt x="109" y="35"/>
                    <a:pt x="90" y="52"/>
                    <a:pt x="63" y="57"/>
                  </a:cubicBezTo>
                  <a:cubicBezTo>
                    <a:pt x="63" y="168"/>
                    <a:pt x="63" y="168"/>
                    <a:pt x="63" y="168"/>
                  </a:cubicBezTo>
                  <a:cubicBezTo>
                    <a:pt x="63" y="170"/>
                    <a:pt x="61" y="171"/>
                    <a:pt x="59" y="171"/>
                  </a:cubicBezTo>
                  <a:close/>
                  <a:moveTo>
                    <a:pt x="26" y="164"/>
                  </a:moveTo>
                  <a:cubicBezTo>
                    <a:pt x="56" y="164"/>
                    <a:pt x="56" y="164"/>
                    <a:pt x="56" y="164"/>
                  </a:cubicBezTo>
                  <a:cubicBezTo>
                    <a:pt x="56" y="54"/>
                    <a:pt x="56" y="54"/>
                    <a:pt x="56" y="54"/>
                  </a:cubicBezTo>
                  <a:cubicBezTo>
                    <a:pt x="56" y="52"/>
                    <a:pt x="57" y="51"/>
                    <a:pt x="59" y="50"/>
                  </a:cubicBezTo>
                  <a:cubicBezTo>
                    <a:pt x="85" y="46"/>
                    <a:pt x="103" y="30"/>
                    <a:pt x="111" y="16"/>
                  </a:cubicBezTo>
                  <a:cubicBezTo>
                    <a:pt x="113" y="14"/>
                    <a:pt x="112" y="11"/>
                    <a:pt x="110" y="9"/>
                  </a:cubicBezTo>
                  <a:cubicBezTo>
                    <a:pt x="107" y="8"/>
                    <a:pt x="104" y="8"/>
                    <a:pt x="102" y="10"/>
                  </a:cubicBezTo>
                  <a:cubicBezTo>
                    <a:pt x="82" y="30"/>
                    <a:pt x="61" y="37"/>
                    <a:pt x="61" y="37"/>
                  </a:cubicBezTo>
                  <a:cubicBezTo>
                    <a:pt x="60" y="37"/>
                    <a:pt x="60" y="37"/>
                    <a:pt x="59" y="37"/>
                  </a:cubicBezTo>
                  <a:cubicBezTo>
                    <a:pt x="22" y="37"/>
                    <a:pt x="22" y="37"/>
                    <a:pt x="22" y="37"/>
                  </a:cubicBezTo>
                  <a:cubicBezTo>
                    <a:pt x="14" y="37"/>
                    <a:pt x="7" y="44"/>
                    <a:pt x="7" y="52"/>
                  </a:cubicBezTo>
                  <a:cubicBezTo>
                    <a:pt x="7" y="93"/>
                    <a:pt x="7" y="93"/>
                    <a:pt x="7" y="93"/>
                  </a:cubicBezTo>
                  <a:cubicBezTo>
                    <a:pt x="7" y="96"/>
                    <a:pt x="10" y="99"/>
                    <a:pt x="13" y="99"/>
                  </a:cubicBezTo>
                  <a:cubicBezTo>
                    <a:pt x="16" y="99"/>
                    <a:pt x="19" y="96"/>
                    <a:pt x="19" y="93"/>
                  </a:cubicBezTo>
                  <a:cubicBezTo>
                    <a:pt x="19" y="91"/>
                    <a:pt x="20" y="90"/>
                    <a:pt x="22" y="90"/>
                  </a:cubicBezTo>
                  <a:cubicBezTo>
                    <a:pt x="24" y="90"/>
                    <a:pt x="26" y="91"/>
                    <a:pt x="26" y="93"/>
                  </a:cubicBezTo>
                  <a:lnTo>
                    <a:pt x="26" y="1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74">
              <a:extLst>
                <a:ext uri="{FF2B5EF4-FFF2-40B4-BE49-F238E27FC236}">
                  <a16:creationId xmlns:a16="http://schemas.microsoft.com/office/drawing/2014/main" id="{F861BA63-39A5-B540-9BDC-9E84C962DC57}"/>
                </a:ext>
              </a:extLst>
            </p:cNvPr>
            <p:cNvSpPr>
              <a:spLocks/>
            </p:cNvSpPr>
            <p:nvPr/>
          </p:nvSpPr>
          <p:spPr bwMode="auto">
            <a:xfrm>
              <a:off x="10917238" y="4637088"/>
              <a:ext cx="26988" cy="147637"/>
            </a:xfrm>
            <a:custGeom>
              <a:avLst/>
              <a:gdLst>
                <a:gd name="T0" fmla="*/ 3 w 7"/>
                <a:gd name="T1" fmla="*/ 39 h 39"/>
                <a:gd name="T2" fmla="*/ 0 w 7"/>
                <a:gd name="T3" fmla="*/ 35 h 39"/>
                <a:gd name="T4" fmla="*/ 0 w 7"/>
                <a:gd name="T5" fmla="*/ 4 h 39"/>
                <a:gd name="T6" fmla="*/ 3 w 7"/>
                <a:gd name="T7" fmla="*/ 0 h 39"/>
                <a:gd name="T8" fmla="*/ 7 w 7"/>
                <a:gd name="T9" fmla="*/ 4 h 39"/>
                <a:gd name="T10" fmla="*/ 7 w 7"/>
                <a:gd name="T11" fmla="*/ 35 h 39"/>
                <a:gd name="T12" fmla="*/ 3 w 7"/>
                <a:gd name="T13" fmla="*/ 39 h 39"/>
              </a:gdLst>
              <a:ahLst/>
              <a:cxnLst>
                <a:cxn ang="0">
                  <a:pos x="T0" y="T1"/>
                </a:cxn>
                <a:cxn ang="0">
                  <a:pos x="T2" y="T3"/>
                </a:cxn>
                <a:cxn ang="0">
                  <a:pos x="T4" y="T5"/>
                </a:cxn>
                <a:cxn ang="0">
                  <a:pos x="T6" y="T7"/>
                </a:cxn>
                <a:cxn ang="0">
                  <a:pos x="T8" y="T9"/>
                </a:cxn>
                <a:cxn ang="0">
                  <a:pos x="T10" y="T11"/>
                </a:cxn>
                <a:cxn ang="0">
                  <a:pos x="T12" y="T13"/>
                </a:cxn>
              </a:cxnLst>
              <a:rect l="0" t="0" r="r" b="b"/>
              <a:pathLst>
                <a:path w="7" h="39">
                  <a:moveTo>
                    <a:pt x="3" y="39"/>
                  </a:moveTo>
                  <a:cubicBezTo>
                    <a:pt x="1" y="39"/>
                    <a:pt x="0" y="37"/>
                    <a:pt x="0" y="35"/>
                  </a:cubicBezTo>
                  <a:cubicBezTo>
                    <a:pt x="0" y="4"/>
                    <a:pt x="0" y="4"/>
                    <a:pt x="0" y="4"/>
                  </a:cubicBezTo>
                  <a:cubicBezTo>
                    <a:pt x="0" y="2"/>
                    <a:pt x="1" y="0"/>
                    <a:pt x="3" y="0"/>
                  </a:cubicBezTo>
                  <a:cubicBezTo>
                    <a:pt x="5" y="0"/>
                    <a:pt x="7" y="2"/>
                    <a:pt x="7" y="4"/>
                  </a:cubicBezTo>
                  <a:cubicBezTo>
                    <a:pt x="7" y="35"/>
                    <a:pt x="7" y="35"/>
                    <a:pt x="7" y="35"/>
                  </a:cubicBezTo>
                  <a:cubicBezTo>
                    <a:pt x="7" y="37"/>
                    <a:pt x="5" y="39"/>
                    <a:pt x="3"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75">
              <a:extLst>
                <a:ext uri="{FF2B5EF4-FFF2-40B4-BE49-F238E27FC236}">
                  <a16:creationId xmlns:a16="http://schemas.microsoft.com/office/drawing/2014/main" id="{9978680A-317B-924D-9B3A-645CC9647A9A}"/>
                </a:ext>
              </a:extLst>
            </p:cNvPr>
            <p:cNvSpPr>
              <a:spLocks/>
            </p:cNvSpPr>
            <p:nvPr/>
          </p:nvSpPr>
          <p:spPr bwMode="auto">
            <a:xfrm>
              <a:off x="11109326" y="4343400"/>
              <a:ext cx="546100" cy="414337"/>
            </a:xfrm>
            <a:custGeom>
              <a:avLst/>
              <a:gdLst>
                <a:gd name="T0" fmla="*/ 131 w 145"/>
                <a:gd name="T1" fmla="*/ 110 h 110"/>
                <a:gd name="T2" fmla="*/ 122 w 145"/>
                <a:gd name="T3" fmla="*/ 110 h 110"/>
                <a:gd name="T4" fmla="*/ 118 w 145"/>
                <a:gd name="T5" fmla="*/ 106 h 110"/>
                <a:gd name="T6" fmla="*/ 122 w 145"/>
                <a:gd name="T7" fmla="*/ 103 h 110"/>
                <a:gd name="T8" fmla="*/ 127 w 145"/>
                <a:gd name="T9" fmla="*/ 103 h 110"/>
                <a:gd name="T10" fmla="*/ 127 w 145"/>
                <a:gd name="T11" fmla="*/ 20 h 110"/>
                <a:gd name="T12" fmla="*/ 131 w 145"/>
                <a:gd name="T13" fmla="*/ 17 h 110"/>
                <a:gd name="T14" fmla="*/ 138 w 145"/>
                <a:gd name="T15" fmla="*/ 17 h 110"/>
                <a:gd name="T16" fmla="*/ 138 w 145"/>
                <a:gd name="T17" fmla="*/ 7 h 110"/>
                <a:gd name="T18" fmla="*/ 7 w 145"/>
                <a:gd name="T19" fmla="*/ 7 h 110"/>
                <a:gd name="T20" fmla="*/ 7 w 145"/>
                <a:gd name="T21" fmla="*/ 17 h 110"/>
                <a:gd name="T22" fmla="*/ 14 w 145"/>
                <a:gd name="T23" fmla="*/ 17 h 110"/>
                <a:gd name="T24" fmla="*/ 18 w 145"/>
                <a:gd name="T25" fmla="*/ 20 h 110"/>
                <a:gd name="T26" fmla="*/ 18 w 145"/>
                <a:gd name="T27" fmla="*/ 33 h 110"/>
                <a:gd name="T28" fmla="*/ 27 w 145"/>
                <a:gd name="T29" fmla="*/ 25 h 110"/>
                <a:gd name="T30" fmla="*/ 44 w 145"/>
                <a:gd name="T31" fmla="*/ 24 h 110"/>
                <a:gd name="T32" fmla="*/ 47 w 145"/>
                <a:gd name="T33" fmla="*/ 40 h 110"/>
                <a:gd name="T34" fmla="*/ 18 w 145"/>
                <a:gd name="T35" fmla="*/ 68 h 110"/>
                <a:gd name="T36" fmla="*/ 18 w 145"/>
                <a:gd name="T37" fmla="*/ 103 h 110"/>
                <a:gd name="T38" fmla="*/ 96 w 145"/>
                <a:gd name="T39" fmla="*/ 103 h 110"/>
                <a:gd name="T40" fmla="*/ 99 w 145"/>
                <a:gd name="T41" fmla="*/ 106 h 110"/>
                <a:gd name="T42" fmla="*/ 96 w 145"/>
                <a:gd name="T43" fmla="*/ 110 h 110"/>
                <a:gd name="T44" fmla="*/ 14 w 145"/>
                <a:gd name="T45" fmla="*/ 110 h 110"/>
                <a:gd name="T46" fmla="*/ 10 w 145"/>
                <a:gd name="T47" fmla="*/ 106 h 110"/>
                <a:gd name="T48" fmla="*/ 10 w 145"/>
                <a:gd name="T49" fmla="*/ 66 h 110"/>
                <a:gd name="T50" fmla="*/ 12 w 145"/>
                <a:gd name="T51" fmla="*/ 63 h 110"/>
                <a:gd name="T52" fmla="*/ 41 w 145"/>
                <a:gd name="T53" fmla="*/ 36 h 110"/>
                <a:gd name="T54" fmla="*/ 40 w 145"/>
                <a:gd name="T55" fmla="*/ 29 h 110"/>
                <a:gd name="T56" fmla="*/ 32 w 145"/>
                <a:gd name="T57" fmla="*/ 30 h 110"/>
                <a:gd name="T58" fmla="*/ 16 w 145"/>
                <a:gd name="T59" fmla="*/ 43 h 110"/>
                <a:gd name="T60" fmla="*/ 12 w 145"/>
                <a:gd name="T61" fmla="*/ 44 h 110"/>
                <a:gd name="T62" fmla="*/ 10 w 145"/>
                <a:gd name="T63" fmla="*/ 40 h 110"/>
                <a:gd name="T64" fmla="*/ 10 w 145"/>
                <a:gd name="T65" fmla="*/ 24 h 110"/>
                <a:gd name="T66" fmla="*/ 3 w 145"/>
                <a:gd name="T67" fmla="*/ 24 h 110"/>
                <a:gd name="T68" fmla="*/ 0 w 145"/>
                <a:gd name="T69" fmla="*/ 20 h 110"/>
                <a:gd name="T70" fmla="*/ 0 w 145"/>
                <a:gd name="T71" fmla="*/ 4 h 110"/>
                <a:gd name="T72" fmla="*/ 3 w 145"/>
                <a:gd name="T73" fmla="*/ 0 h 110"/>
                <a:gd name="T74" fmla="*/ 141 w 145"/>
                <a:gd name="T75" fmla="*/ 0 h 110"/>
                <a:gd name="T76" fmla="*/ 145 w 145"/>
                <a:gd name="T77" fmla="*/ 4 h 110"/>
                <a:gd name="T78" fmla="*/ 145 w 145"/>
                <a:gd name="T79" fmla="*/ 20 h 110"/>
                <a:gd name="T80" fmla="*/ 141 w 145"/>
                <a:gd name="T81" fmla="*/ 24 h 110"/>
                <a:gd name="T82" fmla="*/ 134 w 145"/>
                <a:gd name="T83" fmla="*/ 24 h 110"/>
                <a:gd name="T84" fmla="*/ 134 w 145"/>
                <a:gd name="T85" fmla="*/ 106 h 110"/>
                <a:gd name="T86" fmla="*/ 131 w 145"/>
                <a:gd name="T87"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5" h="110">
                  <a:moveTo>
                    <a:pt x="131" y="110"/>
                  </a:moveTo>
                  <a:cubicBezTo>
                    <a:pt x="122" y="110"/>
                    <a:pt x="122" y="110"/>
                    <a:pt x="122" y="110"/>
                  </a:cubicBezTo>
                  <a:cubicBezTo>
                    <a:pt x="120" y="110"/>
                    <a:pt x="118" y="108"/>
                    <a:pt x="118" y="106"/>
                  </a:cubicBezTo>
                  <a:cubicBezTo>
                    <a:pt x="118" y="104"/>
                    <a:pt x="120" y="103"/>
                    <a:pt x="122" y="103"/>
                  </a:cubicBezTo>
                  <a:cubicBezTo>
                    <a:pt x="127" y="103"/>
                    <a:pt x="127" y="103"/>
                    <a:pt x="127" y="103"/>
                  </a:cubicBezTo>
                  <a:cubicBezTo>
                    <a:pt x="127" y="20"/>
                    <a:pt x="127" y="20"/>
                    <a:pt x="127" y="20"/>
                  </a:cubicBezTo>
                  <a:cubicBezTo>
                    <a:pt x="127" y="18"/>
                    <a:pt x="129" y="17"/>
                    <a:pt x="131" y="17"/>
                  </a:cubicBezTo>
                  <a:cubicBezTo>
                    <a:pt x="138" y="17"/>
                    <a:pt x="138" y="17"/>
                    <a:pt x="138" y="17"/>
                  </a:cubicBezTo>
                  <a:cubicBezTo>
                    <a:pt x="138" y="7"/>
                    <a:pt x="138" y="7"/>
                    <a:pt x="138" y="7"/>
                  </a:cubicBezTo>
                  <a:cubicBezTo>
                    <a:pt x="7" y="7"/>
                    <a:pt x="7" y="7"/>
                    <a:pt x="7" y="7"/>
                  </a:cubicBezTo>
                  <a:cubicBezTo>
                    <a:pt x="7" y="17"/>
                    <a:pt x="7" y="17"/>
                    <a:pt x="7" y="17"/>
                  </a:cubicBezTo>
                  <a:cubicBezTo>
                    <a:pt x="14" y="17"/>
                    <a:pt x="14" y="17"/>
                    <a:pt x="14" y="17"/>
                  </a:cubicBezTo>
                  <a:cubicBezTo>
                    <a:pt x="16" y="17"/>
                    <a:pt x="18" y="18"/>
                    <a:pt x="18" y="20"/>
                  </a:cubicBezTo>
                  <a:cubicBezTo>
                    <a:pt x="18" y="33"/>
                    <a:pt x="18" y="33"/>
                    <a:pt x="18" y="33"/>
                  </a:cubicBezTo>
                  <a:cubicBezTo>
                    <a:pt x="21" y="30"/>
                    <a:pt x="24" y="27"/>
                    <a:pt x="27" y="25"/>
                  </a:cubicBezTo>
                  <a:cubicBezTo>
                    <a:pt x="31" y="20"/>
                    <a:pt x="39" y="20"/>
                    <a:pt x="44" y="24"/>
                  </a:cubicBezTo>
                  <a:cubicBezTo>
                    <a:pt x="49" y="28"/>
                    <a:pt x="51" y="35"/>
                    <a:pt x="47" y="40"/>
                  </a:cubicBezTo>
                  <a:cubicBezTo>
                    <a:pt x="44" y="45"/>
                    <a:pt x="35" y="58"/>
                    <a:pt x="18" y="68"/>
                  </a:cubicBezTo>
                  <a:cubicBezTo>
                    <a:pt x="18" y="103"/>
                    <a:pt x="18" y="103"/>
                    <a:pt x="18" y="103"/>
                  </a:cubicBezTo>
                  <a:cubicBezTo>
                    <a:pt x="96" y="103"/>
                    <a:pt x="96" y="103"/>
                    <a:pt x="96" y="103"/>
                  </a:cubicBezTo>
                  <a:cubicBezTo>
                    <a:pt x="98" y="103"/>
                    <a:pt x="99" y="104"/>
                    <a:pt x="99" y="106"/>
                  </a:cubicBezTo>
                  <a:cubicBezTo>
                    <a:pt x="99" y="108"/>
                    <a:pt x="98" y="110"/>
                    <a:pt x="96" y="110"/>
                  </a:cubicBezTo>
                  <a:cubicBezTo>
                    <a:pt x="14" y="110"/>
                    <a:pt x="14" y="110"/>
                    <a:pt x="14" y="110"/>
                  </a:cubicBezTo>
                  <a:cubicBezTo>
                    <a:pt x="12" y="110"/>
                    <a:pt x="10" y="108"/>
                    <a:pt x="10" y="106"/>
                  </a:cubicBezTo>
                  <a:cubicBezTo>
                    <a:pt x="10" y="66"/>
                    <a:pt x="10" y="66"/>
                    <a:pt x="10" y="66"/>
                  </a:cubicBezTo>
                  <a:cubicBezTo>
                    <a:pt x="10" y="64"/>
                    <a:pt x="11" y="63"/>
                    <a:pt x="12" y="63"/>
                  </a:cubicBezTo>
                  <a:cubicBezTo>
                    <a:pt x="30" y="54"/>
                    <a:pt x="39" y="40"/>
                    <a:pt x="41" y="36"/>
                  </a:cubicBezTo>
                  <a:cubicBezTo>
                    <a:pt x="43" y="34"/>
                    <a:pt x="42" y="31"/>
                    <a:pt x="40" y="29"/>
                  </a:cubicBezTo>
                  <a:cubicBezTo>
                    <a:pt x="37" y="28"/>
                    <a:pt x="34" y="28"/>
                    <a:pt x="32" y="30"/>
                  </a:cubicBezTo>
                  <a:cubicBezTo>
                    <a:pt x="27" y="35"/>
                    <a:pt x="22" y="39"/>
                    <a:pt x="16" y="43"/>
                  </a:cubicBezTo>
                  <a:cubicBezTo>
                    <a:pt x="15" y="44"/>
                    <a:pt x="13" y="44"/>
                    <a:pt x="12" y="44"/>
                  </a:cubicBezTo>
                  <a:cubicBezTo>
                    <a:pt x="11" y="43"/>
                    <a:pt x="10" y="42"/>
                    <a:pt x="10" y="40"/>
                  </a:cubicBezTo>
                  <a:cubicBezTo>
                    <a:pt x="10" y="24"/>
                    <a:pt x="10" y="24"/>
                    <a:pt x="10" y="24"/>
                  </a:cubicBezTo>
                  <a:cubicBezTo>
                    <a:pt x="3" y="24"/>
                    <a:pt x="3" y="24"/>
                    <a:pt x="3" y="24"/>
                  </a:cubicBezTo>
                  <a:cubicBezTo>
                    <a:pt x="1" y="24"/>
                    <a:pt x="0" y="22"/>
                    <a:pt x="0" y="20"/>
                  </a:cubicBezTo>
                  <a:cubicBezTo>
                    <a:pt x="0" y="4"/>
                    <a:pt x="0" y="4"/>
                    <a:pt x="0" y="4"/>
                  </a:cubicBezTo>
                  <a:cubicBezTo>
                    <a:pt x="0" y="2"/>
                    <a:pt x="1" y="0"/>
                    <a:pt x="3" y="0"/>
                  </a:cubicBezTo>
                  <a:cubicBezTo>
                    <a:pt x="141" y="0"/>
                    <a:pt x="141" y="0"/>
                    <a:pt x="141" y="0"/>
                  </a:cubicBezTo>
                  <a:cubicBezTo>
                    <a:pt x="143" y="0"/>
                    <a:pt x="145" y="2"/>
                    <a:pt x="145" y="4"/>
                  </a:cubicBezTo>
                  <a:cubicBezTo>
                    <a:pt x="145" y="20"/>
                    <a:pt x="145" y="20"/>
                    <a:pt x="145" y="20"/>
                  </a:cubicBezTo>
                  <a:cubicBezTo>
                    <a:pt x="145" y="22"/>
                    <a:pt x="143" y="24"/>
                    <a:pt x="141" y="24"/>
                  </a:cubicBezTo>
                  <a:cubicBezTo>
                    <a:pt x="134" y="24"/>
                    <a:pt x="134" y="24"/>
                    <a:pt x="134" y="24"/>
                  </a:cubicBezTo>
                  <a:cubicBezTo>
                    <a:pt x="134" y="106"/>
                    <a:pt x="134" y="106"/>
                    <a:pt x="134" y="106"/>
                  </a:cubicBezTo>
                  <a:cubicBezTo>
                    <a:pt x="134" y="108"/>
                    <a:pt x="133" y="110"/>
                    <a:pt x="131" y="1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76">
              <a:extLst>
                <a:ext uri="{FF2B5EF4-FFF2-40B4-BE49-F238E27FC236}">
                  <a16:creationId xmlns:a16="http://schemas.microsoft.com/office/drawing/2014/main" id="{D2518AF2-7D61-7447-805D-63BF300F06FC}"/>
                </a:ext>
              </a:extLst>
            </p:cNvPr>
            <p:cNvSpPr>
              <a:spLocks/>
            </p:cNvSpPr>
            <p:nvPr/>
          </p:nvSpPr>
          <p:spPr bwMode="auto">
            <a:xfrm>
              <a:off x="11147426" y="4406900"/>
              <a:ext cx="376238" cy="26987"/>
            </a:xfrm>
            <a:custGeom>
              <a:avLst/>
              <a:gdLst>
                <a:gd name="T0" fmla="*/ 96 w 100"/>
                <a:gd name="T1" fmla="*/ 7 h 7"/>
                <a:gd name="T2" fmla="*/ 4 w 100"/>
                <a:gd name="T3" fmla="*/ 7 h 7"/>
                <a:gd name="T4" fmla="*/ 0 w 100"/>
                <a:gd name="T5" fmla="*/ 3 h 7"/>
                <a:gd name="T6" fmla="*/ 4 w 100"/>
                <a:gd name="T7" fmla="*/ 0 h 7"/>
                <a:gd name="T8" fmla="*/ 96 w 100"/>
                <a:gd name="T9" fmla="*/ 0 h 7"/>
                <a:gd name="T10" fmla="*/ 100 w 100"/>
                <a:gd name="T11" fmla="*/ 3 h 7"/>
                <a:gd name="T12" fmla="*/ 96 w 100"/>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0" h="7">
                  <a:moveTo>
                    <a:pt x="96" y="7"/>
                  </a:moveTo>
                  <a:cubicBezTo>
                    <a:pt x="4" y="7"/>
                    <a:pt x="4" y="7"/>
                    <a:pt x="4" y="7"/>
                  </a:cubicBezTo>
                  <a:cubicBezTo>
                    <a:pt x="2" y="7"/>
                    <a:pt x="0" y="5"/>
                    <a:pt x="0" y="3"/>
                  </a:cubicBezTo>
                  <a:cubicBezTo>
                    <a:pt x="0" y="1"/>
                    <a:pt x="2" y="0"/>
                    <a:pt x="4" y="0"/>
                  </a:cubicBezTo>
                  <a:cubicBezTo>
                    <a:pt x="96" y="0"/>
                    <a:pt x="96" y="0"/>
                    <a:pt x="96" y="0"/>
                  </a:cubicBezTo>
                  <a:cubicBezTo>
                    <a:pt x="98" y="0"/>
                    <a:pt x="100" y="1"/>
                    <a:pt x="100" y="3"/>
                  </a:cubicBezTo>
                  <a:cubicBezTo>
                    <a:pt x="100" y="5"/>
                    <a:pt x="98" y="7"/>
                    <a:pt x="9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TextBox 31">
            <a:extLst>
              <a:ext uri="{FF2B5EF4-FFF2-40B4-BE49-F238E27FC236}">
                <a16:creationId xmlns:a16="http://schemas.microsoft.com/office/drawing/2014/main" id="{8A4242A1-119A-2745-9446-276EC44077E1}"/>
              </a:ext>
            </a:extLst>
          </p:cNvPr>
          <p:cNvSpPr txBox="1"/>
          <p:nvPr/>
        </p:nvSpPr>
        <p:spPr>
          <a:xfrm flipH="1">
            <a:off x="4018845" y="2811700"/>
            <a:ext cx="7985217" cy="3307829"/>
          </a:xfrm>
          <a:prstGeom prst="rect">
            <a:avLst/>
          </a:prstGeom>
          <a:noFill/>
        </p:spPr>
        <p:txBody>
          <a:bodyPr wrap="square" rtlCol="0">
            <a:spAutoFit/>
          </a:bodyPr>
          <a:lstStyle/>
          <a:p>
            <a:pPr marL="571500" indent="-571500" algn="just">
              <a:lnSpc>
                <a:spcPct val="150000"/>
              </a:lnSpc>
              <a:buFont typeface="Arial" panose="020B0604020202020204" pitchFamily="34" charset="0"/>
              <a:buChar char="•"/>
            </a:pP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Đặt kính lúp …………… vật mẫu, mắt </a:t>
            </a:r>
            <a:r>
              <a:rPr lang="en-VN" sz="3600">
                <a:latin typeface="Lucida Grande" panose="020B0600040502020204" pitchFamily="34" charset="0"/>
                <a:ea typeface="Hiragino Kaku Gothic StdN W8" panose="020B0800000000000000" pitchFamily="34" charset="-128"/>
                <a:cs typeface="Lucida Grande" panose="020B0600040502020204" pitchFamily="34" charset="0"/>
              </a:rPr>
              <a:t>nhìn vào</a:t>
            </a:r>
            <a:r>
              <a:rPr lang="en-US" sz="3600">
                <a:latin typeface="Lucida Grande" panose="020B0600040502020204" pitchFamily="34" charset="0"/>
                <a:ea typeface="Hiragino Kaku Gothic StdN W8" panose="020B0800000000000000" pitchFamily="34" charset="-128"/>
                <a:cs typeface="Lucida Grande" panose="020B0600040502020204" pitchFamily="34" charset="0"/>
              </a:rPr>
              <a:t> …</a:t>
            </a:r>
            <a:r>
              <a:rPr lang="en-VN" sz="3600">
                <a:latin typeface="Lucida Grande" panose="020B0600040502020204" pitchFamily="34" charset="0"/>
                <a:ea typeface="Hiragino Kaku Gothic StdN W8" panose="020B0800000000000000" pitchFamily="34" charset="-128"/>
                <a:cs typeface="Lucida Grande" panose="020B0600040502020204" pitchFamily="34" charset="0"/>
              </a:rPr>
              <a:t>……………</a:t>
            </a:r>
            <a:endParaRPr lang="en-VN" sz="3600" dirty="0">
              <a:latin typeface="Lucida Grande" panose="020B0600040502020204" pitchFamily="34" charset="0"/>
              <a:ea typeface="Hiragino Kaku Gothic StdN W8" panose="020B0800000000000000" pitchFamily="34" charset="-128"/>
              <a:cs typeface="Lucida Grande" panose="020B0600040502020204" pitchFamily="34" charset="0"/>
            </a:endParaRPr>
          </a:p>
          <a:p>
            <a:pPr marL="571500" indent="-571500" algn="just">
              <a:lnSpc>
                <a:spcPct val="150000"/>
              </a:lnSpc>
              <a:buFont typeface="Arial" panose="020B0604020202020204" pitchFamily="34" charset="0"/>
              <a:buChar char="•"/>
            </a:pPr>
            <a:r>
              <a:rPr lang="en-VN" sz="3600" dirty="0">
                <a:latin typeface="Lucida Grande" panose="020B0600040502020204" pitchFamily="34" charset="0"/>
                <a:ea typeface="Hiragino Kaku Gothic StdN W8" panose="020B0800000000000000" pitchFamily="34" charset="-128"/>
                <a:cs typeface="Lucida Grande" panose="020B0600040502020204" pitchFamily="34" charset="0"/>
              </a:rPr>
              <a:t>Từ từ ……………… ra xa vật cho đến khi nhìn thấy vật …………..</a:t>
            </a:r>
          </a:p>
        </p:txBody>
      </p:sp>
      <p:sp>
        <p:nvSpPr>
          <p:cNvPr id="44" name="TextBox 43">
            <a:extLst>
              <a:ext uri="{FF2B5EF4-FFF2-40B4-BE49-F238E27FC236}">
                <a16:creationId xmlns:a16="http://schemas.microsoft.com/office/drawing/2014/main" id="{01698CFF-ED53-C040-89E5-8E8BD34B855A}"/>
              </a:ext>
            </a:extLst>
          </p:cNvPr>
          <p:cNvSpPr txBox="1"/>
          <p:nvPr/>
        </p:nvSpPr>
        <p:spPr>
          <a:xfrm flipH="1">
            <a:off x="6552302" y="2922401"/>
            <a:ext cx="3381552" cy="661143"/>
          </a:xfrm>
          <a:prstGeom prst="rect">
            <a:avLst/>
          </a:prstGeom>
          <a:noFill/>
        </p:spPr>
        <p:txBody>
          <a:bodyPr wrap="square" rtlCol="0">
            <a:spAutoFit/>
          </a:bodyPr>
          <a:lstStyle/>
          <a:p>
            <a:pPr algn="ctr">
              <a:lnSpc>
                <a:spcPct val="113000"/>
              </a:lnSpc>
            </a:pPr>
            <a:r>
              <a:rPr lang="en-US"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g</a:t>
            </a:r>
            <a:r>
              <a:rPr lang="en-VN"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ần sát</a:t>
            </a:r>
          </a:p>
        </p:txBody>
      </p:sp>
      <p:sp>
        <p:nvSpPr>
          <p:cNvPr id="45" name="TextBox 44">
            <a:extLst>
              <a:ext uri="{FF2B5EF4-FFF2-40B4-BE49-F238E27FC236}">
                <a16:creationId xmlns:a16="http://schemas.microsoft.com/office/drawing/2014/main" id="{1B42D2DB-8BA7-E14C-9BDE-1EE83B8810B8}"/>
              </a:ext>
            </a:extLst>
          </p:cNvPr>
          <p:cNvSpPr txBox="1"/>
          <p:nvPr/>
        </p:nvSpPr>
        <p:spPr>
          <a:xfrm flipH="1">
            <a:off x="6050858" y="3786019"/>
            <a:ext cx="2940781" cy="661143"/>
          </a:xfrm>
          <a:prstGeom prst="rect">
            <a:avLst/>
          </a:prstGeom>
          <a:noFill/>
        </p:spPr>
        <p:txBody>
          <a:bodyPr wrap="square" rtlCol="0">
            <a:spAutoFit/>
          </a:bodyPr>
          <a:lstStyle/>
          <a:p>
            <a:pPr algn="ctr">
              <a:lnSpc>
                <a:spcPct val="113000"/>
              </a:lnSpc>
            </a:pPr>
            <a:r>
              <a:rPr lang="en-US"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m</a:t>
            </a:r>
            <a:r>
              <a:rPr lang="en-VN"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ặt kính</a:t>
            </a:r>
          </a:p>
        </p:txBody>
      </p:sp>
      <p:sp>
        <p:nvSpPr>
          <p:cNvPr id="46" name="TextBox 45">
            <a:extLst>
              <a:ext uri="{FF2B5EF4-FFF2-40B4-BE49-F238E27FC236}">
                <a16:creationId xmlns:a16="http://schemas.microsoft.com/office/drawing/2014/main" id="{2F9F3393-14E2-3444-B185-303E6B7F63D0}"/>
              </a:ext>
            </a:extLst>
          </p:cNvPr>
          <p:cNvSpPr txBox="1"/>
          <p:nvPr/>
        </p:nvSpPr>
        <p:spPr>
          <a:xfrm flipH="1">
            <a:off x="5287474" y="4589594"/>
            <a:ext cx="3381554" cy="661143"/>
          </a:xfrm>
          <a:prstGeom prst="rect">
            <a:avLst/>
          </a:prstGeom>
          <a:noFill/>
        </p:spPr>
        <p:txBody>
          <a:bodyPr wrap="square" rtlCol="0">
            <a:spAutoFit/>
          </a:bodyPr>
          <a:lstStyle/>
          <a:p>
            <a:pPr algn="ctr">
              <a:lnSpc>
                <a:spcPct val="113000"/>
              </a:lnSpc>
            </a:pPr>
            <a:r>
              <a:rPr lang="vi-VN"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dịch kính</a:t>
            </a:r>
            <a:endParaRPr lang="en-VN"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endParaRPr>
          </a:p>
        </p:txBody>
      </p:sp>
      <p:pic>
        <p:nvPicPr>
          <p:cNvPr id="10242" name="Picture 2" descr="Cô Gái Châu á Dễ Thương điều Tra Lá Cây Trong Chậu">
            <a:extLst>
              <a:ext uri="{FF2B5EF4-FFF2-40B4-BE49-F238E27FC236}">
                <a16:creationId xmlns:a16="http://schemas.microsoft.com/office/drawing/2014/main" id="{99DFA11C-0874-EA45-947A-7FD2EE74EC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027" t="24110" b="5172"/>
          <a:stretch/>
        </p:blipFill>
        <p:spPr bwMode="auto">
          <a:xfrm>
            <a:off x="187938" y="2040682"/>
            <a:ext cx="3702071" cy="4849866"/>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D7928768-6069-C146-B925-13B1D354577C}"/>
              </a:ext>
            </a:extLst>
          </p:cNvPr>
          <p:cNvSpPr txBox="1"/>
          <p:nvPr/>
        </p:nvSpPr>
        <p:spPr>
          <a:xfrm flipH="1">
            <a:off x="7192112" y="5421480"/>
            <a:ext cx="3381554" cy="661143"/>
          </a:xfrm>
          <a:prstGeom prst="rect">
            <a:avLst/>
          </a:prstGeom>
          <a:noFill/>
        </p:spPr>
        <p:txBody>
          <a:bodyPr wrap="square" rtlCol="0">
            <a:spAutoFit/>
          </a:bodyPr>
          <a:lstStyle/>
          <a:p>
            <a:pPr algn="ctr">
              <a:lnSpc>
                <a:spcPct val="113000"/>
              </a:lnSpc>
            </a:pPr>
            <a:r>
              <a:rPr lang="vi-VN"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rõ nét</a:t>
            </a:r>
            <a:endParaRPr lang="en-VN"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endParaRPr>
          </a:p>
        </p:txBody>
      </p:sp>
    </p:spTree>
    <p:extLst>
      <p:ext uri="{BB962C8B-B14F-4D97-AF65-F5344CB8AC3E}">
        <p14:creationId xmlns:p14="http://schemas.microsoft.com/office/powerpoint/2010/main" val="21540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fad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Ảnh Lấy Nét Có Chọn Lọc Của Kính Lúp">
            <a:extLst>
              <a:ext uri="{FF2B5EF4-FFF2-40B4-BE49-F238E27FC236}">
                <a16:creationId xmlns:a16="http://schemas.microsoft.com/office/drawing/2014/main" id="{A85F0D1C-3521-F843-9327-BC47907EA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E3347FC-590D-CE49-B3B8-DA750B502E28}"/>
              </a:ext>
            </a:extLst>
          </p:cNvPr>
          <p:cNvSpPr txBox="1"/>
          <p:nvPr/>
        </p:nvSpPr>
        <p:spPr>
          <a:xfrm>
            <a:off x="2033731" y="651397"/>
            <a:ext cx="9967793" cy="707886"/>
          </a:xfrm>
          <a:prstGeom prst="rect">
            <a:avLst/>
          </a:prstGeom>
          <a:noFill/>
        </p:spPr>
        <p:txBody>
          <a:bodyPr wrap="none" rtlCol="0">
            <a:spAutoFit/>
          </a:bodyPr>
          <a:lstStyle/>
          <a:p>
            <a:pPr algn="ctr"/>
            <a:r>
              <a:rPr lang="en-VN" sz="4000" b="1"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TÌM HIỂU CÁCH BẢO QUẢN KÍNH LÚP</a:t>
            </a:r>
          </a:p>
        </p:txBody>
      </p:sp>
      <p:grpSp>
        <p:nvGrpSpPr>
          <p:cNvPr id="34" name="Group 33">
            <a:extLst>
              <a:ext uri="{FF2B5EF4-FFF2-40B4-BE49-F238E27FC236}">
                <a16:creationId xmlns:a16="http://schemas.microsoft.com/office/drawing/2014/main" id="{F6D2E86E-3279-0E4B-8440-0A554E1601D3}"/>
              </a:ext>
            </a:extLst>
          </p:cNvPr>
          <p:cNvGrpSpPr/>
          <p:nvPr/>
        </p:nvGrpSpPr>
        <p:grpSpPr>
          <a:xfrm>
            <a:off x="406744" y="358533"/>
            <a:ext cx="1656333" cy="1425576"/>
            <a:chOff x="9729788" y="4324350"/>
            <a:chExt cx="806450" cy="758825"/>
          </a:xfrm>
          <a:solidFill>
            <a:schemeClr val="accent5">
              <a:lumMod val="75000"/>
            </a:schemeClr>
          </a:solidFill>
        </p:grpSpPr>
        <p:sp>
          <p:nvSpPr>
            <p:cNvPr id="35" name="Freeform 210">
              <a:extLst>
                <a:ext uri="{FF2B5EF4-FFF2-40B4-BE49-F238E27FC236}">
                  <a16:creationId xmlns:a16="http://schemas.microsoft.com/office/drawing/2014/main" id="{240B3CDC-51C3-FE42-9D48-C00C6CCF44EC}"/>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6" name="Freeform 211">
              <a:extLst>
                <a:ext uri="{FF2B5EF4-FFF2-40B4-BE49-F238E27FC236}">
                  <a16:creationId xmlns:a16="http://schemas.microsoft.com/office/drawing/2014/main" id="{12CF584D-D85C-6841-B0E8-00D5C8228C10}"/>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7" name="Freeform 212">
              <a:extLst>
                <a:ext uri="{FF2B5EF4-FFF2-40B4-BE49-F238E27FC236}">
                  <a16:creationId xmlns:a16="http://schemas.microsoft.com/office/drawing/2014/main" id="{B116B650-06E6-3141-9C00-5F593786F170}"/>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8" name="Freeform 213">
              <a:extLst>
                <a:ext uri="{FF2B5EF4-FFF2-40B4-BE49-F238E27FC236}">
                  <a16:creationId xmlns:a16="http://schemas.microsoft.com/office/drawing/2014/main" id="{3EBF52B9-92EB-844C-ACA7-8C0BE06A3B12}"/>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39" name="Freeform 214">
              <a:extLst>
                <a:ext uri="{FF2B5EF4-FFF2-40B4-BE49-F238E27FC236}">
                  <a16:creationId xmlns:a16="http://schemas.microsoft.com/office/drawing/2014/main" id="{3810AA68-93B7-3743-B7D2-2CF36D2BD850}"/>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0" name="Freeform 215">
              <a:extLst>
                <a:ext uri="{FF2B5EF4-FFF2-40B4-BE49-F238E27FC236}">
                  <a16:creationId xmlns:a16="http://schemas.microsoft.com/office/drawing/2014/main" id="{6C6C3ECC-1843-614A-844C-3B8D06A0AE0D}"/>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1" name="Freeform 216">
              <a:extLst>
                <a:ext uri="{FF2B5EF4-FFF2-40B4-BE49-F238E27FC236}">
                  <a16:creationId xmlns:a16="http://schemas.microsoft.com/office/drawing/2014/main" id="{6EC14547-83F6-2543-8ED9-0CA3E9AF75F5}"/>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2" name="Freeform 217">
              <a:extLst>
                <a:ext uri="{FF2B5EF4-FFF2-40B4-BE49-F238E27FC236}">
                  <a16:creationId xmlns:a16="http://schemas.microsoft.com/office/drawing/2014/main" id="{4047D421-1B68-3D4E-9EA0-1AEF93E969D6}"/>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3" name="Freeform 218">
              <a:extLst>
                <a:ext uri="{FF2B5EF4-FFF2-40B4-BE49-F238E27FC236}">
                  <a16:creationId xmlns:a16="http://schemas.microsoft.com/office/drawing/2014/main" id="{D4FE5DFD-31A0-1A41-857A-07E7F0207C90}"/>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4" name="Freeform 219">
              <a:extLst>
                <a:ext uri="{FF2B5EF4-FFF2-40B4-BE49-F238E27FC236}">
                  <a16:creationId xmlns:a16="http://schemas.microsoft.com/office/drawing/2014/main" id="{4B72A32C-2BBF-A145-8C14-3548A907DCA7}"/>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5" name="Freeform 220">
              <a:extLst>
                <a:ext uri="{FF2B5EF4-FFF2-40B4-BE49-F238E27FC236}">
                  <a16:creationId xmlns:a16="http://schemas.microsoft.com/office/drawing/2014/main" id="{52D9F515-803A-D641-B585-FCDDC44E0F20}"/>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46" name="Freeform 221">
              <a:extLst>
                <a:ext uri="{FF2B5EF4-FFF2-40B4-BE49-F238E27FC236}">
                  <a16:creationId xmlns:a16="http://schemas.microsoft.com/office/drawing/2014/main" id="{953E90E9-9394-1345-8171-305FF6684299}"/>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spTree>
    <p:extLst>
      <p:ext uri="{BB962C8B-B14F-4D97-AF65-F5344CB8AC3E}">
        <p14:creationId xmlns:p14="http://schemas.microsoft.com/office/powerpoint/2010/main" val="1168306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7482257-FF03-F540-A040-1ED5155AB517}"/>
              </a:ext>
            </a:extLst>
          </p:cNvPr>
          <p:cNvSpPr txBox="1"/>
          <p:nvPr/>
        </p:nvSpPr>
        <p:spPr>
          <a:xfrm>
            <a:off x="2046144" y="336396"/>
            <a:ext cx="9967793" cy="707886"/>
          </a:xfrm>
          <a:prstGeom prst="rect">
            <a:avLst/>
          </a:prstGeom>
          <a:noFill/>
        </p:spPr>
        <p:txBody>
          <a:bodyPr wrap="none" rtlCol="0">
            <a:spAutoFit/>
          </a:bodyPr>
          <a:lstStyle/>
          <a:p>
            <a:pPr algn="ctr"/>
            <a:r>
              <a:rPr lang="en-VN" sz="4000" b="1" dirty="0">
                <a:solidFill>
                  <a:schemeClr val="accent5">
                    <a:lumMod val="75000"/>
                  </a:schemeClr>
                </a:solidFill>
                <a:latin typeface="Lucida Grande" panose="020B0600040502020204" pitchFamily="34" charset="0"/>
                <a:ea typeface="Hiragino Kaku Gothic StdN W8" panose="020B0800000000000000" pitchFamily="34" charset="-128"/>
                <a:cs typeface="Lucida Grande" panose="020B0600040502020204" pitchFamily="34" charset="0"/>
              </a:rPr>
              <a:t>TÌM HIỂU CÁCH BẢO QUẢN KÍNH LÚP</a:t>
            </a:r>
          </a:p>
        </p:txBody>
      </p:sp>
      <p:grpSp>
        <p:nvGrpSpPr>
          <p:cNvPr id="5" name="Group 4">
            <a:extLst>
              <a:ext uri="{FF2B5EF4-FFF2-40B4-BE49-F238E27FC236}">
                <a16:creationId xmlns:a16="http://schemas.microsoft.com/office/drawing/2014/main" id="{E16A9853-5E41-7741-8F9B-4AEA265C637D}"/>
              </a:ext>
            </a:extLst>
          </p:cNvPr>
          <p:cNvGrpSpPr/>
          <p:nvPr/>
        </p:nvGrpSpPr>
        <p:grpSpPr>
          <a:xfrm>
            <a:off x="389811" y="256935"/>
            <a:ext cx="1656333" cy="1425576"/>
            <a:chOff x="9729788" y="4324350"/>
            <a:chExt cx="806450" cy="758825"/>
          </a:xfrm>
          <a:solidFill>
            <a:schemeClr val="accent5">
              <a:lumMod val="75000"/>
            </a:schemeClr>
          </a:solidFill>
        </p:grpSpPr>
        <p:sp>
          <p:nvSpPr>
            <p:cNvPr id="6" name="Freeform 210">
              <a:extLst>
                <a:ext uri="{FF2B5EF4-FFF2-40B4-BE49-F238E27FC236}">
                  <a16:creationId xmlns:a16="http://schemas.microsoft.com/office/drawing/2014/main" id="{26DAF182-8364-7E45-8B1E-3637DD442A15}"/>
                </a:ext>
              </a:extLst>
            </p:cNvPr>
            <p:cNvSpPr>
              <a:spLocks/>
            </p:cNvSpPr>
            <p:nvPr/>
          </p:nvSpPr>
          <p:spPr bwMode="auto">
            <a:xfrm>
              <a:off x="9802813"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7" name="Freeform 211">
              <a:extLst>
                <a:ext uri="{FF2B5EF4-FFF2-40B4-BE49-F238E27FC236}">
                  <a16:creationId xmlns:a16="http://schemas.microsoft.com/office/drawing/2014/main" id="{01FF4BD1-629F-E945-B326-CE749A3C6A22}"/>
                </a:ext>
              </a:extLst>
            </p:cNvPr>
            <p:cNvSpPr>
              <a:spLocks/>
            </p:cNvSpPr>
            <p:nvPr/>
          </p:nvSpPr>
          <p:spPr bwMode="auto">
            <a:xfrm>
              <a:off x="9915526" y="5029200"/>
              <a:ext cx="30163" cy="53975"/>
            </a:xfrm>
            <a:custGeom>
              <a:avLst/>
              <a:gdLst>
                <a:gd name="T0" fmla="*/ 4 w 8"/>
                <a:gd name="T1" fmla="*/ 14 h 14"/>
                <a:gd name="T2" fmla="*/ 0 w 8"/>
                <a:gd name="T3" fmla="*/ 10 h 14"/>
                <a:gd name="T4" fmla="*/ 0 w 8"/>
                <a:gd name="T5" fmla="*/ 4 h 14"/>
                <a:gd name="T6" fmla="*/ 4 w 8"/>
                <a:gd name="T7" fmla="*/ 0 h 14"/>
                <a:gd name="T8" fmla="*/ 8 w 8"/>
                <a:gd name="T9" fmla="*/ 4 h 14"/>
                <a:gd name="T10" fmla="*/ 8 w 8"/>
                <a:gd name="T11" fmla="*/ 10 h 14"/>
                <a:gd name="T12" fmla="*/ 4 w 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8" h="14">
                  <a:moveTo>
                    <a:pt x="4" y="14"/>
                  </a:moveTo>
                  <a:cubicBezTo>
                    <a:pt x="2" y="14"/>
                    <a:pt x="0" y="12"/>
                    <a:pt x="0" y="10"/>
                  </a:cubicBezTo>
                  <a:cubicBezTo>
                    <a:pt x="0" y="4"/>
                    <a:pt x="0" y="4"/>
                    <a:pt x="0" y="4"/>
                  </a:cubicBezTo>
                  <a:cubicBezTo>
                    <a:pt x="0" y="2"/>
                    <a:pt x="2" y="0"/>
                    <a:pt x="4" y="0"/>
                  </a:cubicBezTo>
                  <a:cubicBezTo>
                    <a:pt x="6" y="0"/>
                    <a:pt x="8" y="2"/>
                    <a:pt x="8" y="4"/>
                  </a:cubicBezTo>
                  <a:cubicBezTo>
                    <a:pt x="8" y="10"/>
                    <a:pt x="8" y="10"/>
                    <a:pt x="8" y="10"/>
                  </a:cubicBezTo>
                  <a:cubicBezTo>
                    <a:pt x="8" y="12"/>
                    <a:pt x="6" y="14"/>
                    <a:pt x="4" y="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8" name="Freeform 212">
              <a:extLst>
                <a:ext uri="{FF2B5EF4-FFF2-40B4-BE49-F238E27FC236}">
                  <a16:creationId xmlns:a16="http://schemas.microsoft.com/office/drawing/2014/main" id="{8D93F13D-7006-6C48-9202-40D2A0CC05DC}"/>
                </a:ext>
              </a:extLst>
            </p:cNvPr>
            <p:cNvSpPr>
              <a:spLocks noEditPoints="1"/>
            </p:cNvSpPr>
            <p:nvPr/>
          </p:nvSpPr>
          <p:spPr bwMode="auto">
            <a:xfrm>
              <a:off x="9809163" y="4803775"/>
              <a:ext cx="128588" cy="134937"/>
            </a:xfrm>
            <a:custGeom>
              <a:avLst/>
              <a:gdLst>
                <a:gd name="T0" fmla="*/ 17 w 34"/>
                <a:gd name="T1" fmla="*/ 36 h 36"/>
                <a:gd name="T2" fmla="*/ 0 w 34"/>
                <a:gd name="T3" fmla="*/ 18 h 36"/>
                <a:gd name="T4" fmla="*/ 17 w 34"/>
                <a:gd name="T5" fmla="*/ 0 h 36"/>
                <a:gd name="T6" fmla="*/ 34 w 34"/>
                <a:gd name="T7" fmla="*/ 18 h 36"/>
                <a:gd name="T8" fmla="*/ 17 w 34"/>
                <a:gd name="T9" fmla="*/ 36 h 36"/>
                <a:gd name="T10" fmla="*/ 17 w 34"/>
                <a:gd name="T11" fmla="*/ 7 h 36"/>
                <a:gd name="T12" fmla="*/ 7 w 34"/>
                <a:gd name="T13" fmla="*/ 18 h 36"/>
                <a:gd name="T14" fmla="*/ 17 w 34"/>
                <a:gd name="T15" fmla="*/ 29 h 36"/>
                <a:gd name="T16" fmla="*/ 27 w 34"/>
                <a:gd name="T17" fmla="*/ 18 h 36"/>
                <a:gd name="T18" fmla="*/ 17 w 34"/>
                <a:gd name="T19" fmla="*/ 7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36">
                  <a:moveTo>
                    <a:pt x="17" y="36"/>
                  </a:moveTo>
                  <a:cubicBezTo>
                    <a:pt x="7" y="36"/>
                    <a:pt x="0" y="28"/>
                    <a:pt x="0" y="18"/>
                  </a:cubicBezTo>
                  <a:cubicBezTo>
                    <a:pt x="0" y="8"/>
                    <a:pt x="7" y="0"/>
                    <a:pt x="17" y="0"/>
                  </a:cubicBezTo>
                  <a:cubicBezTo>
                    <a:pt x="27" y="0"/>
                    <a:pt x="34" y="8"/>
                    <a:pt x="34" y="18"/>
                  </a:cubicBezTo>
                  <a:cubicBezTo>
                    <a:pt x="34" y="28"/>
                    <a:pt x="27" y="36"/>
                    <a:pt x="17" y="36"/>
                  </a:cubicBezTo>
                  <a:close/>
                  <a:moveTo>
                    <a:pt x="17" y="7"/>
                  </a:moveTo>
                  <a:cubicBezTo>
                    <a:pt x="11" y="7"/>
                    <a:pt x="7" y="12"/>
                    <a:pt x="7" y="18"/>
                  </a:cubicBezTo>
                  <a:cubicBezTo>
                    <a:pt x="7" y="24"/>
                    <a:pt x="11" y="29"/>
                    <a:pt x="17" y="29"/>
                  </a:cubicBezTo>
                  <a:cubicBezTo>
                    <a:pt x="23" y="29"/>
                    <a:pt x="27" y="24"/>
                    <a:pt x="27" y="18"/>
                  </a:cubicBezTo>
                  <a:cubicBezTo>
                    <a:pt x="27" y="12"/>
                    <a:pt x="23" y="7"/>
                    <a:pt x="17"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9" name="Freeform 213">
              <a:extLst>
                <a:ext uri="{FF2B5EF4-FFF2-40B4-BE49-F238E27FC236}">
                  <a16:creationId xmlns:a16="http://schemas.microsoft.com/office/drawing/2014/main" id="{BA465556-1B8B-4245-9B36-CB7C8BAD9399}"/>
                </a:ext>
              </a:extLst>
            </p:cNvPr>
            <p:cNvSpPr>
              <a:spLocks noEditPoints="1"/>
            </p:cNvSpPr>
            <p:nvPr/>
          </p:nvSpPr>
          <p:spPr bwMode="auto">
            <a:xfrm>
              <a:off x="9753601" y="4943475"/>
              <a:ext cx="241300" cy="139700"/>
            </a:xfrm>
            <a:custGeom>
              <a:avLst/>
              <a:gdLst>
                <a:gd name="T0" fmla="*/ 61 w 64"/>
                <a:gd name="T1" fmla="*/ 37 h 37"/>
                <a:gd name="T2" fmla="*/ 3 w 64"/>
                <a:gd name="T3" fmla="*/ 37 h 37"/>
                <a:gd name="T4" fmla="*/ 0 w 64"/>
                <a:gd name="T5" fmla="*/ 33 h 37"/>
                <a:gd name="T6" fmla="*/ 0 w 64"/>
                <a:gd name="T7" fmla="*/ 16 h 37"/>
                <a:gd name="T8" fmla="*/ 16 w 64"/>
                <a:gd name="T9" fmla="*/ 0 h 37"/>
                <a:gd name="T10" fmla="*/ 48 w 64"/>
                <a:gd name="T11" fmla="*/ 0 h 37"/>
                <a:gd name="T12" fmla="*/ 64 w 64"/>
                <a:gd name="T13" fmla="*/ 16 h 37"/>
                <a:gd name="T14" fmla="*/ 64 w 64"/>
                <a:gd name="T15" fmla="*/ 33 h 37"/>
                <a:gd name="T16" fmla="*/ 61 w 64"/>
                <a:gd name="T17" fmla="*/ 37 h 37"/>
                <a:gd name="T18" fmla="*/ 7 w 64"/>
                <a:gd name="T19" fmla="*/ 30 h 37"/>
                <a:gd name="T20" fmla="*/ 57 w 64"/>
                <a:gd name="T21" fmla="*/ 30 h 37"/>
                <a:gd name="T22" fmla="*/ 57 w 64"/>
                <a:gd name="T23" fmla="*/ 16 h 37"/>
                <a:gd name="T24" fmla="*/ 48 w 64"/>
                <a:gd name="T25" fmla="*/ 7 h 37"/>
                <a:gd name="T26" fmla="*/ 16 w 64"/>
                <a:gd name="T27" fmla="*/ 7 h 37"/>
                <a:gd name="T28" fmla="*/ 7 w 64"/>
                <a:gd name="T29" fmla="*/ 16 h 37"/>
                <a:gd name="T30" fmla="*/ 7 w 64"/>
                <a:gd name="T31"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37">
                  <a:moveTo>
                    <a:pt x="61" y="37"/>
                  </a:moveTo>
                  <a:cubicBezTo>
                    <a:pt x="3" y="37"/>
                    <a:pt x="3" y="37"/>
                    <a:pt x="3" y="37"/>
                  </a:cubicBezTo>
                  <a:cubicBezTo>
                    <a:pt x="1" y="37"/>
                    <a:pt x="0" y="35"/>
                    <a:pt x="0" y="33"/>
                  </a:cubicBezTo>
                  <a:cubicBezTo>
                    <a:pt x="0" y="16"/>
                    <a:pt x="0" y="16"/>
                    <a:pt x="0" y="16"/>
                  </a:cubicBezTo>
                  <a:cubicBezTo>
                    <a:pt x="0" y="7"/>
                    <a:pt x="7" y="0"/>
                    <a:pt x="16" y="0"/>
                  </a:cubicBezTo>
                  <a:cubicBezTo>
                    <a:pt x="48" y="0"/>
                    <a:pt x="48" y="0"/>
                    <a:pt x="48" y="0"/>
                  </a:cubicBezTo>
                  <a:cubicBezTo>
                    <a:pt x="57" y="0"/>
                    <a:pt x="64" y="7"/>
                    <a:pt x="64" y="16"/>
                  </a:cubicBezTo>
                  <a:cubicBezTo>
                    <a:pt x="64" y="33"/>
                    <a:pt x="64" y="33"/>
                    <a:pt x="64" y="33"/>
                  </a:cubicBezTo>
                  <a:cubicBezTo>
                    <a:pt x="64" y="35"/>
                    <a:pt x="63" y="37"/>
                    <a:pt x="61" y="37"/>
                  </a:cubicBezTo>
                  <a:close/>
                  <a:moveTo>
                    <a:pt x="7" y="30"/>
                  </a:moveTo>
                  <a:cubicBezTo>
                    <a:pt x="57" y="30"/>
                    <a:pt x="57" y="30"/>
                    <a:pt x="57" y="30"/>
                  </a:cubicBezTo>
                  <a:cubicBezTo>
                    <a:pt x="57" y="16"/>
                    <a:pt x="57" y="16"/>
                    <a:pt x="57" y="16"/>
                  </a:cubicBezTo>
                  <a:cubicBezTo>
                    <a:pt x="57" y="11"/>
                    <a:pt x="53" y="7"/>
                    <a:pt x="48" y="7"/>
                  </a:cubicBezTo>
                  <a:cubicBezTo>
                    <a:pt x="16" y="7"/>
                    <a:pt x="16" y="7"/>
                    <a:pt x="16" y="7"/>
                  </a:cubicBezTo>
                  <a:cubicBezTo>
                    <a:pt x="11" y="7"/>
                    <a:pt x="7" y="11"/>
                    <a:pt x="7" y="16"/>
                  </a:cubicBezTo>
                  <a:lnTo>
                    <a:pt x="7" y="3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0" name="Freeform 214">
              <a:extLst>
                <a:ext uri="{FF2B5EF4-FFF2-40B4-BE49-F238E27FC236}">
                  <a16:creationId xmlns:a16="http://schemas.microsoft.com/office/drawing/2014/main" id="{3498352D-33A4-D845-982D-6BCF1BF47B2E}"/>
                </a:ext>
              </a:extLst>
            </p:cNvPr>
            <p:cNvSpPr>
              <a:spLocks/>
            </p:cNvSpPr>
            <p:nvPr/>
          </p:nvSpPr>
          <p:spPr bwMode="auto">
            <a:xfrm>
              <a:off x="9729788" y="5056188"/>
              <a:ext cx="392113" cy="26987"/>
            </a:xfrm>
            <a:custGeom>
              <a:avLst/>
              <a:gdLst>
                <a:gd name="T0" fmla="*/ 100 w 104"/>
                <a:gd name="T1" fmla="*/ 7 h 7"/>
                <a:gd name="T2" fmla="*/ 3 w 104"/>
                <a:gd name="T3" fmla="*/ 7 h 7"/>
                <a:gd name="T4" fmla="*/ 0 w 104"/>
                <a:gd name="T5" fmla="*/ 3 h 7"/>
                <a:gd name="T6" fmla="*/ 3 w 104"/>
                <a:gd name="T7" fmla="*/ 0 h 7"/>
                <a:gd name="T8" fmla="*/ 100 w 104"/>
                <a:gd name="T9" fmla="*/ 0 h 7"/>
                <a:gd name="T10" fmla="*/ 104 w 104"/>
                <a:gd name="T11" fmla="*/ 3 h 7"/>
                <a:gd name="T12" fmla="*/ 100 w 104"/>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104" h="7">
                  <a:moveTo>
                    <a:pt x="100" y="7"/>
                  </a:moveTo>
                  <a:cubicBezTo>
                    <a:pt x="3" y="7"/>
                    <a:pt x="3" y="7"/>
                    <a:pt x="3" y="7"/>
                  </a:cubicBezTo>
                  <a:cubicBezTo>
                    <a:pt x="1" y="7"/>
                    <a:pt x="0" y="5"/>
                    <a:pt x="0" y="3"/>
                  </a:cubicBezTo>
                  <a:cubicBezTo>
                    <a:pt x="0" y="1"/>
                    <a:pt x="1" y="0"/>
                    <a:pt x="3" y="0"/>
                  </a:cubicBezTo>
                  <a:cubicBezTo>
                    <a:pt x="100" y="0"/>
                    <a:pt x="100" y="0"/>
                    <a:pt x="100" y="0"/>
                  </a:cubicBezTo>
                  <a:cubicBezTo>
                    <a:pt x="102" y="0"/>
                    <a:pt x="104" y="1"/>
                    <a:pt x="104" y="3"/>
                  </a:cubicBezTo>
                  <a:cubicBezTo>
                    <a:pt x="104" y="5"/>
                    <a:pt x="102" y="7"/>
                    <a:pt x="100"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1" name="Freeform 215">
              <a:extLst>
                <a:ext uri="{FF2B5EF4-FFF2-40B4-BE49-F238E27FC236}">
                  <a16:creationId xmlns:a16="http://schemas.microsoft.com/office/drawing/2014/main" id="{4AA980DC-448C-804F-A861-8A6BE1349C08}"/>
                </a:ext>
              </a:extLst>
            </p:cNvPr>
            <p:cNvSpPr>
              <a:spLocks/>
            </p:cNvSpPr>
            <p:nvPr/>
          </p:nvSpPr>
          <p:spPr bwMode="auto">
            <a:xfrm>
              <a:off x="9923463" y="4324350"/>
              <a:ext cx="612775" cy="614362"/>
            </a:xfrm>
            <a:custGeom>
              <a:avLst/>
              <a:gdLst>
                <a:gd name="T0" fmla="*/ 82 w 163"/>
                <a:gd name="T1" fmla="*/ 163 h 163"/>
                <a:gd name="T2" fmla="*/ 27 w 163"/>
                <a:gd name="T3" fmla="*/ 142 h 163"/>
                <a:gd name="T4" fmla="*/ 9 w 163"/>
                <a:gd name="T5" fmla="*/ 139 h 163"/>
                <a:gd name="T6" fmla="*/ 6 w 163"/>
                <a:gd name="T7" fmla="*/ 137 h 163"/>
                <a:gd name="T8" fmla="*/ 7 w 163"/>
                <a:gd name="T9" fmla="*/ 133 h 163"/>
                <a:gd name="T10" fmla="*/ 14 w 163"/>
                <a:gd name="T11" fmla="*/ 127 h 163"/>
                <a:gd name="T12" fmla="*/ 0 w 163"/>
                <a:gd name="T13" fmla="*/ 82 h 163"/>
                <a:gd name="T14" fmla="*/ 82 w 163"/>
                <a:gd name="T15" fmla="*/ 0 h 163"/>
                <a:gd name="T16" fmla="*/ 163 w 163"/>
                <a:gd name="T17" fmla="*/ 82 h 163"/>
                <a:gd name="T18" fmla="*/ 139 w 163"/>
                <a:gd name="T19" fmla="*/ 139 h 163"/>
                <a:gd name="T20" fmla="*/ 134 w 163"/>
                <a:gd name="T21" fmla="*/ 139 h 163"/>
                <a:gd name="T22" fmla="*/ 134 w 163"/>
                <a:gd name="T23" fmla="*/ 134 h 163"/>
                <a:gd name="T24" fmla="*/ 156 w 163"/>
                <a:gd name="T25" fmla="*/ 82 h 163"/>
                <a:gd name="T26" fmla="*/ 82 w 163"/>
                <a:gd name="T27" fmla="*/ 8 h 163"/>
                <a:gd name="T28" fmla="*/ 8 w 163"/>
                <a:gd name="T29" fmla="*/ 82 h 163"/>
                <a:gd name="T30" fmla="*/ 21 w 163"/>
                <a:gd name="T31" fmla="*/ 125 h 163"/>
                <a:gd name="T32" fmla="*/ 21 w 163"/>
                <a:gd name="T33" fmla="*/ 129 h 163"/>
                <a:gd name="T34" fmla="*/ 17 w 163"/>
                <a:gd name="T35" fmla="*/ 133 h 163"/>
                <a:gd name="T36" fmla="*/ 29 w 163"/>
                <a:gd name="T37" fmla="*/ 135 h 163"/>
                <a:gd name="T38" fmla="*/ 31 w 163"/>
                <a:gd name="T39" fmla="*/ 136 h 163"/>
                <a:gd name="T40" fmla="*/ 82 w 163"/>
                <a:gd name="T41" fmla="*/ 156 h 163"/>
                <a:gd name="T42" fmla="*/ 88 w 163"/>
                <a:gd name="T43" fmla="*/ 156 h 163"/>
                <a:gd name="T44" fmla="*/ 92 w 163"/>
                <a:gd name="T45" fmla="*/ 159 h 163"/>
                <a:gd name="T46" fmla="*/ 89 w 163"/>
                <a:gd name="T47" fmla="*/ 163 h 163"/>
                <a:gd name="T48" fmla="*/ 82 w 163"/>
                <a:gd name="T49"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163">
                  <a:moveTo>
                    <a:pt x="82" y="163"/>
                  </a:moveTo>
                  <a:cubicBezTo>
                    <a:pt x="61" y="163"/>
                    <a:pt x="42" y="156"/>
                    <a:pt x="27" y="142"/>
                  </a:cubicBezTo>
                  <a:cubicBezTo>
                    <a:pt x="9" y="139"/>
                    <a:pt x="9" y="139"/>
                    <a:pt x="9" y="139"/>
                  </a:cubicBezTo>
                  <a:cubicBezTo>
                    <a:pt x="8" y="139"/>
                    <a:pt x="7" y="138"/>
                    <a:pt x="6" y="137"/>
                  </a:cubicBezTo>
                  <a:cubicBezTo>
                    <a:pt x="6" y="136"/>
                    <a:pt x="6" y="134"/>
                    <a:pt x="7" y="133"/>
                  </a:cubicBezTo>
                  <a:cubicBezTo>
                    <a:pt x="14" y="127"/>
                    <a:pt x="14" y="127"/>
                    <a:pt x="14" y="127"/>
                  </a:cubicBezTo>
                  <a:cubicBezTo>
                    <a:pt x="5" y="113"/>
                    <a:pt x="0" y="98"/>
                    <a:pt x="0" y="82"/>
                  </a:cubicBezTo>
                  <a:cubicBezTo>
                    <a:pt x="0" y="37"/>
                    <a:pt x="37" y="0"/>
                    <a:pt x="82" y="0"/>
                  </a:cubicBezTo>
                  <a:cubicBezTo>
                    <a:pt x="127" y="0"/>
                    <a:pt x="163" y="37"/>
                    <a:pt x="163" y="82"/>
                  </a:cubicBezTo>
                  <a:cubicBezTo>
                    <a:pt x="163" y="103"/>
                    <a:pt x="155" y="124"/>
                    <a:pt x="139" y="139"/>
                  </a:cubicBezTo>
                  <a:cubicBezTo>
                    <a:pt x="138" y="140"/>
                    <a:pt x="136" y="140"/>
                    <a:pt x="134" y="139"/>
                  </a:cubicBezTo>
                  <a:cubicBezTo>
                    <a:pt x="133" y="138"/>
                    <a:pt x="133" y="135"/>
                    <a:pt x="134" y="134"/>
                  </a:cubicBezTo>
                  <a:cubicBezTo>
                    <a:pt x="148" y="120"/>
                    <a:pt x="156" y="101"/>
                    <a:pt x="156" y="82"/>
                  </a:cubicBezTo>
                  <a:cubicBezTo>
                    <a:pt x="156" y="41"/>
                    <a:pt x="123" y="8"/>
                    <a:pt x="82" y="8"/>
                  </a:cubicBezTo>
                  <a:cubicBezTo>
                    <a:pt x="41" y="8"/>
                    <a:pt x="8" y="41"/>
                    <a:pt x="8" y="82"/>
                  </a:cubicBezTo>
                  <a:cubicBezTo>
                    <a:pt x="8" y="97"/>
                    <a:pt x="12" y="112"/>
                    <a:pt x="21" y="125"/>
                  </a:cubicBezTo>
                  <a:cubicBezTo>
                    <a:pt x="23" y="126"/>
                    <a:pt x="22" y="128"/>
                    <a:pt x="21" y="129"/>
                  </a:cubicBezTo>
                  <a:cubicBezTo>
                    <a:pt x="17" y="133"/>
                    <a:pt x="17" y="133"/>
                    <a:pt x="17" y="133"/>
                  </a:cubicBezTo>
                  <a:cubicBezTo>
                    <a:pt x="29" y="135"/>
                    <a:pt x="29" y="135"/>
                    <a:pt x="29" y="135"/>
                  </a:cubicBezTo>
                  <a:cubicBezTo>
                    <a:pt x="30" y="135"/>
                    <a:pt x="30" y="135"/>
                    <a:pt x="31" y="136"/>
                  </a:cubicBezTo>
                  <a:cubicBezTo>
                    <a:pt x="45" y="149"/>
                    <a:pt x="63" y="156"/>
                    <a:pt x="82" y="156"/>
                  </a:cubicBezTo>
                  <a:cubicBezTo>
                    <a:pt x="84" y="156"/>
                    <a:pt x="86" y="156"/>
                    <a:pt x="88" y="156"/>
                  </a:cubicBezTo>
                  <a:cubicBezTo>
                    <a:pt x="90" y="155"/>
                    <a:pt x="92" y="157"/>
                    <a:pt x="92" y="159"/>
                  </a:cubicBezTo>
                  <a:cubicBezTo>
                    <a:pt x="93" y="161"/>
                    <a:pt x="91" y="163"/>
                    <a:pt x="89" y="163"/>
                  </a:cubicBezTo>
                  <a:cubicBezTo>
                    <a:pt x="87" y="163"/>
                    <a:pt x="84" y="163"/>
                    <a:pt x="82" y="16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2" name="Freeform 216">
              <a:extLst>
                <a:ext uri="{FF2B5EF4-FFF2-40B4-BE49-F238E27FC236}">
                  <a16:creationId xmlns:a16="http://schemas.microsoft.com/office/drawing/2014/main" id="{5ABD88FA-1BB5-6449-A707-339848254F21}"/>
                </a:ext>
              </a:extLst>
            </p:cNvPr>
            <p:cNvSpPr>
              <a:spLocks/>
            </p:cNvSpPr>
            <p:nvPr/>
          </p:nvSpPr>
          <p:spPr bwMode="auto">
            <a:xfrm>
              <a:off x="10242551" y="4905375"/>
              <a:ext cx="52388" cy="33337"/>
            </a:xfrm>
            <a:custGeom>
              <a:avLst/>
              <a:gdLst>
                <a:gd name="T0" fmla="*/ 4 w 14"/>
                <a:gd name="T1" fmla="*/ 9 h 9"/>
                <a:gd name="T2" fmla="*/ 0 w 14"/>
                <a:gd name="T3" fmla="*/ 5 h 9"/>
                <a:gd name="T4" fmla="*/ 3 w 14"/>
                <a:gd name="T5" fmla="*/ 2 h 9"/>
                <a:gd name="T6" fmla="*/ 9 w 14"/>
                <a:gd name="T7" fmla="*/ 1 h 9"/>
                <a:gd name="T8" fmla="*/ 13 w 14"/>
                <a:gd name="T9" fmla="*/ 4 h 9"/>
                <a:gd name="T10" fmla="*/ 10 w 14"/>
                <a:gd name="T11" fmla="*/ 8 h 9"/>
                <a:gd name="T12" fmla="*/ 4 w 14"/>
                <a:gd name="T13" fmla="*/ 9 h 9"/>
                <a:gd name="T14" fmla="*/ 4 w 1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4" y="9"/>
                  </a:moveTo>
                  <a:cubicBezTo>
                    <a:pt x="2" y="9"/>
                    <a:pt x="0" y="7"/>
                    <a:pt x="0" y="5"/>
                  </a:cubicBezTo>
                  <a:cubicBezTo>
                    <a:pt x="0" y="3"/>
                    <a:pt x="1" y="2"/>
                    <a:pt x="3" y="2"/>
                  </a:cubicBezTo>
                  <a:cubicBezTo>
                    <a:pt x="5" y="1"/>
                    <a:pt x="7" y="1"/>
                    <a:pt x="9" y="1"/>
                  </a:cubicBezTo>
                  <a:cubicBezTo>
                    <a:pt x="11" y="0"/>
                    <a:pt x="13" y="2"/>
                    <a:pt x="13" y="4"/>
                  </a:cubicBezTo>
                  <a:cubicBezTo>
                    <a:pt x="14" y="6"/>
                    <a:pt x="12" y="8"/>
                    <a:pt x="10" y="8"/>
                  </a:cubicBezTo>
                  <a:cubicBezTo>
                    <a:pt x="8" y="8"/>
                    <a:pt x="6" y="9"/>
                    <a:pt x="4" y="9"/>
                  </a:cubicBezTo>
                  <a:cubicBezTo>
                    <a:pt x="4" y="9"/>
                    <a:pt x="4" y="9"/>
                    <a:pt x="4" y="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3" name="Freeform 217">
              <a:extLst>
                <a:ext uri="{FF2B5EF4-FFF2-40B4-BE49-F238E27FC236}">
                  <a16:creationId xmlns:a16="http://schemas.microsoft.com/office/drawing/2014/main" id="{4B6B8B06-4C72-134F-881C-F59B907FF26A}"/>
                </a:ext>
              </a:extLst>
            </p:cNvPr>
            <p:cNvSpPr>
              <a:spLocks/>
            </p:cNvSpPr>
            <p:nvPr/>
          </p:nvSpPr>
          <p:spPr bwMode="auto">
            <a:xfrm>
              <a:off x="10325101" y="4875213"/>
              <a:ext cx="60325" cy="41275"/>
            </a:xfrm>
            <a:custGeom>
              <a:avLst/>
              <a:gdLst>
                <a:gd name="T0" fmla="*/ 4 w 16"/>
                <a:gd name="T1" fmla="*/ 11 h 11"/>
                <a:gd name="T2" fmla="*/ 1 w 16"/>
                <a:gd name="T3" fmla="*/ 9 h 11"/>
                <a:gd name="T4" fmla="*/ 3 w 16"/>
                <a:gd name="T5" fmla="*/ 4 h 11"/>
                <a:gd name="T6" fmla="*/ 10 w 16"/>
                <a:gd name="T7" fmla="*/ 1 h 11"/>
                <a:gd name="T8" fmla="*/ 15 w 16"/>
                <a:gd name="T9" fmla="*/ 2 h 11"/>
                <a:gd name="T10" fmla="*/ 13 w 16"/>
                <a:gd name="T11" fmla="*/ 7 h 11"/>
                <a:gd name="T12" fmla="*/ 5 w 16"/>
                <a:gd name="T13" fmla="*/ 11 h 11"/>
                <a:gd name="T14" fmla="*/ 4 w 16"/>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4" y="11"/>
                  </a:moveTo>
                  <a:cubicBezTo>
                    <a:pt x="3" y="11"/>
                    <a:pt x="1" y="11"/>
                    <a:pt x="1" y="9"/>
                  </a:cubicBezTo>
                  <a:cubicBezTo>
                    <a:pt x="0" y="7"/>
                    <a:pt x="1" y="5"/>
                    <a:pt x="3" y="4"/>
                  </a:cubicBezTo>
                  <a:cubicBezTo>
                    <a:pt x="5" y="3"/>
                    <a:pt x="8" y="2"/>
                    <a:pt x="10" y="1"/>
                  </a:cubicBezTo>
                  <a:cubicBezTo>
                    <a:pt x="12" y="0"/>
                    <a:pt x="14" y="1"/>
                    <a:pt x="15" y="2"/>
                  </a:cubicBezTo>
                  <a:cubicBezTo>
                    <a:pt x="16" y="4"/>
                    <a:pt x="15" y="6"/>
                    <a:pt x="13" y="7"/>
                  </a:cubicBezTo>
                  <a:cubicBezTo>
                    <a:pt x="11" y="9"/>
                    <a:pt x="8" y="10"/>
                    <a:pt x="5" y="11"/>
                  </a:cubicBezTo>
                  <a:cubicBezTo>
                    <a:pt x="5" y="11"/>
                    <a:pt x="4" y="11"/>
                    <a:pt x="4" y="1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4" name="Freeform 218">
              <a:extLst>
                <a:ext uri="{FF2B5EF4-FFF2-40B4-BE49-F238E27FC236}">
                  <a16:creationId xmlns:a16="http://schemas.microsoft.com/office/drawing/2014/main" id="{FC153B30-E249-344D-A0F8-03117F024BEC}"/>
                </a:ext>
              </a:extLst>
            </p:cNvPr>
            <p:cNvSpPr>
              <a:spLocks/>
            </p:cNvSpPr>
            <p:nvPr/>
          </p:nvSpPr>
          <p:spPr bwMode="auto">
            <a:xfrm>
              <a:off x="10409238" y="4822825"/>
              <a:ext cx="44450" cy="44450"/>
            </a:xfrm>
            <a:custGeom>
              <a:avLst/>
              <a:gdLst>
                <a:gd name="T0" fmla="*/ 4 w 12"/>
                <a:gd name="T1" fmla="*/ 12 h 12"/>
                <a:gd name="T2" fmla="*/ 1 w 12"/>
                <a:gd name="T3" fmla="*/ 11 h 12"/>
                <a:gd name="T4" fmla="*/ 1 w 12"/>
                <a:gd name="T5" fmla="*/ 6 h 12"/>
                <a:gd name="T6" fmla="*/ 5 w 12"/>
                <a:gd name="T7" fmla="*/ 2 h 12"/>
                <a:gd name="T8" fmla="*/ 10 w 12"/>
                <a:gd name="T9" fmla="*/ 2 h 12"/>
                <a:gd name="T10" fmla="*/ 10 w 12"/>
                <a:gd name="T11" fmla="*/ 7 h 12"/>
                <a:gd name="T12" fmla="*/ 6 w 12"/>
                <a:gd name="T13" fmla="*/ 11 h 12"/>
                <a:gd name="T14" fmla="*/ 4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4" y="12"/>
                  </a:moveTo>
                  <a:cubicBezTo>
                    <a:pt x="3" y="12"/>
                    <a:pt x="2" y="12"/>
                    <a:pt x="1" y="11"/>
                  </a:cubicBezTo>
                  <a:cubicBezTo>
                    <a:pt x="0" y="9"/>
                    <a:pt x="0" y="7"/>
                    <a:pt x="1" y="6"/>
                  </a:cubicBezTo>
                  <a:cubicBezTo>
                    <a:pt x="3" y="4"/>
                    <a:pt x="4" y="3"/>
                    <a:pt x="5" y="2"/>
                  </a:cubicBezTo>
                  <a:cubicBezTo>
                    <a:pt x="7" y="0"/>
                    <a:pt x="9" y="0"/>
                    <a:pt x="10" y="2"/>
                  </a:cubicBezTo>
                  <a:cubicBezTo>
                    <a:pt x="12" y="3"/>
                    <a:pt x="12" y="6"/>
                    <a:pt x="10" y="7"/>
                  </a:cubicBezTo>
                  <a:cubicBezTo>
                    <a:pt x="9" y="8"/>
                    <a:pt x="8" y="10"/>
                    <a:pt x="6" y="11"/>
                  </a:cubicBezTo>
                  <a:cubicBezTo>
                    <a:pt x="5" y="12"/>
                    <a:pt x="4" y="12"/>
                    <a:pt x="4" y="12"/>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5" name="Freeform 219">
              <a:extLst>
                <a:ext uri="{FF2B5EF4-FFF2-40B4-BE49-F238E27FC236}">
                  <a16:creationId xmlns:a16="http://schemas.microsoft.com/office/drawing/2014/main" id="{28B8F225-9875-B340-BF6B-4E52786C9293}"/>
                </a:ext>
              </a:extLst>
            </p:cNvPr>
            <p:cNvSpPr>
              <a:spLocks/>
            </p:cNvSpPr>
            <p:nvPr/>
          </p:nvSpPr>
          <p:spPr bwMode="auto">
            <a:xfrm>
              <a:off x="9998076" y="4814888"/>
              <a:ext cx="60325" cy="57150"/>
            </a:xfrm>
            <a:custGeom>
              <a:avLst/>
              <a:gdLst>
                <a:gd name="T0" fmla="*/ 12 w 16"/>
                <a:gd name="T1" fmla="*/ 15 h 15"/>
                <a:gd name="T2" fmla="*/ 9 w 16"/>
                <a:gd name="T3" fmla="*/ 14 h 15"/>
                <a:gd name="T4" fmla="*/ 2 w 16"/>
                <a:gd name="T5" fmla="*/ 6 h 15"/>
                <a:gd name="T6" fmla="*/ 2 w 16"/>
                <a:gd name="T7" fmla="*/ 1 h 15"/>
                <a:gd name="T8" fmla="*/ 7 w 16"/>
                <a:gd name="T9" fmla="*/ 2 h 15"/>
                <a:gd name="T10" fmla="*/ 14 w 16"/>
                <a:gd name="T11" fmla="*/ 8 h 15"/>
                <a:gd name="T12" fmla="*/ 15 w 16"/>
                <a:gd name="T13" fmla="*/ 14 h 15"/>
                <a:gd name="T14" fmla="*/ 12 w 1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5">
                  <a:moveTo>
                    <a:pt x="12" y="15"/>
                  </a:moveTo>
                  <a:cubicBezTo>
                    <a:pt x="11" y="15"/>
                    <a:pt x="10" y="15"/>
                    <a:pt x="9" y="14"/>
                  </a:cubicBezTo>
                  <a:cubicBezTo>
                    <a:pt x="7" y="12"/>
                    <a:pt x="4" y="9"/>
                    <a:pt x="2" y="6"/>
                  </a:cubicBezTo>
                  <a:cubicBezTo>
                    <a:pt x="0" y="5"/>
                    <a:pt x="0" y="3"/>
                    <a:pt x="2" y="1"/>
                  </a:cubicBezTo>
                  <a:cubicBezTo>
                    <a:pt x="3" y="0"/>
                    <a:pt x="6" y="0"/>
                    <a:pt x="7" y="2"/>
                  </a:cubicBezTo>
                  <a:cubicBezTo>
                    <a:pt x="9" y="4"/>
                    <a:pt x="12" y="6"/>
                    <a:pt x="14" y="8"/>
                  </a:cubicBezTo>
                  <a:cubicBezTo>
                    <a:pt x="16" y="10"/>
                    <a:pt x="16" y="12"/>
                    <a:pt x="15" y="14"/>
                  </a:cubicBezTo>
                  <a:cubicBezTo>
                    <a:pt x="14" y="14"/>
                    <a:pt x="13" y="15"/>
                    <a:pt x="12" y="15"/>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6" name="Freeform 220">
              <a:extLst>
                <a:ext uri="{FF2B5EF4-FFF2-40B4-BE49-F238E27FC236}">
                  <a16:creationId xmlns:a16="http://schemas.microsoft.com/office/drawing/2014/main" id="{3DE9917E-6A97-9E44-845A-B1F648043366}"/>
                </a:ext>
              </a:extLst>
            </p:cNvPr>
            <p:cNvSpPr>
              <a:spLocks/>
            </p:cNvSpPr>
            <p:nvPr/>
          </p:nvSpPr>
          <p:spPr bwMode="auto">
            <a:xfrm>
              <a:off x="10129838" y="4441825"/>
              <a:ext cx="200025" cy="293687"/>
            </a:xfrm>
            <a:custGeom>
              <a:avLst/>
              <a:gdLst>
                <a:gd name="T0" fmla="*/ 27 w 53"/>
                <a:gd name="T1" fmla="*/ 78 h 78"/>
                <a:gd name="T2" fmla="*/ 23 w 53"/>
                <a:gd name="T3" fmla="*/ 74 h 78"/>
                <a:gd name="T4" fmla="*/ 23 w 53"/>
                <a:gd name="T5" fmla="*/ 74 h 78"/>
                <a:gd name="T6" fmla="*/ 39 w 53"/>
                <a:gd name="T7" fmla="*/ 41 h 78"/>
                <a:gd name="T8" fmla="*/ 46 w 53"/>
                <a:gd name="T9" fmla="*/ 26 h 78"/>
                <a:gd name="T10" fmla="*/ 27 w 53"/>
                <a:gd name="T11" fmla="*/ 7 h 78"/>
                <a:gd name="T12" fmla="*/ 13 w 53"/>
                <a:gd name="T13" fmla="*/ 13 h 78"/>
                <a:gd name="T14" fmla="*/ 8 w 53"/>
                <a:gd name="T15" fmla="*/ 26 h 78"/>
                <a:gd name="T16" fmla="*/ 4 w 53"/>
                <a:gd name="T17" fmla="*/ 30 h 78"/>
                <a:gd name="T18" fmla="*/ 0 w 53"/>
                <a:gd name="T19" fmla="*/ 26 h 78"/>
                <a:gd name="T20" fmla="*/ 8 w 53"/>
                <a:gd name="T21" fmla="*/ 7 h 78"/>
                <a:gd name="T22" fmla="*/ 28 w 53"/>
                <a:gd name="T23" fmla="*/ 0 h 78"/>
                <a:gd name="T24" fmla="*/ 53 w 53"/>
                <a:gd name="T25" fmla="*/ 25 h 78"/>
                <a:gd name="T26" fmla="*/ 44 w 53"/>
                <a:gd name="T27" fmla="*/ 46 h 78"/>
                <a:gd name="T28" fmla="*/ 30 w 53"/>
                <a:gd name="T29" fmla="*/ 74 h 78"/>
                <a:gd name="T30" fmla="*/ 30 w 53"/>
                <a:gd name="T31" fmla="*/ 74 h 78"/>
                <a:gd name="T32" fmla="*/ 27 w 53"/>
                <a:gd name="T33"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8">
                  <a:moveTo>
                    <a:pt x="27" y="78"/>
                  </a:moveTo>
                  <a:cubicBezTo>
                    <a:pt x="25" y="78"/>
                    <a:pt x="23" y="76"/>
                    <a:pt x="23" y="74"/>
                  </a:cubicBezTo>
                  <a:cubicBezTo>
                    <a:pt x="23" y="74"/>
                    <a:pt x="23" y="74"/>
                    <a:pt x="23" y="74"/>
                  </a:cubicBezTo>
                  <a:cubicBezTo>
                    <a:pt x="23" y="62"/>
                    <a:pt x="29" y="49"/>
                    <a:pt x="39" y="41"/>
                  </a:cubicBezTo>
                  <a:cubicBezTo>
                    <a:pt x="44" y="37"/>
                    <a:pt x="46" y="32"/>
                    <a:pt x="46" y="26"/>
                  </a:cubicBezTo>
                  <a:cubicBezTo>
                    <a:pt x="45" y="16"/>
                    <a:pt x="37" y="8"/>
                    <a:pt x="27" y="7"/>
                  </a:cubicBezTo>
                  <a:cubicBezTo>
                    <a:pt x="22" y="7"/>
                    <a:pt x="17" y="9"/>
                    <a:pt x="13" y="13"/>
                  </a:cubicBezTo>
                  <a:cubicBezTo>
                    <a:pt x="10" y="16"/>
                    <a:pt x="8" y="21"/>
                    <a:pt x="8" y="26"/>
                  </a:cubicBezTo>
                  <a:cubicBezTo>
                    <a:pt x="8" y="28"/>
                    <a:pt x="6" y="30"/>
                    <a:pt x="4" y="30"/>
                  </a:cubicBezTo>
                  <a:cubicBezTo>
                    <a:pt x="2" y="30"/>
                    <a:pt x="0" y="28"/>
                    <a:pt x="0" y="26"/>
                  </a:cubicBezTo>
                  <a:cubicBezTo>
                    <a:pt x="0" y="19"/>
                    <a:pt x="3" y="12"/>
                    <a:pt x="8" y="7"/>
                  </a:cubicBezTo>
                  <a:cubicBezTo>
                    <a:pt x="14" y="2"/>
                    <a:pt x="20" y="0"/>
                    <a:pt x="28" y="0"/>
                  </a:cubicBezTo>
                  <a:cubicBezTo>
                    <a:pt x="41" y="1"/>
                    <a:pt x="53" y="12"/>
                    <a:pt x="53" y="25"/>
                  </a:cubicBezTo>
                  <a:cubicBezTo>
                    <a:pt x="53" y="34"/>
                    <a:pt x="50" y="41"/>
                    <a:pt x="44" y="46"/>
                  </a:cubicBezTo>
                  <a:cubicBezTo>
                    <a:pt x="35" y="54"/>
                    <a:pt x="30" y="64"/>
                    <a:pt x="30" y="74"/>
                  </a:cubicBezTo>
                  <a:cubicBezTo>
                    <a:pt x="30" y="74"/>
                    <a:pt x="30" y="74"/>
                    <a:pt x="30" y="74"/>
                  </a:cubicBezTo>
                  <a:cubicBezTo>
                    <a:pt x="30" y="76"/>
                    <a:pt x="29" y="78"/>
                    <a:pt x="27" y="7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sp>
          <p:nvSpPr>
            <p:cNvPr id="17" name="Freeform 221">
              <a:extLst>
                <a:ext uri="{FF2B5EF4-FFF2-40B4-BE49-F238E27FC236}">
                  <a16:creationId xmlns:a16="http://schemas.microsoft.com/office/drawing/2014/main" id="{18D6CB14-9D7C-7345-8356-90010EC429A6}"/>
                </a:ext>
              </a:extLst>
            </p:cNvPr>
            <p:cNvSpPr>
              <a:spLocks noEditPoints="1"/>
            </p:cNvSpPr>
            <p:nvPr/>
          </p:nvSpPr>
          <p:spPr bwMode="auto">
            <a:xfrm>
              <a:off x="10190163" y="4743450"/>
              <a:ext cx="79375" cy="82550"/>
            </a:xfrm>
            <a:custGeom>
              <a:avLst/>
              <a:gdLst>
                <a:gd name="T0" fmla="*/ 11 w 21"/>
                <a:gd name="T1" fmla="*/ 22 h 22"/>
                <a:gd name="T2" fmla="*/ 0 w 21"/>
                <a:gd name="T3" fmla="*/ 11 h 22"/>
                <a:gd name="T4" fmla="*/ 11 w 21"/>
                <a:gd name="T5" fmla="*/ 0 h 22"/>
                <a:gd name="T6" fmla="*/ 21 w 21"/>
                <a:gd name="T7" fmla="*/ 11 h 22"/>
                <a:gd name="T8" fmla="*/ 11 w 21"/>
                <a:gd name="T9" fmla="*/ 22 h 22"/>
                <a:gd name="T10" fmla="*/ 11 w 21"/>
                <a:gd name="T11" fmla="*/ 7 h 22"/>
                <a:gd name="T12" fmla="*/ 7 w 21"/>
                <a:gd name="T13" fmla="*/ 11 h 22"/>
                <a:gd name="T14" fmla="*/ 11 w 21"/>
                <a:gd name="T15" fmla="*/ 14 h 22"/>
                <a:gd name="T16" fmla="*/ 14 w 21"/>
                <a:gd name="T17" fmla="*/ 11 h 22"/>
                <a:gd name="T18" fmla="*/ 11 w 21"/>
                <a:gd name="T19" fmla="*/ 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22">
                  <a:moveTo>
                    <a:pt x="11" y="22"/>
                  </a:moveTo>
                  <a:cubicBezTo>
                    <a:pt x="5" y="22"/>
                    <a:pt x="0" y="17"/>
                    <a:pt x="0" y="11"/>
                  </a:cubicBezTo>
                  <a:cubicBezTo>
                    <a:pt x="0" y="5"/>
                    <a:pt x="5" y="0"/>
                    <a:pt x="11" y="0"/>
                  </a:cubicBezTo>
                  <a:cubicBezTo>
                    <a:pt x="17" y="0"/>
                    <a:pt x="21" y="5"/>
                    <a:pt x="21" y="11"/>
                  </a:cubicBezTo>
                  <a:cubicBezTo>
                    <a:pt x="21" y="17"/>
                    <a:pt x="17" y="22"/>
                    <a:pt x="11" y="22"/>
                  </a:cubicBezTo>
                  <a:close/>
                  <a:moveTo>
                    <a:pt x="11" y="7"/>
                  </a:moveTo>
                  <a:cubicBezTo>
                    <a:pt x="9" y="7"/>
                    <a:pt x="7" y="9"/>
                    <a:pt x="7" y="11"/>
                  </a:cubicBezTo>
                  <a:cubicBezTo>
                    <a:pt x="7" y="13"/>
                    <a:pt x="9" y="14"/>
                    <a:pt x="11" y="14"/>
                  </a:cubicBezTo>
                  <a:cubicBezTo>
                    <a:pt x="13" y="14"/>
                    <a:pt x="14" y="13"/>
                    <a:pt x="14" y="11"/>
                  </a:cubicBezTo>
                  <a:cubicBezTo>
                    <a:pt x="14" y="9"/>
                    <a:pt x="13" y="7"/>
                    <a:pt x="11" y="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solidFill>
                  <a:srgbClr val="FF0000"/>
                </a:solidFill>
              </a:endParaRPr>
            </a:p>
          </p:txBody>
        </p:sp>
      </p:grpSp>
      <p:sp>
        <p:nvSpPr>
          <p:cNvPr id="18" name="TextBox 17">
            <a:extLst>
              <a:ext uri="{FF2B5EF4-FFF2-40B4-BE49-F238E27FC236}">
                <a16:creationId xmlns:a16="http://schemas.microsoft.com/office/drawing/2014/main" id="{D5252AC2-3B06-A040-BE00-B5EF06DE67D9}"/>
              </a:ext>
            </a:extLst>
          </p:cNvPr>
          <p:cNvSpPr txBox="1"/>
          <p:nvPr/>
        </p:nvSpPr>
        <p:spPr>
          <a:xfrm>
            <a:off x="4207789" y="6013769"/>
            <a:ext cx="1588897" cy="646331"/>
          </a:xfrm>
          <a:prstGeom prst="rect">
            <a:avLst/>
          </a:prstGeom>
          <a:noFill/>
        </p:spPr>
        <p:txBody>
          <a:bodyPr wrap="none" rtlCol="0">
            <a:spAutoFit/>
          </a:bodyPr>
          <a:lstStyle/>
          <a:p>
            <a:pPr algn="ctr"/>
            <a:r>
              <a:rPr lang="en-VN" sz="3600" b="1" dirty="0">
                <a:solidFill>
                  <a:srgbClr val="2A9400"/>
                </a:solidFill>
                <a:latin typeface="Lucida Grande" panose="020B0600040502020204" pitchFamily="34" charset="0"/>
                <a:ea typeface="Hiragino Kaku Gothic StdN W8" panose="020B0800000000000000" pitchFamily="34" charset="-128"/>
                <a:cs typeface="Lucida Grande" panose="020B0600040502020204" pitchFamily="34" charset="0"/>
              </a:rPr>
              <a:t>ĐÚNG</a:t>
            </a:r>
          </a:p>
        </p:txBody>
      </p:sp>
      <p:sp>
        <p:nvSpPr>
          <p:cNvPr id="19" name="TextBox 18">
            <a:extLst>
              <a:ext uri="{FF2B5EF4-FFF2-40B4-BE49-F238E27FC236}">
                <a16:creationId xmlns:a16="http://schemas.microsoft.com/office/drawing/2014/main" id="{34F48800-0E51-BC4D-9CAA-6B561F431B8E}"/>
              </a:ext>
            </a:extLst>
          </p:cNvPr>
          <p:cNvSpPr txBox="1"/>
          <p:nvPr/>
        </p:nvSpPr>
        <p:spPr>
          <a:xfrm>
            <a:off x="6230720" y="6013769"/>
            <a:ext cx="941283" cy="646331"/>
          </a:xfrm>
          <a:prstGeom prst="rect">
            <a:avLst/>
          </a:prstGeom>
          <a:noFill/>
        </p:spPr>
        <p:txBody>
          <a:bodyPr wrap="none" rtlCol="0">
            <a:spAutoFit/>
          </a:bodyPr>
          <a:lstStyle/>
          <a:p>
            <a:pPr algn="ctr"/>
            <a:r>
              <a:rPr lang="en-VN" sz="3600" b="1" dirty="0">
                <a:solidFill>
                  <a:srgbClr val="C00000"/>
                </a:solidFill>
                <a:latin typeface="Lucida Grande" panose="020B0600040502020204" pitchFamily="34" charset="0"/>
                <a:ea typeface="Hiragino Kaku Gothic StdN W8" panose="020B0800000000000000" pitchFamily="34" charset="-128"/>
                <a:cs typeface="Lucida Grande" panose="020B0600040502020204" pitchFamily="34" charset="0"/>
              </a:rPr>
              <a:t>SAI</a:t>
            </a:r>
          </a:p>
        </p:txBody>
      </p:sp>
      <p:sp>
        <p:nvSpPr>
          <p:cNvPr id="20" name="Freeform 1218">
            <a:extLst>
              <a:ext uri="{FF2B5EF4-FFF2-40B4-BE49-F238E27FC236}">
                <a16:creationId xmlns:a16="http://schemas.microsoft.com/office/drawing/2014/main" id="{BAA4DCF4-33E8-1B4F-A965-C443A8238B31}"/>
              </a:ext>
            </a:extLst>
          </p:cNvPr>
          <p:cNvSpPr>
            <a:spLocks/>
          </p:cNvSpPr>
          <p:nvPr/>
        </p:nvSpPr>
        <p:spPr bwMode="auto">
          <a:xfrm>
            <a:off x="4516161" y="5075036"/>
            <a:ext cx="1026243" cy="784923"/>
          </a:xfrm>
          <a:custGeom>
            <a:avLst/>
            <a:gdLst>
              <a:gd name="T0" fmla="*/ 3437 w 4043"/>
              <a:gd name="T1" fmla="*/ 0 h 3090"/>
              <a:gd name="T2" fmla="*/ 3477 w 4043"/>
              <a:gd name="T3" fmla="*/ 4 h 3090"/>
              <a:gd name="T4" fmla="*/ 3516 w 4043"/>
              <a:gd name="T5" fmla="*/ 12 h 3090"/>
              <a:gd name="T6" fmla="*/ 3550 w 4043"/>
              <a:gd name="T7" fmla="*/ 27 h 3090"/>
              <a:gd name="T8" fmla="*/ 3584 w 4043"/>
              <a:gd name="T9" fmla="*/ 47 h 3090"/>
              <a:gd name="T10" fmla="*/ 3615 w 4043"/>
              <a:gd name="T11" fmla="*/ 73 h 3090"/>
              <a:gd name="T12" fmla="*/ 3970 w 4043"/>
              <a:gd name="T13" fmla="*/ 427 h 3090"/>
              <a:gd name="T14" fmla="*/ 3996 w 4043"/>
              <a:gd name="T15" fmla="*/ 457 h 3090"/>
              <a:gd name="T16" fmla="*/ 4015 w 4043"/>
              <a:gd name="T17" fmla="*/ 491 h 3090"/>
              <a:gd name="T18" fmla="*/ 4030 w 4043"/>
              <a:gd name="T19" fmla="*/ 525 h 3090"/>
              <a:gd name="T20" fmla="*/ 4039 w 4043"/>
              <a:gd name="T21" fmla="*/ 563 h 3090"/>
              <a:gd name="T22" fmla="*/ 4043 w 4043"/>
              <a:gd name="T23" fmla="*/ 604 h 3090"/>
              <a:gd name="T24" fmla="*/ 4039 w 4043"/>
              <a:gd name="T25" fmla="*/ 644 h 3090"/>
              <a:gd name="T26" fmla="*/ 4030 w 4043"/>
              <a:gd name="T27" fmla="*/ 682 h 3090"/>
              <a:gd name="T28" fmla="*/ 4015 w 4043"/>
              <a:gd name="T29" fmla="*/ 717 h 3090"/>
              <a:gd name="T30" fmla="*/ 3996 w 4043"/>
              <a:gd name="T31" fmla="*/ 750 h 3090"/>
              <a:gd name="T32" fmla="*/ 3970 w 4043"/>
              <a:gd name="T33" fmla="*/ 780 h 3090"/>
              <a:gd name="T34" fmla="*/ 2081 w 4043"/>
              <a:gd name="T35" fmla="*/ 2663 h 3090"/>
              <a:gd name="T36" fmla="*/ 1726 w 4043"/>
              <a:gd name="T37" fmla="*/ 3017 h 3090"/>
              <a:gd name="T38" fmla="*/ 1695 w 4043"/>
              <a:gd name="T39" fmla="*/ 3043 h 3090"/>
              <a:gd name="T40" fmla="*/ 1663 w 4043"/>
              <a:gd name="T41" fmla="*/ 3062 h 3090"/>
              <a:gd name="T42" fmla="*/ 1627 w 4043"/>
              <a:gd name="T43" fmla="*/ 3077 h 3090"/>
              <a:gd name="T44" fmla="*/ 1589 w 4043"/>
              <a:gd name="T45" fmla="*/ 3086 h 3090"/>
              <a:gd name="T46" fmla="*/ 1549 w 4043"/>
              <a:gd name="T47" fmla="*/ 3090 h 3090"/>
              <a:gd name="T48" fmla="*/ 1509 w 4043"/>
              <a:gd name="T49" fmla="*/ 3086 h 3090"/>
              <a:gd name="T50" fmla="*/ 1470 w 4043"/>
              <a:gd name="T51" fmla="*/ 3077 h 3090"/>
              <a:gd name="T52" fmla="*/ 1434 w 4043"/>
              <a:gd name="T53" fmla="*/ 3062 h 3090"/>
              <a:gd name="T54" fmla="*/ 1402 w 4043"/>
              <a:gd name="T55" fmla="*/ 3043 h 3090"/>
              <a:gd name="T56" fmla="*/ 1371 w 4043"/>
              <a:gd name="T57" fmla="*/ 3017 h 3090"/>
              <a:gd name="T58" fmla="*/ 1016 w 4043"/>
              <a:gd name="T59" fmla="*/ 2663 h 3090"/>
              <a:gd name="T60" fmla="*/ 73 w 4043"/>
              <a:gd name="T61" fmla="*/ 1721 h 3090"/>
              <a:gd name="T62" fmla="*/ 47 w 4043"/>
              <a:gd name="T63" fmla="*/ 1691 h 3090"/>
              <a:gd name="T64" fmla="*/ 26 w 4043"/>
              <a:gd name="T65" fmla="*/ 1658 h 3090"/>
              <a:gd name="T66" fmla="*/ 11 w 4043"/>
              <a:gd name="T67" fmla="*/ 1622 h 3090"/>
              <a:gd name="T68" fmla="*/ 2 w 4043"/>
              <a:gd name="T69" fmla="*/ 1585 h 3090"/>
              <a:gd name="T70" fmla="*/ 0 w 4043"/>
              <a:gd name="T71" fmla="*/ 1545 h 3090"/>
              <a:gd name="T72" fmla="*/ 2 w 4043"/>
              <a:gd name="T73" fmla="*/ 1504 h 3090"/>
              <a:gd name="T74" fmla="*/ 11 w 4043"/>
              <a:gd name="T75" fmla="*/ 1467 h 3090"/>
              <a:gd name="T76" fmla="*/ 26 w 4043"/>
              <a:gd name="T77" fmla="*/ 1431 h 3090"/>
              <a:gd name="T78" fmla="*/ 47 w 4043"/>
              <a:gd name="T79" fmla="*/ 1398 h 3090"/>
              <a:gd name="T80" fmla="*/ 73 w 4043"/>
              <a:gd name="T81" fmla="*/ 1368 h 3090"/>
              <a:gd name="T82" fmla="*/ 428 w 4043"/>
              <a:gd name="T83" fmla="*/ 1015 h 3090"/>
              <a:gd name="T84" fmla="*/ 457 w 4043"/>
              <a:gd name="T85" fmla="*/ 989 h 3090"/>
              <a:gd name="T86" fmla="*/ 491 w 4043"/>
              <a:gd name="T87" fmla="*/ 968 h 3090"/>
              <a:gd name="T88" fmla="*/ 527 w 4043"/>
              <a:gd name="T89" fmla="*/ 953 h 3090"/>
              <a:gd name="T90" fmla="*/ 564 w 4043"/>
              <a:gd name="T91" fmla="*/ 944 h 3090"/>
              <a:gd name="T92" fmla="*/ 605 w 4043"/>
              <a:gd name="T93" fmla="*/ 942 h 3090"/>
              <a:gd name="T94" fmla="*/ 645 w 4043"/>
              <a:gd name="T95" fmla="*/ 944 h 3090"/>
              <a:gd name="T96" fmla="*/ 684 w 4043"/>
              <a:gd name="T97" fmla="*/ 953 h 3090"/>
              <a:gd name="T98" fmla="*/ 718 w 4043"/>
              <a:gd name="T99" fmla="*/ 968 h 3090"/>
              <a:gd name="T100" fmla="*/ 752 w 4043"/>
              <a:gd name="T101" fmla="*/ 989 h 3090"/>
              <a:gd name="T102" fmla="*/ 783 w 4043"/>
              <a:gd name="T103" fmla="*/ 1015 h 3090"/>
              <a:gd name="T104" fmla="*/ 1549 w 4043"/>
              <a:gd name="T105" fmla="*/ 1781 h 3090"/>
              <a:gd name="T106" fmla="*/ 3260 w 4043"/>
              <a:gd name="T107" fmla="*/ 73 h 3090"/>
              <a:gd name="T108" fmla="*/ 3291 w 4043"/>
              <a:gd name="T109" fmla="*/ 47 h 3090"/>
              <a:gd name="T110" fmla="*/ 3323 w 4043"/>
              <a:gd name="T111" fmla="*/ 27 h 3090"/>
              <a:gd name="T112" fmla="*/ 3359 w 4043"/>
              <a:gd name="T113" fmla="*/ 12 h 3090"/>
              <a:gd name="T114" fmla="*/ 3397 w 4043"/>
              <a:gd name="T115" fmla="*/ 4 h 3090"/>
              <a:gd name="T116" fmla="*/ 3437 w 4043"/>
              <a:gd name="T117" fmla="*/ 0 h 3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043" h="3090">
                <a:moveTo>
                  <a:pt x="3437" y="0"/>
                </a:moveTo>
                <a:lnTo>
                  <a:pt x="3477" y="4"/>
                </a:lnTo>
                <a:lnTo>
                  <a:pt x="3516" y="12"/>
                </a:lnTo>
                <a:lnTo>
                  <a:pt x="3550" y="27"/>
                </a:lnTo>
                <a:lnTo>
                  <a:pt x="3584" y="47"/>
                </a:lnTo>
                <a:lnTo>
                  <a:pt x="3615" y="73"/>
                </a:lnTo>
                <a:lnTo>
                  <a:pt x="3970" y="427"/>
                </a:lnTo>
                <a:lnTo>
                  <a:pt x="3996" y="457"/>
                </a:lnTo>
                <a:lnTo>
                  <a:pt x="4015" y="491"/>
                </a:lnTo>
                <a:lnTo>
                  <a:pt x="4030" y="525"/>
                </a:lnTo>
                <a:lnTo>
                  <a:pt x="4039" y="563"/>
                </a:lnTo>
                <a:lnTo>
                  <a:pt x="4043" y="604"/>
                </a:lnTo>
                <a:lnTo>
                  <a:pt x="4039" y="644"/>
                </a:lnTo>
                <a:lnTo>
                  <a:pt x="4030" y="682"/>
                </a:lnTo>
                <a:lnTo>
                  <a:pt x="4015" y="717"/>
                </a:lnTo>
                <a:lnTo>
                  <a:pt x="3996" y="750"/>
                </a:lnTo>
                <a:lnTo>
                  <a:pt x="3970" y="780"/>
                </a:lnTo>
                <a:lnTo>
                  <a:pt x="2081" y="2663"/>
                </a:lnTo>
                <a:lnTo>
                  <a:pt x="1726" y="3017"/>
                </a:lnTo>
                <a:lnTo>
                  <a:pt x="1695" y="3043"/>
                </a:lnTo>
                <a:lnTo>
                  <a:pt x="1663" y="3062"/>
                </a:lnTo>
                <a:lnTo>
                  <a:pt x="1627" y="3077"/>
                </a:lnTo>
                <a:lnTo>
                  <a:pt x="1589" y="3086"/>
                </a:lnTo>
                <a:lnTo>
                  <a:pt x="1549" y="3090"/>
                </a:lnTo>
                <a:lnTo>
                  <a:pt x="1509" y="3086"/>
                </a:lnTo>
                <a:lnTo>
                  <a:pt x="1470" y="3077"/>
                </a:lnTo>
                <a:lnTo>
                  <a:pt x="1434" y="3062"/>
                </a:lnTo>
                <a:lnTo>
                  <a:pt x="1402" y="3043"/>
                </a:lnTo>
                <a:lnTo>
                  <a:pt x="1371" y="3017"/>
                </a:lnTo>
                <a:lnTo>
                  <a:pt x="1016" y="2663"/>
                </a:lnTo>
                <a:lnTo>
                  <a:pt x="73" y="1721"/>
                </a:lnTo>
                <a:lnTo>
                  <a:pt x="47" y="1691"/>
                </a:lnTo>
                <a:lnTo>
                  <a:pt x="26" y="1658"/>
                </a:lnTo>
                <a:lnTo>
                  <a:pt x="11" y="1622"/>
                </a:lnTo>
                <a:lnTo>
                  <a:pt x="2" y="1585"/>
                </a:lnTo>
                <a:lnTo>
                  <a:pt x="0" y="1545"/>
                </a:lnTo>
                <a:lnTo>
                  <a:pt x="2" y="1504"/>
                </a:lnTo>
                <a:lnTo>
                  <a:pt x="11" y="1467"/>
                </a:lnTo>
                <a:lnTo>
                  <a:pt x="26" y="1431"/>
                </a:lnTo>
                <a:lnTo>
                  <a:pt x="47" y="1398"/>
                </a:lnTo>
                <a:lnTo>
                  <a:pt x="73" y="1368"/>
                </a:lnTo>
                <a:lnTo>
                  <a:pt x="428" y="1015"/>
                </a:lnTo>
                <a:lnTo>
                  <a:pt x="457" y="989"/>
                </a:lnTo>
                <a:lnTo>
                  <a:pt x="491" y="968"/>
                </a:lnTo>
                <a:lnTo>
                  <a:pt x="527" y="953"/>
                </a:lnTo>
                <a:lnTo>
                  <a:pt x="564" y="944"/>
                </a:lnTo>
                <a:lnTo>
                  <a:pt x="605" y="942"/>
                </a:lnTo>
                <a:lnTo>
                  <a:pt x="645" y="944"/>
                </a:lnTo>
                <a:lnTo>
                  <a:pt x="684" y="953"/>
                </a:lnTo>
                <a:lnTo>
                  <a:pt x="718" y="968"/>
                </a:lnTo>
                <a:lnTo>
                  <a:pt x="752" y="989"/>
                </a:lnTo>
                <a:lnTo>
                  <a:pt x="783" y="1015"/>
                </a:lnTo>
                <a:lnTo>
                  <a:pt x="1549" y="1781"/>
                </a:lnTo>
                <a:lnTo>
                  <a:pt x="3260" y="73"/>
                </a:lnTo>
                <a:lnTo>
                  <a:pt x="3291" y="47"/>
                </a:lnTo>
                <a:lnTo>
                  <a:pt x="3323" y="27"/>
                </a:lnTo>
                <a:lnTo>
                  <a:pt x="3359" y="12"/>
                </a:lnTo>
                <a:lnTo>
                  <a:pt x="3397" y="4"/>
                </a:lnTo>
                <a:lnTo>
                  <a:pt x="3437" y="0"/>
                </a:lnTo>
                <a:close/>
              </a:path>
            </a:pathLst>
          </a:custGeom>
          <a:solidFill>
            <a:srgbClr val="2A94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a:p>
            <a:endParaRPr lang="en-US" dirty="0"/>
          </a:p>
          <a:p>
            <a:endParaRPr lang="en-US" dirty="0"/>
          </a:p>
          <a:p>
            <a:endParaRPr lang="en-US" dirty="0"/>
          </a:p>
        </p:txBody>
      </p:sp>
      <p:pic>
        <p:nvPicPr>
          <p:cNvPr id="15362" name="Picture 2" descr="Cancel Mark free icon">
            <a:extLst>
              <a:ext uri="{FF2B5EF4-FFF2-40B4-BE49-F238E27FC236}">
                <a16:creationId xmlns:a16="http://schemas.microsoft.com/office/drawing/2014/main" id="{C66CB552-363E-344F-A526-D1F8AACBC162}"/>
              </a:ext>
            </a:extLst>
          </p:cNvPr>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94583" y="5132775"/>
            <a:ext cx="813556" cy="813556"/>
          </a:xfrm>
          <a:prstGeom prst="rect">
            <a:avLst/>
          </a:prstGeom>
          <a:noFill/>
          <a:extLst>
            <a:ext uri="{909E8E84-426E-40DD-AFC4-6F175D3DCCD1}">
              <a14:hiddenFill xmlns:a14="http://schemas.microsoft.com/office/drawing/2010/main">
                <a:solidFill>
                  <a:srgbClr val="FFFFFF"/>
                </a:solidFill>
              </a14:hiddenFill>
            </a:ext>
          </a:extLst>
        </p:spPr>
      </p:pic>
      <p:sp>
        <p:nvSpPr>
          <p:cNvPr id="24" name="Rounded Rectangle 23">
            <a:extLst>
              <a:ext uri="{FF2B5EF4-FFF2-40B4-BE49-F238E27FC236}">
                <a16:creationId xmlns:a16="http://schemas.microsoft.com/office/drawing/2014/main" id="{4244EBD9-B3BE-7F45-A98A-1564E4F06B8A}"/>
              </a:ext>
            </a:extLst>
          </p:cNvPr>
          <p:cNvSpPr/>
          <p:nvPr/>
        </p:nvSpPr>
        <p:spPr>
          <a:xfrm>
            <a:off x="1988576" y="2608136"/>
            <a:ext cx="2054137" cy="184751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VN" sz="2200" b="1" dirty="0">
                <a:solidFill>
                  <a:schemeClr val="accent5">
                    <a:lumMod val="75000"/>
                  </a:schemeClr>
                </a:solidFill>
              </a:rPr>
              <a:t>Mẹ Mai thường xuyên lau chùi kính lúp bằng </a:t>
            </a:r>
          </a:p>
          <a:p>
            <a:pPr algn="ctr"/>
            <a:r>
              <a:rPr lang="en-VN" sz="2200" b="1" dirty="0">
                <a:solidFill>
                  <a:schemeClr val="accent5">
                    <a:lumMod val="75000"/>
                  </a:schemeClr>
                </a:solidFill>
              </a:rPr>
              <a:t>khăn mềm</a:t>
            </a:r>
          </a:p>
        </p:txBody>
      </p:sp>
      <p:sp>
        <p:nvSpPr>
          <p:cNvPr id="25" name="Rounded Rectangle 24">
            <a:extLst>
              <a:ext uri="{FF2B5EF4-FFF2-40B4-BE49-F238E27FC236}">
                <a16:creationId xmlns:a16="http://schemas.microsoft.com/office/drawing/2014/main" id="{9ABCB669-C8F7-EA4C-AAC1-D0A6004E2A37}"/>
              </a:ext>
            </a:extLst>
          </p:cNvPr>
          <p:cNvSpPr/>
          <p:nvPr/>
        </p:nvSpPr>
        <p:spPr>
          <a:xfrm>
            <a:off x="4126377" y="2608138"/>
            <a:ext cx="2163262" cy="184751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VN" sz="2200" b="1" dirty="0">
                <a:solidFill>
                  <a:schemeClr val="accent5">
                    <a:lumMod val="75000"/>
                  </a:schemeClr>
                </a:solidFill>
              </a:rPr>
              <a:t>Mẹ Mai vệ sinh kính lúp xong sẽ bọc kính bằng giấy mềm rồi cất vào hộp</a:t>
            </a:r>
          </a:p>
        </p:txBody>
      </p:sp>
      <p:sp>
        <p:nvSpPr>
          <p:cNvPr id="26" name="Rounded Rectangle 25">
            <a:extLst>
              <a:ext uri="{FF2B5EF4-FFF2-40B4-BE49-F238E27FC236}">
                <a16:creationId xmlns:a16="http://schemas.microsoft.com/office/drawing/2014/main" id="{1639E26D-43B5-8744-97E8-928E1F687E21}"/>
              </a:ext>
            </a:extLst>
          </p:cNvPr>
          <p:cNvSpPr/>
          <p:nvPr/>
        </p:nvSpPr>
        <p:spPr>
          <a:xfrm>
            <a:off x="6373303" y="2608138"/>
            <a:ext cx="2163262" cy="184751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VN" sz="2200" b="1" dirty="0">
                <a:solidFill>
                  <a:schemeClr val="accent5">
                    <a:lumMod val="75000"/>
                  </a:schemeClr>
                </a:solidFill>
              </a:rPr>
              <a:t>Mai dùng kính xong sẽ rửa kính với nước sạch hoặc nước rửa kính</a:t>
            </a:r>
          </a:p>
        </p:txBody>
      </p:sp>
      <p:sp>
        <p:nvSpPr>
          <p:cNvPr id="28" name="Rounded Rectangle 27">
            <a:extLst>
              <a:ext uri="{FF2B5EF4-FFF2-40B4-BE49-F238E27FC236}">
                <a16:creationId xmlns:a16="http://schemas.microsoft.com/office/drawing/2014/main" id="{76BB9848-875A-6841-A32F-6AC4CB7137D4}"/>
              </a:ext>
            </a:extLst>
          </p:cNvPr>
          <p:cNvSpPr/>
          <p:nvPr/>
        </p:nvSpPr>
        <p:spPr>
          <a:xfrm>
            <a:off x="8620229" y="2608137"/>
            <a:ext cx="1764809" cy="184751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VN" sz="2200" b="1" dirty="0">
                <a:solidFill>
                  <a:schemeClr val="accent5">
                    <a:lumMod val="75000"/>
                  </a:schemeClr>
                </a:solidFill>
              </a:rPr>
              <a:t>Mai để kính ở cạnh chậu cây cho tiện lần sau sử dụng</a:t>
            </a:r>
          </a:p>
        </p:txBody>
      </p:sp>
      <p:sp>
        <p:nvSpPr>
          <p:cNvPr id="29" name="Rounded Rectangle 28">
            <a:extLst>
              <a:ext uri="{FF2B5EF4-FFF2-40B4-BE49-F238E27FC236}">
                <a16:creationId xmlns:a16="http://schemas.microsoft.com/office/drawing/2014/main" id="{FA73BFA4-1B8D-7546-820A-3C5D546475B7}"/>
              </a:ext>
            </a:extLst>
          </p:cNvPr>
          <p:cNvSpPr/>
          <p:nvPr/>
        </p:nvSpPr>
        <p:spPr>
          <a:xfrm>
            <a:off x="10468704" y="2608138"/>
            <a:ext cx="1672497" cy="184751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n-VN" sz="2200" b="1" dirty="0">
                <a:solidFill>
                  <a:schemeClr val="accent5">
                    <a:lumMod val="75000"/>
                  </a:schemeClr>
                </a:solidFill>
              </a:rPr>
              <a:t>Em gái Mai </a:t>
            </a:r>
          </a:p>
          <a:p>
            <a:pPr algn="just"/>
            <a:r>
              <a:rPr lang="en-VN" sz="2200" b="1" dirty="0">
                <a:solidFill>
                  <a:schemeClr val="accent5">
                    <a:lumMod val="75000"/>
                  </a:schemeClr>
                </a:solidFill>
              </a:rPr>
              <a:t>để kính ở thùng đồ chơi của mình</a:t>
            </a:r>
          </a:p>
        </p:txBody>
      </p:sp>
      <p:cxnSp>
        <p:nvCxnSpPr>
          <p:cNvPr id="30" name="Straight Connector 29">
            <a:extLst>
              <a:ext uri="{FF2B5EF4-FFF2-40B4-BE49-F238E27FC236}">
                <a16:creationId xmlns:a16="http://schemas.microsoft.com/office/drawing/2014/main" id="{95D80EC1-80A9-7C4F-BCB7-EA458E6B4CC7}"/>
              </a:ext>
            </a:extLst>
          </p:cNvPr>
          <p:cNvCxnSpPr/>
          <p:nvPr/>
        </p:nvCxnSpPr>
        <p:spPr>
          <a:xfrm>
            <a:off x="6024563" y="4489422"/>
            <a:ext cx="0" cy="2100262"/>
          </a:xfrm>
          <a:prstGeom prst="line">
            <a:avLst/>
          </a:prstGeom>
          <a:ln w="28575"/>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F6737EFF-3FB2-BA48-AD1A-69FB65D93229}"/>
              </a:ext>
            </a:extLst>
          </p:cNvPr>
          <p:cNvSpPr txBox="1"/>
          <p:nvPr/>
        </p:nvSpPr>
        <p:spPr>
          <a:xfrm flipH="1">
            <a:off x="1742918" y="1189372"/>
            <a:ext cx="10264390" cy="1384995"/>
          </a:xfrm>
          <a:prstGeom prst="rect">
            <a:avLst/>
          </a:prstGeom>
          <a:noFill/>
        </p:spPr>
        <p:txBody>
          <a:bodyPr wrap="square" rtlCol="0">
            <a:spAutoFit/>
          </a:bodyPr>
          <a:lstStyle/>
          <a:p>
            <a:pPr algn="just"/>
            <a:r>
              <a:rPr lang="en-VN" sz="2800" dirty="0">
                <a:latin typeface="Lucida Grande" panose="020B0600040502020204" pitchFamily="34" charset="0"/>
                <a:ea typeface="Hiragino Kaku Gothic StdN W8" panose="020B0800000000000000" pitchFamily="34" charset="-128"/>
                <a:cs typeface="Lucida Grande" panose="020B0600040502020204" pitchFamily="34" charset="0"/>
              </a:rPr>
              <a:t>Nhà bạn Mai có 1 chiếc kính lúp thường xuyên được sử dụng. H</a:t>
            </a:r>
            <a:r>
              <a:rPr lang="en-US" sz="2800" dirty="0" err="1">
                <a:latin typeface="Lucida Grande" panose="020B0600040502020204" pitchFamily="34" charset="0"/>
                <a:ea typeface="Hiragino Kaku Gothic StdN W8" panose="020B0800000000000000" pitchFamily="34" charset="-128"/>
                <a:cs typeface="Lucida Grande" panose="020B0600040502020204" pitchFamily="34" charset="0"/>
              </a:rPr>
              <a:t>ã</a:t>
            </a:r>
            <a:r>
              <a:rPr lang="en-VN" sz="2800" dirty="0">
                <a:latin typeface="Lucida Grande" panose="020B0600040502020204" pitchFamily="34" charset="0"/>
                <a:ea typeface="Hiragino Kaku Gothic StdN W8" panose="020B0800000000000000" pitchFamily="34" charset="-128"/>
                <a:cs typeface="Lucida Grande" panose="020B0600040502020204" pitchFamily="34" charset="0"/>
              </a:rPr>
              <a:t>y xác định những hành động bảo quản kính lúp của các thành viên trong gia đình Mai là đúng hay sai.</a:t>
            </a:r>
          </a:p>
        </p:txBody>
      </p:sp>
      <p:sp>
        <p:nvSpPr>
          <p:cNvPr id="21" name="Rounded Rectangle 20">
            <a:extLst>
              <a:ext uri="{FF2B5EF4-FFF2-40B4-BE49-F238E27FC236}">
                <a16:creationId xmlns:a16="http://schemas.microsoft.com/office/drawing/2014/main" id="{CB8B3298-1816-D641-A69D-DE9336B4BE4F}"/>
              </a:ext>
            </a:extLst>
          </p:cNvPr>
          <p:cNvSpPr/>
          <p:nvPr/>
        </p:nvSpPr>
        <p:spPr>
          <a:xfrm>
            <a:off x="42602" y="2608136"/>
            <a:ext cx="1862310" cy="1847516"/>
          </a:xfrm>
          <a:prstGeom prst="roundRect">
            <a:avLst/>
          </a:prstGeom>
          <a:solidFill>
            <a:schemeClr val="bg1"/>
          </a:solidFill>
        </p:spPr>
        <p:style>
          <a:lnRef idx="2">
            <a:schemeClr val="accent1"/>
          </a:lnRef>
          <a:fillRef idx="1">
            <a:schemeClr val="lt1"/>
          </a:fillRef>
          <a:effectRef idx="0">
            <a:schemeClr val="accent1"/>
          </a:effectRef>
          <a:fontRef idx="minor">
            <a:schemeClr val="dk1"/>
          </a:fontRef>
        </p:style>
        <p:txBody>
          <a:bodyPr rtlCol="0" anchor="ctr"/>
          <a:lstStyle/>
          <a:p>
            <a:pPr algn="just"/>
            <a:r>
              <a:rPr lang="en-VN" sz="2200" b="1" dirty="0">
                <a:solidFill>
                  <a:schemeClr val="accent5">
                    <a:lumMod val="75000"/>
                  </a:schemeClr>
                </a:solidFill>
              </a:rPr>
              <a:t>Bố Mai dùng kính lúp xong, tiện chỗ nào để luôn chỗ đó</a:t>
            </a:r>
          </a:p>
        </p:txBody>
      </p:sp>
    </p:spTree>
    <p:extLst>
      <p:ext uri="{BB962C8B-B14F-4D97-AF65-F5344CB8AC3E}">
        <p14:creationId xmlns:p14="http://schemas.microsoft.com/office/powerpoint/2010/main" val="263260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00365 0.00162 L 0.6056 0.20139 " pathEditMode="relative" rAng="0" ptsTypes="AA">
                                      <p:cBhvr>
                                        <p:cTn id="6" dur="2000" fill="hold"/>
                                        <p:tgtEl>
                                          <p:spTgt spid="21"/>
                                        </p:tgtEl>
                                        <p:attrNameLst>
                                          <p:attrName>ppt_x</p:attrName>
                                          <p:attrName>ppt_y</p:attrName>
                                        </p:attrNameLst>
                                      </p:cBhvr>
                                      <p:rCtr x="30456" y="9977"/>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4.16667E-6 3.7037E-6 L -0.14805 0.06527 " pathEditMode="relative" rAng="0" ptsTypes="AA">
                                      <p:cBhvr>
                                        <p:cTn id="10" dur="2000" fill="hold"/>
                                        <p:tgtEl>
                                          <p:spTgt spid="24"/>
                                        </p:tgtEl>
                                        <p:attrNameLst>
                                          <p:attrName>ppt_x</p:attrName>
                                          <p:attrName>ppt_y</p:attrName>
                                        </p:attrNameLst>
                                      </p:cBhvr>
                                      <p:rCtr x="-7409" y="3264"/>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3.33333E-6 3.7037E-6 L -0.11185 -0.00371 " pathEditMode="relative" rAng="0" ptsTypes="AA">
                                      <p:cBhvr>
                                        <p:cTn id="14" dur="2000" fill="hold"/>
                                        <p:tgtEl>
                                          <p:spTgt spid="25"/>
                                        </p:tgtEl>
                                        <p:attrNameLst>
                                          <p:attrName>ppt_x</p:attrName>
                                          <p:attrName>ppt_y</p:attrName>
                                        </p:attrNameLst>
                                      </p:cBhvr>
                                      <p:rCtr x="-5599" y="-185"/>
                                    </p:animMotion>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grpId="0" nodeType="clickEffect">
                                  <p:stCondLst>
                                    <p:cond delay="0"/>
                                  </p:stCondLst>
                                  <p:childTnLst>
                                    <p:animMotion origin="layout" path="M 1.66667E-6 3.7037E-6 L -0.36836 0.33935 " pathEditMode="relative" rAng="0" ptsTypes="AA">
                                      <p:cBhvr>
                                        <p:cTn id="18" dur="2000" fill="hold"/>
                                        <p:tgtEl>
                                          <p:spTgt spid="26"/>
                                        </p:tgtEl>
                                        <p:attrNameLst>
                                          <p:attrName>ppt_x</p:attrName>
                                          <p:attrName>ppt_y</p:attrName>
                                        </p:attrNameLst>
                                      </p:cBhvr>
                                      <p:rCtr x="-18424" y="16968"/>
                                    </p:animMotion>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grpId="0" nodeType="clickEffect">
                                  <p:stCondLst>
                                    <p:cond delay="0"/>
                                  </p:stCondLst>
                                  <p:childTnLst>
                                    <p:animMotion origin="layout" path="M 2.91667E-6 3.7037E-6 L 0.12617 0.31157 " pathEditMode="relative" rAng="0" ptsTypes="AA">
                                      <p:cBhvr>
                                        <p:cTn id="22" dur="2000" fill="hold"/>
                                        <p:tgtEl>
                                          <p:spTgt spid="28"/>
                                        </p:tgtEl>
                                        <p:attrNameLst>
                                          <p:attrName>ppt_x</p:attrName>
                                          <p:attrName>ppt_y</p:attrName>
                                        </p:attrNameLst>
                                      </p:cBhvr>
                                      <p:rCtr x="6302" y="15579"/>
                                    </p:animMotion>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grpId="0" nodeType="clickEffect">
                                  <p:stCondLst>
                                    <p:cond delay="0"/>
                                  </p:stCondLst>
                                  <p:childTnLst>
                                    <p:animMotion origin="layout" path="M 0.00196 0.02245 L -0.06862 0.02083 " pathEditMode="relative" rAng="0" ptsTypes="AA">
                                      <p:cBhvr>
                                        <p:cTn id="26" dur="2000" fill="hold"/>
                                        <p:tgtEl>
                                          <p:spTgt spid="29"/>
                                        </p:tgtEl>
                                        <p:attrNameLst>
                                          <p:attrName>ppt_x</p:attrName>
                                          <p:attrName>ppt_y</p:attrName>
                                        </p:attrNameLst>
                                      </p:cBhvr>
                                      <p:rCtr x="-3529" y="-9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8" grpId="0" animBg="1"/>
      <p:bldP spid="29" grpId="0" animBg="1"/>
      <p:bldP spid="2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48304812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1322</Words>
  <Application>Microsoft Office PowerPoint</Application>
  <PresentationFormat>Widescreen</PresentationFormat>
  <Paragraphs>280</Paragraphs>
  <Slides>19</Slides>
  <Notes>3</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Ayuthaya</vt:lpstr>
      <vt:lpstr>Calibri</vt:lpstr>
      <vt:lpstr>Calibri Light</vt:lpstr>
      <vt:lpstr>Hiragino Kaku Gothic StdN W8</vt:lpstr>
      <vt:lpstr>JasmineUPC</vt:lpstr>
      <vt:lpstr>Lucida Grande</vt:lpstr>
      <vt:lpstr>STHupo</vt:lpstr>
      <vt:lpstr>Times New Roman</vt:lpstr>
      <vt:lpstr>Viner Hand ITC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nguyễn</dc:creator>
  <cp:lastModifiedBy>ADMIN</cp:lastModifiedBy>
  <cp:revision>7</cp:revision>
  <dcterms:created xsi:type="dcterms:W3CDTF">2022-09-13T00:48:07Z</dcterms:created>
  <dcterms:modified xsi:type="dcterms:W3CDTF">2024-02-21T08:07:11Z</dcterms:modified>
</cp:coreProperties>
</file>