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4" r:id="rId9"/>
    <p:sldId id="265" r:id="rId10"/>
    <p:sldId id="263" r:id="rId11"/>
    <p:sldId id="269" r:id="rId12"/>
    <p:sldId id="268" r:id="rId13"/>
    <p:sldId id="271" r:id="rId14"/>
    <p:sldId id="272" r:id="rId15"/>
    <p:sldId id="273" r:id="rId16"/>
    <p:sldId id="262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79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4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3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1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798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9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81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60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0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0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23CAD-8917-484D-9D6F-D6D62271F590}" type="datetimeFigureOut">
              <a:rPr lang="en-US" smtClean="0"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4C461-3013-4A93-993A-AB1ACC0B0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2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6523"/>
            <a:ext cx="9144000" cy="1294266"/>
          </a:xfrm>
        </p:spPr>
        <p:txBody>
          <a:bodyPr/>
          <a:lstStyle/>
          <a:p>
            <a:r>
              <a:rPr lang="en-US" dirty="0" err="1" smtClean="0"/>
              <a:t>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endParaRPr lang="en-US" dirty="0"/>
          </a:p>
        </p:txBody>
      </p:sp>
      <p:pic>
        <p:nvPicPr>
          <p:cNvPr id="5122" name="Picture 2" descr="Bắt Đầu Hình minh họa Sẵn có - Tải xuống Hình ảnh Ngay bây giờ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10789"/>
            <a:ext cx="9753600" cy="41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75611" y="6178731"/>
            <a:ext cx="4180115" cy="6792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35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ộng Vật Có Thể Sống Thiếu Nước Trong Bao Lâu-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7811" y="1120230"/>
            <a:ext cx="9059046" cy="5095598"/>
          </a:xfrm>
        </p:spPr>
      </p:pic>
      <p:sp>
        <p:nvSpPr>
          <p:cNvPr id="5" name="Rectangle 4"/>
          <p:cNvSpPr/>
          <p:nvPr/>
        </p:nvSpPr>
        <p:spPr>
          <a:xfrm>
            <a:off x="-1" y="238768"/>
            <a:ext cx="1169125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33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21131" y="217462"/>
            <a:ext cx="7027817" cy="514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NỘI</a:t>
            </a:r>
            <a:r>
              <a:rPr lang="en-US" dirty="0" smtClean="0"/>
              <a:t> DUNG </a:t>
            </a:r>
            <a:r>
              <a:rPr lang="en-US" dirty="0" err="1" smtClean="0"/>
              <a:t>PHIẾU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6571" y="731519"/>
            <a:ext cx="7628709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133/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41" y="569323"/>
            <a:ext cx="7016659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5246"/>
            <a:ext cx="9379131" cy="3182030"/>
          </a:xfrm>
          <a:prstGeom prst="rect">
            <a:avLst/>
          </a:prstGeom>
        </p:spPr>
      </p:pic>
      <p:pic>
        <p:nvPicPr>
          <p:cNvPr id="2" name="5 Minutes timer (Đồng hồ đếm ngược 5 phú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5157" y="1284876"/>
            <a:ext cx="4837357" cy="271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5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92125"/>
            <a:ext cx="1077685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291465" algn="l"/>
              </a:tabLst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cầu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loài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endParaRPr lang="en-US" sz="2800" dirty="0" smtClean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291465" algn="l"/>
              </a:tabLst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bổ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sung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uống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truyền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..</a:t>
            </a:r>
            <a:endParaRPr lang="en-US" sz="2800" dirty="0" smtClean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291465" algn="l"/>
              </a:tabLst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đào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khỏi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thoát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mồ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hôi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qua da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tiểu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ngoài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nhờ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lọc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máu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tiểu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800" dirty="0" smtClean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  <a:tabLst>
                <a:tab pos="291465" algn="l"/>
              </a:tabLst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khối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x40ml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238768"/>
            <a:ext cx="1169125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9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906" y="174563"/>
            <a:ext cx="8158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825"/>
              </a:spcBef>
              <a:spcAft>
                <a:spcPts val="0"/>
              </a:spcAft>
              <a:buClr>
                <a:srgbClr val="4471C4"/>
              </a:buClr>
              <a:buSzPts val="1400"/>
              <a:tabLst>
                <a:tab pos="361315" algn="l"/>
              </a:tabLst>
            </a:pPr>
            <a:r>
              <a:rPr lang="en-US" sz="2800" b="1" kern="0" dirty="0" smtClean="0">
                <a:solidFill>
                  <a:srgbClr val="4471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III. </a:t>
            </a:r>
            <a:r>
              <a:rPr lang="vi-VN" sz="2800" b="1" kern="0" dirty="0" smtClean="0">
                <a:solidFill>
                  <a:srgbClr val="4471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 </a:t>
            </a:r>
            <a:r>
              <a:rPr lang="vi-VN" sz="2800" b="1" kern="0" dirty="0">
                <a:solidFill>
                  <a:srgbClr val="4471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 CHUYỂN CÁC CHẤT Ở ĐỘNG</a:t>
            </a:r>
            <a:r>
              <a:rPr lang="vi-VN" sz="2800" b="1" kern="0" spc="-30" dirty="0">
                <a:solidFill>
                  <a:srgbClr val="4471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kern="0" dirty="0">
                <a:solidFill>
                  <a:srgbClr val="4471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endParaRPr lang="en-US" sz="2800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74" y="697783"/>
            <a:ext cx="5939028" cy="57160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61502" y="879891"/>
            <a:ext cx="5830498" cy="5133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PHT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906" y="174563"/>
            <a:ext cx="8158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825"/>
              </a:spcBef>
              <a:spcAft>
                <a:spcPts val="0"/>
              </a:spcAft>
              <a:buClr>
                <a:srgbClr val="4471C4"/>
              </a:buClr>
              <a:buSzPts val="1400"/>
              <a:tabLst>
                <a:tab pos="361315" algn="l"/>
              </a:tabLst>
            </a:pPr>
            <a:r>
              <a:rPr lang="en-US" sz="2800" b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III. </a:t>
            </a:r>
            <a:r>
              <a:rPr lang="vi-VN" sz="2800" b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SỰ VẬN CHUYỂN CÁC CHẤT Ở ĐỘNG</a:t>
            </a:r>
            <a:r>
              <a:rPr lang="vi-VN" sz="2800" b="1" kern="0" spc="-3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endParaRPr lang="en-US" sz="2800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906" y="1000752"/>
            <a:ext cx="11965094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nhờ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lớn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Ngoài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hóa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..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2" name="5 Minutes timer (Đồng hồ đếm ngược 5 phú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2071" y="2462691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7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hóa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tiễn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0" y="2433283"/>
            <a:ext cx="116085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Cần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chế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dưỡng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phù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bữa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vui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vẻ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vệ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hóa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cũng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khỏe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70575"/>
            <a:ext cx="5088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134/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SGK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5 Minutes timer (Đồng hồ đếm ngược 5 phú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79024" y="3886200"/>
            <a:ext cx="4891928" cy="274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9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2" name="Picture 18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4343401"/>
            <a:ext cx="1779588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1" y="2273301"/>
            <a:ext cx="2214563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063" y="4122738"/>
            <a:ext cx="228441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1" y="2468564"/>
            <a:ext cx="3400425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14" y="2400301"/>
            <a:ext cx="16605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4" y="2047876"/>
            <a:ext cx="1677987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9" y="2079626"/>
            <a:ext cx="2135187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1" y="2500313"/>
            <a:ext cx="1717675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988" y="2093913"/>
            <a:ext cx="17653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0" y="2119314"/>
            <a:ext cx="35623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2133600"/>
            <a:ext cx="133985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24743" y="185103"/>
            <a:ext cx="6753497" cy="822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61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4743" y="185103"/>
            <a:ext cx="6753497" cy="822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3326" y="1727933"/>
            <a:ext cx="1133856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nghỉ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4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75" y="1020536"/>
            <a:ext cx="4518116" cy="4518116"/>
          </a:xfrm>
          <a:prstGeom prst="rect">
            <a:avLst/>
          </a:prstGeom>
        </p:spPr>
      </p:pic>
      <p:pic>
        <p:nvPicPr>
          <p:cNvPr id="1030" name="Picture 6" descr="Hóa học là gì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59" y="1136469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90662" y="5669280"/>
            <a:ext cx="5277394" cy="927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01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uyển đổi hàng hóa (Barter) là gì? Thực hiện chuyển đổi hàng hóa như thế  nào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11" y="496389"/>
            <a:ext cx="537525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áy lọc nước có thể uống trực tiếp được không - Máy lọc nước nóng lạnh  Trung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476" y="496389"/>
            <a:ext cx="6070871" cy="5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90662" y="5669280"/>
            <a:ext cx="5277394" cy="927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3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ột tuần có bao nhiêu ngày, giờ, phút, giây? Đổi 1 tuần chính xác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" y="1182189"/>
            <a:ext cx="5265511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Đại tràng hoàn PH - Thuốc điều trị bệnh đại tràng từ đông 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793" y="1281634"/>
            <a:ext cx="5657396" cy="408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90662" y="5669280"/>
            <a:ext cx="5277394" cy="927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15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ộ bài tây - loại đẹp - Đồ chơi trong phòng | BiBiOne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406"/>
            <a:ext cx="5381625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ướng dẫn cách đánh tiết canh dê ngon chuẩn không cần chỉ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382406"/>
            <a:ext cx="6583952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77599" y="5930538"/>
            <a:ext cx="5277394" cy="927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5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ánh Mì Tuấn - Xô Viết Nghệ Tĩnh ở Quận Bình Thạnh, TP. HCM | Foody.v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57" y="1326515"/>
            <a:ext cx="478159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2 cách làm pizza hải sản phô mai bằng lò nướng và nồi chiên không dầ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394" y="1326515"/>
            <a:ext cx="628323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-230776" y="249297"/>
            <a:ext cx="12422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265" algn="ctr">
              <a:spcBef>
                <a:spcPts val="390"/>
              </a:spcBef>
              <a:spcAft>
                <a:spcPts val="0"/>
              </a:spcAft>
            </a:pP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31: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DINH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DƯỠNG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endParaRPr lang="en-US" sz="3200" b="1" kern="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2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80" y="908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Con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495" y="1637603"/>
            <a:ext cx="9655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685" y="2099268"/>
            <a:ext cx="7047122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9085" y="1223302"/>
            <a:ext cx="7027817" cy="514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NỘI</a:t>
            </a:r>
            <a:r>
              <a:rPr lang="en-US" dirty="0" smtClean="0"/>
              <a:t> DUNG </a:t>
            </a:r>
            <a:r>
              <a:rPr lang="en-US" dirty="0" err="1" smtClean="0"/>
              <a:t>PHIẾU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70114" y="2843723"/>
            <a:ext cx="10252165" cy="3366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2" name="5 Minutes timer (Đồng hồ đếm ngược 5 phú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84526" y="0"/>
            <a:ext cx="2107474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3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  <p:bldP spid="7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ến trình thức ăn tiêu hóa trong cơ thể - VnExpress Sức khỏ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132" y="1246551"/>
            <a:ext cx="11813177" cy="516731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5132" y="0"/>
            <a:ext cx="11956868" cy="1325563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H5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PHT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4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67684"/>
            <a:ext cx="11086012" cy="2090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680" y="908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Con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289243"/>
            <a:ext cx="10252165" cy="3366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2" name="5 Minutes timer (Đồng hồ đếm ngược 5 phú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81619" y="-162341"/>
            <a:ext cx="2808786" cy="157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8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673</Words>
  <Application>Microsoft Office PowerPoint</Application>
  <PresentationFormat>Widescreen</PresentationFormat>
  <Paragraphs>47</Paragraphs>
  <Slides>17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Office Theme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 sát video và trả lời câu hỏi H3, H4, H5 ở PHT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dc:creator>Admin</dc:creator>
  <cp:lastModifiedBy>Admin</cp:lastModifiedBy>
  <cp:revision>15</cp:revision>
  <dcterms:created xsi:type="dcterms:W3CDTF">2022-07-15T01:52:57Z</dcterms:created>
  <dcterms:modified xsi:type="dcterms:W3CDTF">2022-07-16T01:40:39Z</dcterms:modified>
</cp:coreProperties>
</file>