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8"/>
  </p:notesMasterIdLst>
  <p:sldIdLst>
    <p:sldId id="256" r:id="rId3"/>
    <p:sldId id="257" r:id="rId4"/>
    <p:sldId id="258" r:id="rId5"/>
    <p:sldId id="261" r:id="rId6"/>
    <p:sldId id="263" r:id="rId7"/>
    <p:sldId id="262" r:id="rId8"/>
    <p:sldId id="264" r:id="rId9"/>
    <p:sldId id="265" r:id="rId10"/>
    <p:sldId id="266" r:id="rId11"/>
    <p:sldId id="268" r:id="rId12"/>
    <p:sldId id="269" r:id="rId13"/>
    <p:sldId id="259" r:id="rId14"/>
    <p:sldId id="267" r:id="rId15"/>
    <p:sldId id="270" r:id="rId16"/>
    <p:sldId id="271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A8869-B930-48A5-9A57-92E9DDE61593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D2AB3-F822-4E4D-8D78-3A769ED7B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90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D2AB3-F822-4E4D-8D78-3A769ED7B9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70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D2AB3-F822-4E4D-8D78-3A769ED7B9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80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5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70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99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30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69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23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7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12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67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2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1FAA6B6-10E5-4810-BC9F-DA72D8452E73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8856D55-EFBE-4F9B-8A5F-09D42CA22A9B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5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143000"/>
            <a:ext cx="8991600" cy="838200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7: ĐA DẠNG THẾ GIỚI SỐNG</a:t>
            </a:r>
            <a:b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33. THỰC HÀNH QUAN SÁT CÁC LOẠI NẤM</a:t>
            </a:r>
            <a:b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[Vietsub] Sự kỳ diệu của nấm mốc và cách chúng bám rễ vào cuộc sống loài người - Ảnh 1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8" y="2843981"/>
            <a:ext cx="4457698" cy="310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amphugia.vn/images/ckeditor/images/chao-nam-rom-300x208.jpg?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580" y="2843981"/>
            <a:ext cx="4105280" cy="308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28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28027" y="5029200"/>
            <a:ext cx="735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 sợi nấm, nằm trong cơ chất, b- cuống nấm, </a:t>
            </a:r>
            <a:b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 phiến nấm, d- mũ nấm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26250" y="1068643"/>
            <a:ext cx="8506024" cy="3657600"/>
            <a:chOff x="167148" y="910704"/>
            <a:chExt cx="8506024" cy="3657600"/>
          </a:xfrm>
        </p:grpSpPr>
        <p:pic>
          <p:nvPicPr>
            <p:cNvPr id="12290" name="Picture 2" descr="https://cdn.caythuocdangian.com/2019/12/nam-s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48" y="910704"/>
              <a:ext cx="5257800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2" name="Picture 4" descr="Hình dạng nấm sò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910704"/>
              <a:ext cx="2881972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V="1">
              <a:off x="5105400" y="1787004"/>
              <a:ext cx="8382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922274" y="2400291"/>
              <a:ext cx="1249926" cy="2249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449711" y="3124200"/>
              <a:ext cx="1722489" cy="5678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832777" y="228600"/>
            <a:ext cx="7352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 TẠO CỦA NẤM SÒ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504318" y="5892152"/>
            <a:ext cx="8229600" cy="442094"/>
          </a:xfrm>
        </p:spPr>
        <p:txBody>
          <a:bodyPr>
            <a:no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các bộ phận của một nấm quả</a:t>
            </a:r>
          </a:p>
        </p:txBody>
      </p:sp>
    </p:spTree>
    <p:extLst>
      <p:ext uri="{BB962C8B-B14F-4D97-AF65-F5344CB8AC3E}">
        <p14:creationId xmlns:p14="http://schemas.microsoft.com/office/powerpoint/2010/main" val="136863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60" y="72014"/>
            <a:ext cx="8229600" cy="487362"/>
          </a:xfrm>
        </p:spPr>
        <p:txBody>
          <a:bodyPr>
            <a:no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CÁC BỘ PHẬN CỦA MỘT SỐ MẪU NẤM</a:t>
            </a:r>
          </a:p>
        </p:txBody>
      </p:sp>
      <p:pic>
        <p:nvPicPr>
          <p:cNvPr id="13314" name="Picture 2" descr="http://tinhdoantuyenquang.vn/Image/Large/20195161435_12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33" y="662436"/>
            <a:ext cx="3810001" cy="275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71600" y="3355668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Nấm kim châm</a:t>
            </a:r>
          </a:p>
        </p:txBody>
      </p:sp>
      <p:pic>
        <p:nvPicPr>
          <p:cNvPr id="8" name="Picture 7" descr="Hãy thử một lần, ăn nấm rơm đi bạn!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77361"/>
            <a:ext cx="3688389" cy="275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54194" y="3365088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Nấm rơm</a:t>
            </a:r>
          </a:p>
        </p:txBody>
      </p:sp>
      <p:pic>
        <p:nvPicPr>
          <p:cNvPr id="13" name="Picture 9" descr="Nấm hương có hình dáng giống chiếc ô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r="20849" b="8345"/>
          <a:stretch/>
        </p:blipFill>
        <p:spPr bwMode="auto">
          <a:xfrm>
            <a:off x="4939544" y="3947712"/>
            <a:ext cx="1904999" cy="271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2.bp.blogspot.com/-zjWbWCNqCjs/WqY-FuiUGPI/AAAAAAAAMvo/h5f7GKe_dlMxVtiy-zAVc0JVIzX0dmjBwCLcBGAs/s640/dac-diem-va-cong-dung-nam-dong-c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6" y="3959936"/>
            <a:ext cx="3884834" cy="270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705600" y="4740692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Nấm hương</a:t>
            </a:r>
          </a:p>
        </p:txBody>
      </p:sp>
    </p:spTree>
    <p:extLst>
      <p:ext uri="{BB962C8B-B14F-4D97-AF65-F5344CB8AC3E}">
        <p14:creationId xmlns:p14="http://schemas.microsoft.com/office/powerpoint/2010/main" val="272838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au-truc-nam-moc-tren-banh-mi-chamchu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Cau-truc-nam-moc-tren-banh-mi-chamchut.c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0375" y="5913858"/>
            <a:ext cx="838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 TẠO CỦA NẤM MỐC TRẮNG Ở BÁNH MÌ 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5" y="160338"/>
            <a:ext cx="8683625" cy="563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71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hoc24.vn/images/summary/Untitled_105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4" t="7239"/>
          <a:stretch/>
        </p:blipFill>
        <p:spPr bwMode="auto">
          <a:xfrm>
            <a:off x="315109" y="390828"/>
            <a:ext cx="8624870" cy="340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3751" y="3792482"/>
            <a:ext cx="8347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2060"/>
                </a:solidFill>
              </a:rPr>
              <a:t>Sợi nấm thường ăn sâu vào cơ chất để lấy chất dinh dưỡng</a:t>
            </a:r>
          </a:p>
        </p:txBody>
      </p:sp>
    </p:spTree>
    <p:extLst>
      <p:ext uri="{BB962C8B-B14F-4D97-AF65-F5344CB8AC3E}">
        <p14:creationId xmlns:p14="http://schemas.microsoft.com/office/powerpoint/2010/main" val="298987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584" y="211392"/>
            <a:ext cx="8229600" cy="487362"/>
          </a:xfrm>
        </p:spPr>
        <p:txBody>
          <a:bodyPr>
            <a:no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TẬP: </a:t>
            </a:r>
            <a:b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CÁC BỘ PHẬN CỦA MỘT SỐ MẪU NẤM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7159" y="6207661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Nấm đùi gà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67400" y="62288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Mộc nhĩ</a:t>
            </a:r>
          </a:p>
        </p:txBody>
      </p:sp>
      <p:pic>
        <p:nvPicPr>
          <p:cNvPr id="15362" name="Picture 2" descr="https://lh3.googleusercontent.com/proxy/QwQL0XqB1IcD2g9f55Tfsg41Lh9bJsSNvkB6dNwQgbqXAAi5geiKTeVab3OlZ1XTCQqHe3OuH3q8Nvk5PJZbTWsRnh5ESIP01yh0dcEPgoU9NSkBrPo0V_68TOYxExGWDEzfOVMfpWWH2gGeRJEUWRmqzEHu4rBeu74YlpbQU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24" y="938976"/>
            <a:ext cx="4168160" cy="526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mộc nhĩ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r="27924"/>
          <a:stretch/>
        </p:blipFill>
        <p:spPr bwMode="auto">
          <a:xfrm>
            <a:off x="4966519" y="938976"/>
            <a:ext cx="3872681" cy="26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file.hstatic.net/1000206480/file/6-486_gran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327" y="3834331"/>
            <a:ext cx="3846873" cy="237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43730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50520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theo nhóm:</a:t>
            </a:r>
          </a:p>
          <a:p>
            <a:pPr marL="0" lvl="0" indent="0" algn="just">
              <a:buNone/>
            </a:pP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 </a:t>
            </a: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hiểu về cách trồng một số loại nấm (rơm, kim châm, sò, mộc nhĩ,…) </a:t>
            </a:r>
          </a:p>
          <a:p>
            <a:pPr marL="0" lvl="0" indent="0" algn="just">
              <a:buNone/>
            </a:pP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 </a:t>
            </a: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 và trồng thử một mẫu nấm mà nhóm có thể thực hiện được.</a:t>
            </a:r>
          </a:p>
          <a:p>
            <a:pPr marL="0" indent="0" algn="just">
              <a:buNone/>
            </a:pP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 M</a:t>
            </a: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 sản phẩm tới lớp để giới thiệu.</a:t>
            </a:r>
          </a:p>
        </p:txBody>
      </p:sp>
    </p:spTree>
    <p:extLst>
      <p:ext uri="{BB962C8B-B14F-4D97-AF65-F5344CB8AC3E}">
        <p14:creationId xmlns:p14="http://schemas.microsoft.com/office/powerpoint/2010/main" val="230839992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[Vietsub] Sự kỳ diệu của nấm mốc và cách chúng bám rễ vào cuộc sống loài người - Ảnh 1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8" y="3264288"/>
            <a:ext cx="4457698" cy="310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namphugia.vn/images/ckeditor/images/chao-nam-rom-300x208.jpg?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580" y="3279037"/>
            <a:ext cx="4105280" cy="308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/>
          <p:cNvSpPr/>
          <p:nvPr/>
        </p:nvSpPr>
        <p:spPr>
          <a:xfrm>
            <a:off x="1655506" y="184354"/>
            <a:ext cx="6096000" cy="2787446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Hãy nêu nhanh 3 đặc điểm về nấm mà em biết.</a:t>
            </a:r>
            <a:b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85054255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21"/>
            <a:ext cx="8229600" cy="563562"/>
          </a:xfrm>
        </p:spPr>
        <p:txBody>
          <a:bodyPr>
            <a:no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loại nấm mốc</a:t>
            </a:r>
          </a:p>
        </p:txBody>
      </p:sp>
      <p:pic>
        <p:nvPicPr>
          <p:cNvPr id="2054" name="Picture 6" descr="phu-nu-8-bo-thuong-vuong-toi-voi-thuc-pham-bi-nam-moc-hinh-anh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70" y="3886200"/>
            <a:ext cx="4154130" cy="25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ấm men, nấm mốc làm hỏng thực phẩ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70" y="903186"/>
            <a:ext cx="4154130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dn.eu.twv.me/twvnet/sites/101/2019/01/29063920/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03186"/>
            <a:ext cx="4114800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Nấm mốc và vi sinh trên nông sản • Tin Cậy 20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86201"/>
            <a:ext cx="4038600" cy="25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551103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uong dan trong nam kim cham tai nha don gian 3 scaled - 2 cách trồng nấm kim châm tại nhà hiệu quả đạt năng xu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uong dan trong nam kim cham tai nha don gian 3 scaled - 2 cách trồng nấm kim châm tại nhà hiệu quả đạt năng xuấ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9" name="Picture 5" descr="D:\MINH PHƯƠNG\Tài liệu dạy học 6\Video -hinh anh\Nam\huong-dan-trong-nam-kim-cham-tai-nha-don-gian-3-scal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52" y="958153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ãy thử một lần, ăn nấm rơm đi bạn!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911" y="3552927"/>
            <a:ext cx="3688389" cy="276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Nấm hương có hình dáng giống chiếc ô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r="20849" b="8345"/>
          <a:stretch/>
        </p:blipFill>
        <p:spPr bwMode="auto">
          <a:xfrm>
            <a:off x="5734676" y="468518"/>
            <a:ext cx="2570408" cy="259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3236" y="312738"/>
            <a:ext cx="5638800" cy="563562"/>
          </a:xfrm>
        </p:spPr>
        <p:txBody>
          <a:bodyPr>
            <a:no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loại nấm đảm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5589217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Nấm kim châm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02815" y="6304658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Nấm rơm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7152" y="3029707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</a:rPr>
              <a:t>Nấm hương</a:t>
            </a:r>
          </a:p>
        </p:txBody>
      </p:sp>
    </p:spTree>
    <p:extLst>
      <p:ext uri="{BB962C8B-B14F-4D97-AF65-F5344CB8AC3E}">
        <p14:creationId xmlns:p14="http://schemas.microsoft.com/office/powerpoint/2010/main" val="189368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[Vietsub] Sự kỳ diệu của nấm mốc và cách chúng bám rễ vào cuộc sống loài người - Ảnh 1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2" y="3529752"/>
            <a:ext cx="4457698" cy="310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/>
          <p:cNvSpPr/>
          <p:nvPr/>
        </p:nvSpPr>
        <p:spPr>
          <a:xfrm>
            <a:off x="1066800" y="95865"/>
            <a:ext cx="6781800" cy="3320847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Nghiên cứu tài liệu SGK, thảo luận nhóm: </a:t>
            </a:r>
          </a:p>
          <a:p>
            <a:pPr algn="ctr"/>
            <a:r>
              <a:rPr lang="en-US" sz="3200" b="1"/>
              <a:t>Nêu cách thức quan sát một số loại nấm.</a:t>
            </a:r>
          </a:p>
        </p:txBody>
      </p:sp>
      <p:pic>
        <p:nvPicPr>
          <p:cNvPr id="7" name="Picture 9" descr="Nấm hương có hình dáng giống chiếc ô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r="20849" b="8345"/>
          <a:stretch/>
        </p:blipFill>
        <p:spPr bwMode="auto">
          <a:xfrm>
            <a:off x="5257799" y="3517462"/>
            <a:ext cx="2993005" cy="31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45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888" y="762000"/>
            <a:ext cx="8534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Quan sát bằng mắt thường và kính lúp: hình dạng, màu sắc, cấu trúc của đám mốc trên các mẫu vật; hình dạng, xác định các bộ phận của một nấm quả.</a:t>
            </a:r>
          </a:p>
          <a:p>
            <a:pPr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Các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bước làm tiêu bản sợi nấm mốc:</a:t>
            </a:r>
          </a:p>
          <a:p>
            <a:pPr indent="339725"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B1: Dùng panh gắp một đám mốc nhỏ trên lam kính.</a:t>
            </a:r>
          </a:p>
          <a:p>
            <a:pPr indent="339725"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B2: Nhỏ 1-2 giọt nước cất lên đám mốc trên lam kính.</a:t>
            </a:r>
          </a:p>
          <a:p>
            <a:pPr indent="339725"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B3: Dùng kim tách nhẹ đám mốc thành các mảnh nhỏ.</a:t>
            </a:r>
          </a:p>
          <a:p>
            <a:pPr indent="339725"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B4: Đậy lamen lên, thấm nước thừa, quan sát dưới kính hiển vi (độ phóng đại 200-400).</a:t>
            </a:r>
          </a:p>
          <a:p>
            <a:pPr algn="just">
              <a:spcBef>
                <a:spcPts val="600"/>
              </a:spcBef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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Quan sát và ghi/vẽ lại đặc điểm. </a:t>
            </a:r>
          </a:p>
          <a:p>
            <a:pPr marL="342900" indent="-342900" algn="just">
              <a:spcBef>
                <a:spcPts val="600"/>
              </a:spcBef>
              <a:buFont typeface="Wingdings"/>
              <a:buChar char="J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Thảo luận nhóm, hoàn thiện bản báo cáo thu hoạch.</a:t>
            </a:r>
          </a:p>
          <a:p>
            <a:pPr algn="just">
              <a:spcBef>
                <a:spcPts val="600"/>
              </a:spcBef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Lưu ý: Rửa tay trước và sau khi làm thí nghiệm, đảm bảo đúng quy tắc an toàn trong phòng thí nghiệm.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6408" y="106081"/>
            <a:ext cx="70412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Cách thức quan sát một số loại nấm</a:t>
            </a:r>
            <a:endParaRPr 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1663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078470"/>
              </p:ext>
            </p:extLst>
          </p:nvPr>
        </p:nvGraphicFramePr>
        <p:xfrm>
          <a:off x="259080" y="3911303"/>
          <a:ext cx="8732519" cy="220352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4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8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06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5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45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6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Cấu tạo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Vảy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Mũ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Phiến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Cổ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Cuống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Bao gốc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Sợi nấm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Nấm sò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Nấm kim châm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9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Mộc rơm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9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Nấm hương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89560" y="3941783"/>
            <a:ext cx="1661160" cy="7639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060561" y="118329"/>
            <a:ext cx="505335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</a:rPr>
              <a:t>BÁO CÁO THU HOẠCH:</a:t>
            </a:r>
            <a:endParaRPr kumimoji="0" lang="en-US" altLang="en-US" sz="10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</a:rPr>
              <a:t>THỰC HÀNH: QUAN SÁT CÁC LOẠI NẤM</a:t>
            </a:r>
            <a:endParaRPr kumimoji="0" lang="en-US" altLang="en-US" sz="10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</a:rPr>
              <a:t>Nhóm:... Lớp:….</a:t>
            </a:r>
            <a:endParaRPr kumimoji="0" lang="en-US" altLang="en-US" sz="10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3250030"/>
            <a:ext cx="89916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US" altLang="en-US" sz="17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</a:rPr>
              <a:t>2. Dựa trên kết quả quan sát các thành phần cấu tạo của mỗi mẫu nấm đã chuẩn bị, em hãy hoàn thành bảng theo mẫu dưới đây:</a:t>
            </a:r>
            <a:endParaRPr kumimoji="0" lang="en-US" altLang="en-US" sz="1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4536" y="6201006"/>
            <a:ext cx="88633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</a:rPr>
              <a:t>3. Vẽ hình ảnh của loại nấm đã quan sát được, chú thích các bộ phận của nấm: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82880" y="1058130"/>
            <a:ext cx="932688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en-US" altLang="en-US" sz="17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1. Mô tả các loại nấm mốc trên mẫu vật đã chuẩn bị theo các tiêu chí trong bảng sau:</a:t>
            </a:r>
            <a:endParaRPr lang="en-US" alt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62045"/>
              </p:ext>
            </p:extLst>
          </p:nvPr>
        </p:nvGraphicFramePr>
        <p:xfrm>
          <a:off x="228600" y="1505316"/>
          <a:ext cx="8762999" cy="16520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9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6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Tiêu chí so sánh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Mốc trên mẫu vật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 sắc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 dạng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Cấu tạo sợi mốc</a:t>
                      </a:r>
                      <a:endParaRPr lang="en-US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(có thể vẽ hình)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Mốc trắng trên bánh mì/ cơm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243840" y="1552512"/>
            <a:ext cx="284988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72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encrypted-tbn0.gstatic.com/images?q=tbn:ANd9GcQknIc0KD_TLwxwzVFOaCFz-Bj4OXkpjsx_7Q&amp;usqp=C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87"/>
          <a:stretch/>
        </p:blipFill>
        <p:spPr bwMode="auto">
          <a:xfrm>
            <a:off x="1905000" y="299884"/>
            <a:ext cx="359369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6066" y="48455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2937" y="1508522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3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45395" y="1036746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2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5060" y="1974596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4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7685" y="2611912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5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67518" y="43434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6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7183" y="5257799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7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2537" y="452907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Vảy nấm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7118" y="980351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 nấm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67285" y="1486540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Phiến nấm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9577" y="1970187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 nấm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52539" y="2581951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Cuống nấm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67287" y="4306528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 gốc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9241" y="5257797"/>
            <a:ext cx="190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Sợi nấm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533400" y="6022437"/>
            <a:ext cx="8229600" cy="442094"/>
          </a:xfrm>
        </p:spPr>
        <p:txBody>
          <a:bodyPr>
            <a:no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các bộ phận của một nấm quả</a:t>
            </a:r>
          </a:p>
        </p:txBody>
      </p:sp>
    </p:spTree>
    <p:extLst>
      <p:ext uri="{BB962C8B-B14F-4D97-AF65-F5344CB8AC3E}">
        <p14:creationId xmlns:p14="http://schemas.microsoft.com/office/powerpoint/2010/main" val="108367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145855"/>
            <a:ext cx="8229600" cy="442094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 tạo một nấm quả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68" y="184356"/>
            <a:ext cx="5181600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41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144</TotalTime>
  <Words>618</Words>
  <Application>Microsoft Office PowerPoint</Application>
  <PresentationFormat>On-screen Show (4:3)</PresentationFormat>
  <Paragraphs>118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Georgia</vt:lpstr>
      <vt:lpstr>Wingdings</vt:lpstr>
      <vt:lpstr>Wingdings 2</vt:lpstr>
      <vt:lpstr>Civic</vt:lpstr>
      <vt:lpstr>Office Theme</vt:lpstr>
      <vt:lpstr>CHƯƠNG 7: ĐA DẠNG THẾ GIỚI SỐNG BÀI 33. THỰC HÀNH QUAN SÁT CÁC LOẠI NẤM </vt:lpstr>
      <vt:lpstr>PowerPoint Presentation</vt:lpstr>
      <vt:lpstr>Một số loại nấm mốc</vt:lpstr>
      <vt:lpstr>Một số loại nấm đảm</vt:lpstr>
      <vt:lpstr>PowerPoint Presentation</vt:lpstr>
      <vt:lpstr>PowerPoint Presentation</vt:lpstr>
      <vt:lpstr>PowerPoint Presentation</vt:lpstr>
      <vt:lpstr>Xác định các bộ phận của một nấm quả</vt:lpstr>
      <vt:lpstr>Cấu tạo một nấm quả</vt:lpstr>
      <vt:lpstr>Xác định các bộ phận của một nấm quả</vt:lpstr>
      <vt:lpstr>XÁC ĐỊNH CÁC BỘ PHẬN CỦA MỘT SỐ MẪU NẤM</vt:lpstr>
      <vt:lpstr>PowerPoint Presentation</vt:lpstr>
      <vt:lpstr>PowerPoint Presentation</vt:lpstr>
      <vt:lpstr>LUYỆN TẬP:  XÁC ĐỊNH CÁC BỘ PHẬN CỦA MỘT SỐ MẪU NẤM</vt:lpstr>
      <vt:lpstr>VẬN DỤNG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7: ĐA DẠNG THẾ GIỚI SỐNG BÀI 9. THỰC HÀNH QUAN SÁT CÁC LOẠI NẤM</dc:title>
  <dc:creator>LaptopKT</dc:creator>
  <cp:lastModifiedBy>Nguyễn Phượng</cp:lastModifiedBy>
  <cp:revision>83</cp:revision>
  <dcterms:created xsi:type="dcterms:W3CDTF">2021-04-17T13:36:47Z</dcterms:created>
  <dcterms:modified xsi:type="dcterms:W3CDTF">2021-05-18T03:02:58Z</dcterms:modified>
</cp:coreProperties>
</file>