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1"/>
  </p:notesMasterIdLst>
  <p:sldIdLst>
    <p:sldId id="256" r:id="rId3"/>
    <p:sldId id="257" r:id="rId4"/>
    <p:sldId id="258" r:id="rId5"/>
    <p:sldId id="276" r:id="rId6"/>
    <p:sldId id="272" r:id="rId7"/>
    <p:sldId id="274" r:id="rId8"/>
    <p:sldId id="275" r:id="rId9"/>
    <p:sldId id="277" r:id="rId10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8A8869-B930-48A5-9A57-92E9DDE61593}" type="datetimeFigureOut">
              <a:rPr lang="en-US" smtClean="0"/>
              <a:t>6/13/2021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BD2AB3-F822-4E4D-8D78-3A769ED7B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490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2307-1E40-4E12-8716-25BFDA8E7013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CF5A-EA79-452C-A52C-1A2668C2E7DF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C4C28-BD4B-4892-9A2D-6E19BD753A9A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2307-1E40-4E12-8716-25BFDA8E7013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2801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9D02-426E-46C9-9EE9-0DE1EF8B2838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355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AEBBE-F8B2-42CF-9895-E86A608384EB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5702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A6B6-10E5-4810-BC9F-DA72D8452E73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899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D072-EF12-4AA2-BD71-ABC68B06D0E2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309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DBF60-6CC3-4B74-A60D-3486985E4346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8699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4818-984F-4759-BF72-A33BDC1963BD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2233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E191-5F94-4FC1-B823-BD7CABF7FA06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774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9D02-426E-46C9-9EE9-0DE1EF8B2838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6D55-EFBE-4F9B-8A5F-09D42CA22A9B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4127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CF5A-EA79-452C-A52C-1A2668C2E7DF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7674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C4C28-BD4B-4892-9A2D-6E19BD753A9A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226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AEBBE-F8B2-42CF-9895-E86A608384EB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E1FAA6B6-10E5-4810-BC9F-DA72D8452E73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D072-EF12-4AA2-BD71-ABC68B06D0E2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DBF60-6CC3-4B74-A60D-3486985E4346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4818-984F-4759-BF72-A33BDC1963BD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E191-5F94-4FC1-B823-BD7CABF7FA06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88856D55-EFBE-4F9B-8A5F-09D42CA22A9B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ft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158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981" y="838200"/>
            <a:ext cx="8991600" cy="838200"/>
          </a:xfrm>
        </p:spPr>
        <p:txBody>
          <a:bodyPr>
            <a:noAutofit/>
          </a:bodyPr>
          <a:lstStyle/>
          <a:p>
            <a:r>
              <a:rPr lang="en-US" sz="25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 7: ĐA DẠNG THẾ GIỚI SỐNG</a:t>
            </a:r>
            <a:r>
              <a:rPr lang="en-US" sz="2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5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5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37. THỰC HÀNH: QUAN SÁT VÀ NHẬN BIẾT </a:t>
            </a:r>
            <a:br>
              <a:rPr lang="en-US" sz="25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5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 SỐ NHÓM ĐỘNG VẬT NGOÀI THIÊN NHIÊN</a:t>
            </a:r>
            <a:endParaRPr lang="en-US" sz="25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https://topicanative.edu.vn/wp-content/uploads/2019/12/dong-vat-bang-tieng-an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96" y="2770236"/>
            <a:ext cx="85725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92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/>
          <p:cNvSpPr/>
          <p:nvPr/>
        </p:nvSpPr>
        <p:spPr>
          <a:xfrm>
            <a:off x="1143000" y="204582"/>
            <a:ext cx="7086599" cy="3878262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 định nhiệm vụ, cách thức quan sát, nhận biết một số nhóm động vật ngoài thiên nhiên.</a:t>
            </a:r>
          </a:p>
        </p:txBody>
      </p:sp>
      <p:sp>
        <p:nvSpPr>
          <p:cNvPr id="2" name="AutoShape 4" descr="data:image/jpeg;base64,/9j/4AAQSkZJRgABAQAAAQABAAD/2wCEAAoGBxQUExYTFBQWGBYZGhoaGhoZGh8ZGhofHxoaGR8aHx8aISsiGh8oHxkgJDQjKCwuMTExGSE3PDcvOyswMS4BCwsLDw4PHRERHDYpISgwMDAwNjIwMDkyMjAxMjAwMTAxMDAwMDMwOTAyMDAwMDAwMDAyMDAwMDAwMDAwMDAwMP/AABEIAKoBKQMBIgACEQEDEQH/xAAcAAAABwEBAAAAAAAAAAAAAAABAgMEBQYHAAj/xABJEAACAQIDBQUDCgMFBgYDAAABAgMAEQQSIQUGMUFRBxMiYXEygZEUI0JicoKSobHwUsHRM0OisuEVJDRzk9IWU1TC4vElY7P/xAAbAQEAAwEBAQEAAAAAAAAAAAAAAQIDBAUGB//EAC0RAAICAQQBAgQFBQAAAAAAAAABAhEDBBIhMUETYTJRcZEFFCKhsUJi0eHw/9oADAMBAAIRAxEAPwCrdmEuXaEf1kdf0fqP4OorQMXmUK3isBHe2Y3GfZ4I9ocQD4b6638sw3RxPdY3Dv0lQdPbOQ8xyatYOzElAaWRLWGVfCtrFGBJuDm+ajuCdCpFuVd+ma8/M5M65M834RWw8Zvcq6rpoLiMLa1+aKr3+111uXZLnGAjzLZe8lKH+Jbg3/GWH3adY7YWEEGcwq4jDMFbMUXIctxxXra5boDYipKDaxdFCwtYICMgzAKLr4VW7fR4AHlx41y6582kdOk6C7a2lHBHJNIbIg1PPjwHUljYeorDNq41p5pJ3ABkYsQOAvwHuFh7qsW/m8jYiUwrpDE7AWP9owJUufLjlHQ356VrLXHp8TgnKXbNs2Tc6XSEMtTG6u7T4uS2qxKfnH6aEhBx8RAPLQAmmWFwjSOqILsxsOXvJ5AcSeQBrVd39nJBBGkbXIXMXFiSxyM5sToPYAuSpZ4Li6tf0MOPc7fSOXJPaqXYrh8D3cYRPCFDEKb5BkYAnLmayB0QnLcswCKHGYleYsreFbBeTAEqAUUKxZhrlAJI0BjgUm+YN2JIQgjwniQp8ICAqsgzDMuVVEcbnSyswuzxq1F3p3mEwMEV8gNi40DAFgQqi9lIyi4PDONQ5J6cmRJGUI2V7ayxmeVov7Mu5W3C1zw8unlamXdU5AoQtcDOgaiKjrhzTlRajItQWGvyc+h686sextoFva4jj77a++35VFMvlQYdirBretuYPH9+QrLLj3x9zs0WqeDJf9L7/wAj7e/Z5zjEcVeyt5OqgD3MoBHmrVBd3WrbGxGFmwvdSRK8bWzX0YEa3JGoI8jS2M7NsLNEJIY5YbqCjxkyKftI5Jt6FTWeHJcaafHHRGrjGWRyj0+UZKVrlUsQqgsSQABqSTyA5mrNtLs/xcYLJ3cqC2qOFbU21R7Ea9Cal9yd3MhWRgGYXLtcFUt/dqeDMTozDQajnrpPIoRsxx4pSlT4B3Z7OCQJcQ9n4rGtiFPVj9I+Q08zRcfh/k7OkvsoL36jqL/C3WtLVkyXBGXUk9AOJ/KsK3g20+KnaZrhCT3aclW+mn8VtSepPKwHPslldtndh1b0qaiu/wCfmM9o7ReXTgl8wUcL8LnqbUwy07MdEMVdkYqKpHnZMksknKbtsbmOgEVOglDkqSo3ENHGGpyqijZaAajD1o/Ym1vlSX5xMPeJBf8AKqCyVqPYlsK8M+Jckd4wjQciE1ZvxNl+4etUyK40WxyqVsm8Rj4Xfu3ljVwfDdgpzDl4vh51ObFxLXaN1KuvG/Ag3sQeY091RO925CYpfAqI9xr3aMrC+oII+BuDen+yMBLhY4xI7SsqBAbDRV5Hxa+uptxJrmjDY7OmbU0OtubvYXFLbEwRyaWDEWdfRxZl9xrNN5uyBBdsHiLfUm1HoHUXHvU+tXDaG8MveGIwyot7B/AB0DEkltemXTS9R2IxOJsQCrH6NxYH1Itb4UepSdIqtNJrkx3bG7+JwzZZ4XTo1syH0dbqfjSmAj0W62KkBtNCr8CwPGzGxIt7Q6VObxvOmIkixEhkyZXt9EFkB0tyAa3oTTZWSNgfCYn4EngGBJVr6a669Qa0lkbRlt2sdjDBRYDlz5gW0PUr+Y91j/IPJv8Aqf6Uzxm2o4lyxuJW+j0A42dho9uVtetqiv8AxJif4l/AtZ+lOXItCYYjUGxBBB6EajjWvbF2930aP3rai58UtwwF2jHzwBYa2F725ACshFL4bFyR3yOy34hWIBtwuBxty6V6OOex+xzzjuNTxG2ooXZpJUyt4wGtnuQLkBixcEljbkbm9yxWg7Y2uArw4aSYwN/G5Kqv8EalQUS3h1uSoA01vCs9ySTcnUk6k+pPGnOy8DJPKsMSlmY+4Dmx6KBqT/Mipy5t3gmEK6GyxUZISzBVBLEgAAXJPQAcTWnbJ3CgjjLSqJW5lxf4L7Kj1udeNS2E2Jh4G7yOGJWGmZUUNr5jWuGepjHg6o6aT7K1upu0cN87Lbv2Bsou5jXnYJ4nYjj3T5hoAGGapmbEsoLJlz+Fl1FmZs2Vs6ixYlnMcoGSSRirKJBcsd+tsJAgUG8p1VQbEdGuNVF+flpVH2tvDNOioxy6HPlNhIT7RsPZDALmQeEsuawLG/XpdU3CpL6e5hqNPGMuH9fYd7y7xiX5qA2iKnOQMocsQxWw+iAFW2oGVgpKm1QINEFCGFJycnbKpUKihvReNGNULAtRka1KT7OmWNZWikETC6yZDkIuRfNaw1HOkY6kCl65qCuqAPdj7SaCTMNVPtr18x5j/StP2dvFh1hTNiUW1io7/u7DkLK40+qR7qyO9cErKWJOW5cGiytR2l93m7RGWUJh3DplBeRLls1z4VMlxYLbUD6WnCojC76aESREICCiIbj75a2cg6gaDXyBqs2vxru7tR4otchZpLonts76SyRtFEvdK4Ku2YMzAg3XQAKD1GvpVXy05aO/Kkmiq8YKKpFJzcnbCqtA+nE0oAasI2z8iWJYIITI8Ucsss0YkdjKgkEaZtEjVSBp7RBNWIK2AKEmrFvU0UuHwmJihih70ziRI1CgvG0al15hCGvl4A+ZJqvJCWNlBJPAAXJsCToNeAJ91SVChq7PRSPOiFKgsLE2BPkdP5Vv260cUWEgjhkR40QDOhDK7cWa66asSffXnoG1OcFjpYH7yGR43/iRipPrb2h5G4oD0th5b1Abdxd5TH304IN/m4nZF8iyr/PjWfbA7XcRFZcTEky6XZbRyeugyMfKy+tX3dvfbA4o2jkVZG/upQEkJ6Lc5XPkpNZzi5KjTHNRdtHDvMhJZpOYMiZSB0AtfqdTzrsNhJJTdVuOptl+JGvuvU4MEWIaWwA4IOA5/vr5DSnBblwrOOG+zaWelSRlXafu93Alx0kozO0ccMcY4sEALOzcgqMcoHJddbVms2LkYFSRlNiQFABI1voONzfzNXrtv2x3uKTDKfDAvi/5kgDH4Jk/E1UFTW0YJHLKTbCZa7SjtXd3+/2KsA96ENRVifjkfTj4Tp66aUUNUJplQ5NKQYhkYOjFWU3DKbEHyIpDNXE1JY1vcffCPERiKZv941DKTbvdB87fQeWQcLaaWFJ7y714fDgosiyuCQFjINj9Y8E/XoKyi19DrQisZaeEnbNlqJKNDrH415pGlka7Mdeg6ADkANKRJol64GtkqMG7BvXZaDNXZqEiyUotN89LK+lAT2x94Mfh4y8MkhgRgrB17yFS3BPFcJfopB1HUXfrvDgcR/xWC7tydZcK2Q3OmYxsQD7y3pTPcveBMPI0OIGbCTju5lPBQdBKOhXnbW3mopTH7IhwGMeLGJNNBkLQtEwUyAkFHvcC1swax42sLEUuitENi1j7xxEWMYZshbRitzYkAaEik1Iva9WhN4sAgtDspG855WkPwIP6012zvM+IQQ/J8NFGGDARRlGuAw1bMbizHSwqqbfgsQgXWlQgoyrSkam3KrAQWPpQmOlW0ojnSgAA6UVhyIoSaIvGgOkjFOY8cuRUnw6ziMZY27x4ZFW5bIWS4dASbAi65iAQLAJUBTnQBtpbQacoCqxxxLkiiS+SNb3IBYlmZjqzMSWPuqx9kcCnH3LlSsUhUW9s6KRflYNfTp5a1SQ60+3W2mcPi8PNyWRQ32W8D/4WJ91AK7+bN7jHYhLeEv3ieYkAk+AZmX7tQJStE7bMDlngmt7cbRt0+bbMP/6H4Vn7WoBDLQhTShXSi5aAAx0kyXFiNKWsaLloCZ2FvpjsLYRYhig/u5fnU9AG1UfZK1fNjdscRFsThnVrHxREOpNuBViGS/Di1ZaqUVlpQFMfi2mkkmkN3kdnbpdiWIHkL2HkBTXLajtSRqaIDMRQZ6ITRbmoJLthpSwGpt0udCOIphj9lK7NfQ66jjfQ6/xXDDjTbZm1cmj8OVvgPTpUrHKGF7g5mvp9kL+g4fWPSvClHJgm30eNKOTDK+ipvEVJVhYj939DRCKsW8GBBjzj2k1P2eY93H41XrV62nzLLDd9z08OVZIbjhXEUN669bmwWurqd7N2VNiDaGJpPMeyPVjZR7yKAa3rqueC7OyEMmKxCRLYnTLZftO5A8rD41U8bEiyOsb50ViFci2YDTNYE2B5a8LUAiKUU0UCjUAcGp6beFZMAuEmjLyRODh5bgd2h9qNubC2gHpwyC9evR1agFgaUU03z0ZGoB5HS6tpTNW0pdG0oAxPCi0YGhAJNgL+lAFbhSLjnSzcPjV+3C7Pop4BiMVmIk1jjVigy3sHYrqb8QAbWtxvoBnamhZq1LbHZ5sxXy/KWhYKWKGWM6D6VpAWsOt7VETblQYGUTYsmfCnwllBQxMxAV5FVrlOWZTxbUUsiihLh3dssaO7HgqKWb4KLmgxmClit3sMkYa9u8RkzceGYC9bxu3u7hsM8kmHTL3qxg+IsLDMRlLEnxZrnXWwqsbM32wmMw7w4/uY2vlcOcqPxs6E6qwt1uDqD0WKG+/03ynY+FxX0lMTN95TC4/6hHwpLsl2CndTYvEIhRroneAFcqktI/i0AuAt/wD9bU63GghxWzsTglkJjWWWNGt4gjOZI36E3JbTT04Uv2kxYiPBphcHA5gtlkMfiyxrwjyqc5vxZrWsCD7RqCTL9u4uOXESyxRrHG7sURVCgLwGnIkC5HUmmIIojP50TMakCjUS9F7ynux9j4jEv3eHiaQ8yNFX7THwr7z6XpYEI1J4A0umDOhJ4m1hy0J99XLHdn/cQvZ2edUSS1rIwAIkVNLlgxvxJIUaAmqvFfl5EdLjh/T0Ne7+GaLT54epJ206a8HHqcmSD29Be5AtYAeEN6nMeZ14Ug8Fxr6een+unupbE4xF0Jtx0GrANoVI5EHUHhpbnS2FdZEzKetxzBuTYjlxr1ktNKXoqvpwcjlOK3O/qQs2FI1Go/Mf1pvfzFTc0djpfT8qJby/IVwZvwWMpXCVI3hq3XJHx30YnT/70qU2NiiTlbQdOtQ7m1jfhyqbEQEEc19S7D7Qstzb6p/zeVfJaqClE6s+PfB+xOJw61UtoYXupGTlxX7J1H9PUGrXhXDDTW3SmG8mDzR5/pJc/d5j3Wv8eteZo8vp5Nr6fB5ulyenPa+n/wAitk1O7B3NxOJswURxnXPLpcfVX2m9bAHrTzdaTAQxieZg8w1ykE5DfQItrFuHi1segpDbW/M810iJijOnh/tCPNh7PovxNe4euW/Y24+EiBMqmd0vmv7N7XA7u9vQMTeoXafaSzJ3eEgWFLAKzAM1uPhQeBPfm91IdlWNtiJISf7Vcw4ashufeVJP3aid7tl/J8XNEPZzZ06ZXGcWtyFyv3aEkdjcbJM2eaR3YcC5vb7I4IPIACkstGtRhagCAUa1GApzgsHJM4jhjeRzc5UBY2FrnTgBfjw1oBtkoMlTmx908RPiThmQwuEaQ96rLZQVFwLXbxMBcdT0p1szcWeWefDGSKOaFVbK2YrICAcym18uo1yniAQKArIFHFWvYnZ9PLiXw+I+aSIKzuvizZr5RGeBvZtTwykEX0qYPZSRMhXELLB3i94pXI4QHxC6khjpb6JFzzFCKKELgAkEX1UnS/mOtTGwd38Riw/cR5+7ALeIKNb2UFiBc2Ol+VbFi8VA00eCljRhJE8gRlBTKhRMuUi2oZrW/gNVPdADZ+1Z8Fc91MoaK5vwDOg9wMiX5lFpYoi+zPd2DETYiPEoSYlACElbNmZWJykG6lQLX+kaXwTx7L2syFfmTZQz6siSKrBwfqt4SeimpSWP5Jt1JOEWMRh5B/CWHvdEPrLUV2yYYibDz2NnQxk8roxYD1Ic/hPSoJHHbJu2Eti4VtmOSQAaB7HK/le2UnqF5mrjvVizgsBI0IAMUaJHpcA3SJWtzy3Bt5VFbNl+XbEaMm7mGSO5454rhGPndFb31MYkLj8CQD4cRCCCeRdMyn7rWPuoDAppCxZmJZiblmOZmPUk6k+davu2flWxCjnXuZor8xkzqh9QAnvFZJi4mR2SQFXUlWU8VYGxB9DWm7HmOE2IXfRmilcDhrKxEQPrmWpZCB7IN4jJC+Gc3MIVo/8Altpl+6R8HUcqpO+2yThsXLH9Bj3kZ+q5LW9zZl+7Tbc3a3ybFRS38F8kn2G8JPu0b7tXntlwS91h57gOHaO38Ssue40+iU/x0JIrsexxTETQ3NpYgw6Zo24e9ZG/DTnbO+mMwGMmhdhLFmzosmjBHGcBXXWwzFbsG9jyqpbu7WbC4iPEIAxjJOUnKGBUqVJANrhuNjUn2j7bhxc8c0AcfNKj5xYgh3YDjrbPx4cKAlMdtzZmPPz8TYeYj+1uq3PQyDRrdZFHuqibTREkdYpDKikhXyFC4+ydRrp52vQSa1MbrbvSzz4cGCXuWkUtIYn7oqDcgsFtY2y8eJ5caEdlx2D2Z4dCflLNK4t4VLJGOfI5n9bgHpV5jmw+Gg4RQwxgtZQERep05kn1JPM0lip171IQbzsLlVGYquvzkhGiA2Nr8ToL2NZl2sYovOsAzGOIeJ7HI0jdDwOUaceLsNK5UpylT6OqW2MbQ63o7Ulka2HhbwG6SM2Uk6j2MpJXgbEi/RTVCxGPdhbRRzC6X/fQaUQgCk2rsxznji4wbSffuck6m05eOhM0aCZkbMpsfyPkeooAtDl5UjJxacew0mqZPYLECSMkcb6jzOtr86DJ5U3wcJiBueJ8QHIciOvO5pxmH8X519vpJSeFeov1Hj5YJSe3ohVQcCfS3PjxrRN0MFDJh5I5OcbMzSDMENjkCLyuFHHjqOdhQtn4LvJLEgLxJYhVAuBe59eXwqy4CdS7ZHLrZVuAwVit/HlPDjpcX011Jr861c0oHsZMyxQlJq74oJs+ezmE3uvAanSwP8/WpCcXFgDrpqNKitvNkkSXSx8JvqNNQdDy1+NSjKtr5R+EV5ORfDNef5PEmupLz/JTsfB3cjp0OnoRcfkaRp9t6S8x8lUfqf50xNe9ik5Y4t90j2cUnKCb+Q+2BtDuMRDNyRwT9ng3+Emrl2tYTxwYgcCrQseRynOnrfM/wFUCtKmi+WbGz8ZIkzX55oTZveyA/iFaGhn+HhaR1RFLOxCqq8WJNgB760DAdm+HjVDi52zucoVGVFLkgBFzgs51tyv0FRPZPgBJinlP91GSPtOcgP4c499XNNkNJj2xk+kUKiOAE2F8vzkp5KAWK352v9EXApm/u6UeCELxyORIWGR7FlyhTcFQLjxW4cxVh3Wy7P2S+MyqZpVzKTrfM2WFfs65yPrNVa2/j22pj0iiLd3fuoz0QHNJL5XAJHkEHGrH2tnusLhYE8Klzp5RR5ADr9cfCgH+4W+wxTJBKjd+sTM0nhyuAUBIy2ysbi4Atpx5VX9/dsthtrpiIuKRREjhnW8isp9VFvWx5VGdlhP+0EAF7xyg+Qy3v8QPjVo2vuyuL2xknVxCMKshIOW9pGQDNy8Tnhr4fOgLvhsUkqJNHqjqGB5kHUVSex7brSviYXNy7tiFv1dvnB6XKn3mpjszktDNhi2Y4XESwgniyZyVbT7w+7VJ3ZxKbN2s6SnLGryRFtTZG8UbG2utkJ6XPSoBOb97TOH2zhZb6RxxX+y7yq/+Fj8Kddr+FaM4XGR6PHIUv5j52MnyBVvxVDdsGPw882GkgkSTNE4dkYMAA/g1HO7SaeVWbbuIXG7DMwYZ0iWRrEeF4tXU9CcrDzzCgJbF4dMfBhMTFoUlhnXqAHUSobfVzC3VBSe9cOFnT5JiZERpBnjuwVgV0DoW0JBNrcwSOBNZnunv3PglMaqksRJbIxIIJtfKw9m9tQQdddNbxe9e8MmNmMsgC+EKqA3CqCTa54m5JJtrfoAAoWabhCmyNnSJLMskhMhTTLndwAqqtybDKCTyFzVZ7Pd/Vwsa4fEBmhX2HUZmQccpHFkvci2ovaxFrZ6oA4AD0FqWRqmiLNKxOE2I8r4t8UZC7GQxyMxF+NsgQSML/RJI5aiq1v3vd8scJGCsCG4B0aRuGdhyA1yr5knXRa4TRaEiVKA0WjWoA6Gj2pFVpaOWgCPHR8HO8UiyRMUdWDBl0Nwbg+fobilS170my9KAmMVvnjWRlEwiD3LmNRG8hJJLM48QPLwlRYAWqNl3ixRXI2JnK2tYyMRbpqeFM2vam7USohtvsKaKRQk0VjQkVwmGaRgkalmPAD96DzNTWE2XFCQZWDvxspPdqBxJI1cjysLkDXjVhwmxoMPho2Gd5ZFzSBTYuDZlW9vAgBFwNSedSWxkwzqbRGKXUC4Z1GttCb+RufPztjLI7qLo2jBJXJEB8ru4ywxdbd2hI95IAPkL+tPO/wAN/wCVH/0of++kdu4GSPLk1W58QIVePC3TTU9TTP5ZJ/5h/L/urCeXPfxv7s12wfhfZDXYuzQLO2pIFumutv31qU+Shbsgt1UaA+7gD5ik8HGQoHQfqdB++lPpVsK8jLllKd2fLZJylK2xDZWzflc8cZPhW8jjgSF0Fr8szD0ykcb2suN3ZiUXu9iP4gR+lRW6eIRmxM0ZU9zEA7XFgHLG9+du7HxtT/aG2I8DhI8PiZTLicviA8RuSSLnkBe1z7VjXV6EpwXFPwj6DR6fC8EXkivPfgoO9mECT+G+UqLX6gkf0qIy1Iba2j8olz2KqAFUG17cybcybn4Uz4V6uGLjCKl3Qns3PZ14EwtaD2RYvxTYY8DaUDroEcfDL+dUDNUtultP5PjIZbkKHCv9l/A1/IA3+6K1Kmgdl2yxh8RtDDtxjaILzJT54odeN1Kn31D9pO800k0mz4lKoGCsFu0k11VwLAaL4gcouTzNtKlN99qybPxsWJiCt30RjljbQN3TghrjUH5wANr7J0NJDtUgsZBgmE5GpDIAegMmXOR6rUAd7obDj2ZhpMXirLKV1GhKLcERL1dja9uYUcBcu969lrtbBwy4Z1zKSyhjYeIAPGxF8rggfh6G9Z1vLvNPjXDSkKi3yRLfIl9L6+01tMx91gbUz2dtKbDktBNJETxyMVv6gaN76kGk7t7Ei2NA+KxjoZ3GRETU2vfu472LMxALNoAFHIEmMPazJ3bXw0YnsQjhroOhKkZjbpmsfLhVJx+PlmbvJZHkfhmdixA6C/AeQ0ppJrSiLJLYm8mJwsjyRSeKTWTOocSG5N2HG92JuCOJpHbe1XxE7zy5Q7kE5RZRYBQANdAAOJJ86ZWoyRkmwBJ6AXPwFCQ6VxNr2JFxY20uONjbiL628qkcDsCduKBB1c2/IXP5VLQbqr/eSMfJQFHxN7/lVXJI0jhnLwVNqBEZtFBY9AL/AKVeo9i4aMX7tdOb+L/NpSEu3MNHpnFhyQX/AMug+NRvvpF/y9fFKirRbExDcImH2iF/U3/KpDD7qSnVnRfS7f0pzPvWv0IiftEL+l700l3lmN7ZV9Fufi16fqZFYo+WyQXdRLeKVj6KB+t647AwyjxM33nC/wAhUFiMfM/tSOfvED4Cwppkptflh5ILqJPnD4EcWU+jsf8AKTSGITBk3DSAW4IDb/GL1DBPSjCrbfcq8n9qDyW1te1za/G3nbnQCOjIPKnMAHSpMxNtKB3voNOH6UpKgJqb2budJJC+ImkTDwAeGSW/zjW8KovtNc2F/PQNwoCuEeVIOfKnDrakpDQCJFFZaUoGWhBtO5Hdz4KCQgZ1jEb6a3QBbn7ShX9GFL7RwirlkSy5dDYXt/CwH0rcLc1ZxxYVn25+05MK6Nm+bkjtIhOhtqjjo+Tw+ZsDobi44t2ZVdJFZZb5Fvq1jlIF+OuluZIA4istXpsuFpqLppNcfM2wZYZF31x9hjtps4J045tDcHTqOOnAniPzrH+zPI/g/wDlVjmwWIUkGGS17WIsRz4tYHQ9b0X5Iej/AIT/AErz/Un5OvZEo8u9cn0I0X1ux9eWtReMx8st88jNfley/hGn5U1vQivQhp8cOYxR5UcWOPwoELy/fX+X5UqTzP75fv0qew+z8FAkZxZxDzSIsndwFEESOMyZ2cHNIykNlFgAwvTXebY6Q9zNBIZMNOrNEzALIChCvHIBpnQkXI0ObStTSiLU0YUAIFAXoAWoDRCa7NehIsXJ4knpflXKxpNTRgaAWVqOZKbZqXw2IyMHsDlN7MLg+ooA0aM5sqsx6KCx/IVKYLdud/asg+sbn4D+dqlMHt0zXyIiAWzGSSwHmABcj4UGI3hjUWzGVvqeCMe/Un4sKo5SN444JW2OcFuxCvtlpD5+EfAG/wASac4qSKBbXSIdNFv5gDU1WcXt+Z9Fbu16J4f8XH86jCL6k6/nUbG+2WeaEeIxLJiN6UGiKz+Z8A/PX8qYz7yztwIQfVFz8Wv+VqictG4CrKCRlLNN+QcTOz2zszH6xLfrSDUeQUWrGYmtOOVI2oytQBpG0pK9KPwpIrQAn1rhXIlHyUAaJacRp50199GRyKAtmxsVgcNCuIl/3rEMTkgIKxRWJF5SQcx0uNDxGn0qi9ubwz4qTvMQ+YjRVGiIOiLwX14mwuTUQXrm4UAqZxw1pGRhTdiaKxoBYsOnworNSVAGoQS2GxgZApNiuluoHAj3UeIPcPmYEFSLEgizAhtOd9b8qhib8qETMODMPQmva0/4uo41DJC64v8A0cj03LcHVl9bfnH5CO9BJDDNkUOMwtcWAFxy05n3Q3/iTaH/AKyT8T/0qCi2jIvO/wBof01pX/ar/wAK/n/WtVq9A+dn7Irt1EeL/cjKdYLGPE+eNsrWIvYHQixGoI4U2FdevAO5Np2uywYzFQYvJLJMsE4SOOUSJI0cmRRGsiGJHKtkVQUKgXFwdbUlt7aMTR4fDwFmigEh7x1ytJJKys7BbnIgyKFB1sLnjULRloHJvlhiaLeuoaALajAUBobUAYUNCBQFKAC9GB0otqG1ACDSqNSarR1FAKAmjZrc64ChEVAACTQkGu4UBegOkakyKM7U62NsifFSGPDxmSQIzlQQPCtgT4iBxYC3UigGYrgaK1xcEWIJBBFiCNCCDqCDyo2XQG9AHc6UmaFlNJs9AKLXZqR7yuz0A5ubUU3pv3tdnoBfNQlulNy9XDcvs8lxSrNM/dQNqtrd5INdVzaIv1iDfiBaxqG0uwot9FTv1ojCtQ272ZQMv+7MYnUWAZmkR/tEklD5jT6tZztfZk2HbLPE8Zva7Dwn7LDwt7iarDJGXRaWOUexmRRSaUIpM1cqdmrr0F6HNQHV1GFdegEbVzCjWriKAAVft3OymeZVkxL9wpF8gXNJblmv4Y/Q3PUA0w7Jdi9/j0ZhdIQZWuLgsCBGPxkN9w1uMEgN0OjLyvxGniHO3LyPXS4JGXbX7HjlvhpyWH0JgLH0dALehX31n+2djz4aUxYiNo35X1DD+JWGjjzBr0mE/fT9/uwtUPvbseHFQNh5lN7ExuBdo3to68/UcxcVW67Lbb6PO9KxJU1tjcvF4bVoTJHykhBkQjqbC6feAqGQ9Ksmn0Uaa7BYUINdGpa5UFrcbAm3woq686EnEUIFcKECgAFKqp5UnbWlVawoBZLAaik3IohkoDIKEBi1FJpO9WHZ+6MrrdnCNa+QrdwPMEqBx4XJHMcqhtLsmMXLogdacbM2hLh5VmhcpIhurD8wRzBGhB4ij7R2XPCTnibKDbOAWQ3NhZhpcnlx14U3xcEkRyyIyMQGswKmxvY2PofgakimjRduvh8ZDh8S0UEcswJmK6lWUhBIToSt7BlvpnW973qKm2NHKo7yIwSKMrGKwjYgaOAdCpvyseA0N7Q2x5FlgMTSMrRuGTKfFY+3YdCpYH11rpdpSyDJIxIGg1vpqaxk2mdUIxceURu0IO7YqSG6FToR1H9KZE072nxHp/OmTNWsXas55qpNHFqC9BQhakgLehWjEVKw4SCGOOTEJJI8y50jSTulWPMyCR3yMSWZGsigaLcnUCgIZq1HdXf2Ex4eJsQ2EaILGUK95h3VQFBzNdk0HEsLHrVO21DCcLHNh4ssZlZJM5zypIEDBM4AzRspzDQaq1xcXqDCVWUdy5Lp7Hw7Nkx+/wBgY2/4gPr/AHYaT81Fvzqa2VtnDYuM91Ikq/SW3DyZGFx7xrWBd1SuCxkkEglhkaN14MpsfQ8mHUG4NYflklw+S/rvyjX9q9n2Bm1WIxN1iOT/AA6p/hqo7W7LZlucPMkg/hkHdt8RdSfw1L7q9p8clo8YBG/ASr/Zt9ocYz56r9mtAhKsAQQQdQeIt1vzHnWblPH2zXbCaswbbu6OLwgzzRExmxEieOPXqbXT7wFQuavThk1VANPpeluHnyFVHersywmJDyQgYebQ5lHzZN9bxjQXHNba2Out+bF+KY5Salx7+DGeFroxG9dnNXLeHswxWHu0WWdApYlLI4tx+bZizeWW9+gqm5h1HxFeljzY5q4uzJxa7DWrjQ0L8R6j9a0Bt3Y/u6cNhO+k/tMTkktzWMA92vqQxb74HKp/eJ2VRJH7aeIcr21ynqDex/0qYXQKBoLcPcaht5vY9zf+yqS4LxFt29uwYoExP4ltnjOjxk8Aw6aGzDQ2NjTWKZmV5bZlZiQDrZfo6fZsDy0POsf2+bTR20u0t7aX0Tj1rZNlMe7g14o5PmcoNz111quRPanfk0xNbmq8AQ5b2AUoNQyHQNqCNOPx8jwvVZxG5mH72ScQwyBnMrRyh2Z2JzFQ4cCNb8srXvrppVmb2fcP0FN2rmeRx6OhwUuyc2fIgiQwgLGVUoqgKoBFxYDQaVA71blYPF5neMRzEf2qeF78i44SfeF7cCKmdl/8PF/y1/SlpPZ+P867F1ZxNcnmzaWDeCWSGQWeNijDzB4jyOhHUEUgTVo7Vh/+Rk844ifM5LX/ACHwqrVYqdeuz0UUV6AMTRb0QVYuz2MHE6gG0bkXF7G3EdD51DdKwlbokN3N3BHaeZlLWusYJuhPAv0YchyPmBUniNroDrJbLxK2DDlcai3ob8KlcOozvpyP+RqzufnWC/U+TuUVCPBO7R3qiizLhUbMRlM0jZ2Uc8vJLm/DXh5AVPGYkO+ZQQLDicxJtqxPm1zblf30niPo+h/WiVrBUcuWbFDJzBseopzgMV4xmt8ct/fyNMqEVZxTKRky7S7J72EosagHVWN8w043P5jnVNxEDRsUcWZTYir5uGxOHa5vof0FQfaAo+ULpxQ389axhJp0dGWK27iuE0GahFFNbnMGvViwuJwmJhhixUz4eaFO6SURmaOSLMzqrIhDK6lyAw0Itfyrgo1ATe39pwdzHg8JneJHMskrrkMspXICE+gipoAdTc36mFWgFGFACaBxpQtwp3u+oOIwykXBmjBB1BGddCOdGQhZt2MSIPlJhKx6EZrB2BPtKl85A43ta2vDWpTdXe/EYGJ4lgzxhszBg6lMwUZbjRFNgbEaljrrWyzKO9OnL+ZNUntNP+5jzWInzOcanqfOuPJNZFskrR1ens5TJjdffzCYp8il45iL5ZABe30UYGznibDU3JtppZzLqB5j9Cb+fBj90V5mlretx3Jw2HuSfm4uOv8ActXi6/Sw06UodfInFNyuyxRwKP3ck/z/ANOVN/8AYWH/APTxf9NKVw/0fQ/yp7XBhakm6NG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4" name="Picture 6" descr="https://cuocsongdungnghia.com/wp-content/uploads/2017/12/lam-viec-nhom-hieu-qu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62" y="4385754"/>
            <a:ext cx="3988722" cy="2088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https://topicanative.edu.vn/wp-content/uploads/2019/12/dong-vat-bang-tieng-an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745" y="4385754"/>
            <a:ext cx="3765038" cy="2077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05425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567816"/>
            <a:ext cx="8686800" cy="6001643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4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</a:t>
            </a:r>
            <a:r>
              <a:rPr lang="en-US" sz="24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Nội dung quan sát: môi trường sống, màu sắc, hình dạng, sự di chuyển, đặc điểm đặc trưng của một số loài động vật có trong khu vực quan sát.</a:t>
            </a:r>
          </a:p>
          <a:p>
            <a:pPr algn="just"/>
            <a:r>
              <a:rPr lang="en-US" sz="24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</a:t>
            </a:r>
            <a:r>
              <a:rPr lang="en-US" sz="24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Quan sát bằng mắt thường đối với những loài động vật ở gần, có kích thước đủ lớn. Sử dụng kính lúp để quan sát những loài động vật có kích thước nhỏ và ống nhòm để quan sát những loài ở xa.</a:t>
            </a:r>
          </a:p>
          <a:p>
            <a:pPr algn="just"/>
            <a:r>
              <a:rPr lang="en-US" sz="24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 </a:t>
            </a:r>
            <a:r>
              <a:rPr lang="en-US" sz="24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chép và sử dụng máy ảnh để chụp ảnh tư liệu làm đoạn phim về các động vật nhóm quan sát được.</a:t>
            </a:r>
          </a:p>
          <a:p>
            <a:pPr algn="just"/>
            <a:r>
              <a:rPr lang="en-US" sz="240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 </a:t>
            </a:r>
            <a:r>
              <a:rPr lang="en-US" sz="240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Lưu </a:t>
            </a:r>
            <a:r>
              <a:rPr lang="en-US" sz="24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 thứ tự quan sát:</a:t>
            </a:r>
          </a:p>
          <a:p>
            <a:pPr algn="just"/>
            <a:r>
              <a:rPr lang="en-US" sz="24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</a:t>
            </a:r>
            <a:r>
              <a:rPr lang="en-US" sz="24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B1: Quan sát động vật ở các khu vực khác nhau, xác </a:t>
            </a:r>
            <a:r>
              <a:rPr lang="en-US" sz="240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 </a:t>
            </a:r>
            <a:r>
              <a:rPr lang="en-US" sz="24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môi trường sống của chúng.</a:t>
            </a:r>
          </a:p>
          <a:p>
            <a:pPr algn="just"/>
            <a:r>
              <a:rPr lang="en-US" sz="24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</a:t>
            </a:r>
            <a:r>
              <a:rPr lang="en-US" sz="24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B2: Quan sát màu sắc, hình dạng, đặc điểm đặc trưng của các loài động </a:t>
            </a:r>
            <a:r>
              <a:rPr lang="en-US" sz="240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 và sự </a:t>
            </a:r>
            <a:r>
              <a:rPr lang="en-US" sz="24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chuyển của các loài động vật, xác định được cách thức di chuyển của đại diện quan sát.</a:t>
            </a:r>
          </a:p>
          <a:p>
            <a:pPr algn="just"/>
            <a:r>
              <a:rPr lang="en-US" sz="24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</a:t>
            </a:r>
            <a:r>
              <a:rPr lang="en-US" sz="240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 </a:t>
            </a:r>
            <a:r>
              <a:rPr lang="en-US" sz="240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HS</a:t>
            </a:r>
            <a:r>
              <a:rPr lang="en-US" sz="24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Sử dụng kính lúp, ống nhòm hỗ trợ để quan sát.</a:t>
            </a:r>
          </a:p>
        </p:txBody>
      </p:sp>
      <p:sp>
        <p:nvSpPr>
          <p:cNvPr id="5" name="Rectangle 4"/>
          <p:cNvSpPr/>
          <p:nvPr/>
        </p:nvSpPr>
        <p:spPr>
          <a:xfrm>
            <a:off x="1371600" y="78659"/>
            <a:ext cx="71256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 VỤ, CÁCH THỨC QUAN SÁT ĐỘNG VẬT</a:t>
            </a:r>
            <a:endParaRPr lang="en-US" sz="24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551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8097" y="2217577"/>
            <a:ext cx="8573729" cy="138499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Tuân thủ các quy định an toàn, nghiêm túc quan sát theo nhóm và ghi chép lại kết quả với các nội dung để hoàn thành bài thu hoạch.</a:t>
            </a:r>
          </a:p>
        </p:txBody>
      </p:sp>
      <p:pic>
        <p:nvPicPr>
          <p:cNvPr id="6146" name="Picture 2" descr="Nghề phân tích hệ thống: Quản lý tốt yêu cầu ở mọi cấp độ! | Cộng đồng  Business Analyst Việt N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710" y="66933"/>
            <a:ext cx="3974690" cy="208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4" descr="Tổng hợp 5 phương pháp ghi chú giúp bạn cải thiện năng suất công việ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152" name="Picture 8" descr="https://2.bp.blogspot.com/-oxwpyzR2dAI/VxbZC51jE3I/AAAAAAAAA2A/_nhayqLZQQYS6lH7M5Dv7PNe_YQ64mEpgCLcB/s400/Viet-blo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7780" y="3962400"/>
            <a:ext cx="3076780" cy="232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Chụp ảnh động vật hoang dã đúng các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972" y="3962400"/>
            <a:ext cx="2514600" cy="232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Các phương pháp tăng khả năng quan sát cho trẻ được các mẹ Nhật áp dụ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62" y="3962400"/>
            <a:ext cx="2870302" cy="241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23508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/>
          <p:cNvSpPr/>
          <p:nvPr/>
        </p:nvSpPr>
        <p:spPr>
          <a:xfrm>
            <a:off x="1489584" y="204582"/>
            <a:ext cx="6096000" cy="3605418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 sát và ghi chép kết quả, hoàn thiện báo cáo thu hoạch.</a:t>
            </a:r>
            <a:endParaRPr lang="en-US" sz="280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4" descr="data:image/jpeg;base64,/9j/4AAQSkZJRgABAQAAAQABAAD/2wCEAAoGBxQUExYTFBQWGBYZGhoaGhoZGh8ZGhofHxoaGR8aHx8aISsiGh8oHxkgJDQjKCwuMTExGSE3PDcvOyswMS4BCwsLDw4PHRERHDYpISgwMDAwNjIwMDkyMjAxMjAwMTAxMDAwMDMwOTAyMDAwMDAwMDAyMDAwMDAwMDAwMDAwMP/AABEIAKoBKQMBIgACEQEDEQH/xAAcAAAABwEBAAAAAAAAAAAAAAABAgMEBQYHAAj/xABJEAACAQIDBQUDCgMFBgYDAAABAgMAEQQSIQUGMUFRBxMiYXEygZEUI0JicoKSobHwUsHRM0OisuEVJDRzk9IWU1TC4vElY7P/xAAbAQEAAwEBAQEAAAAAAAAAAAAAAQIDBAUGB//EAC0RAAICAQQBAgQFBQAAAAAAAAABAhEDBBIhMUETYTJRcZEFFCKhsUJi0eHw/9oADAMBAAIRAxEAPwCrdmEuXaEf1kdf0fqP4OorQMXmUK3isBHe2Y3GfZ4I9ocQD4b6638sw3RxPdY3Dv0lQdPbOQ8xyatYOzElAaWRLWGVfCtrFGBJuDm+ajuCdCpFuVd+ma8/M5M65M834RWw8Zvcq6rpoLiMLa1+aKr3+111uXZLnGAjzLZe8lKH+Jbg3/GWH3adY7YWEEGcwq4jDMFbMUXIctxxXra5boDYipKDaxdFCwtYICMgzAKLr4VW7fR4AHlx41y6582kdOk6C7a2lHBHJNIbIg1PPjwHUljYeorDNq41p5pJ3ABkYsQOAvwHuFh7qsW/m8jYiUwrpDE7AWP9owJUufLjlHQ356VrLXHp8TgnKXbNs2Tc6XSEMtTG6u7T4uS2qxKfnH6aEhBx8RAPLQAmmWFwjSOqILsxsOXvJ5AcSeQBrVd39nJBBGkbXIXMXFiSxyM5sToPYAuSpZ4Li6tf0MOPc7fSOXJPaqXYrh8D3cYRPCFDEKb5BkYAnLmayB0QnLcswCKHGYleYsreFbBeTAEqAUUKxZhrlAJI0BjgUm+YN2JIQgjwniQp8ICAqsgzDMuVVEcbnSyswuzxq1F3p3mEwMEV8gNi40DAFgQqi9lIyi4PDONQ5J6cmRJGUI2V7ayxmeVov7Mu5W3C1zw8unlamXdU5AoQtcDOgaiKjrhzTlRajItQWGvyc+h686sextoFva4jj77a++35VFMvlQYdirBretuYPH9+QrLLj3x9zs0WqeDJf9L7/wAj7e/Z5zjEcVeyt5OqgD3MoBHmrVBd3WrbGxGFmwvdSRK8bWzX0YEa3JGoI8jS2M7NsLNEJIY5YbqCjxkyKftI5Jt6FTWeHJcaafHHRGrjGWRyj0+UZKVrlUsQqgsSQABqSTyA5mrNtLs/xcYLJ3cqC2qOFbU21R7Ea9Cal9yd3MhWRgGYXLtcFUt/dqeDMTozDQajnrpPIoRsxx4pSlT4B3Z7OCQJcQ9n4rGtiFPVj9I+Q08zRcfh/k7OkvsoL36jqL/C3WtLVkyXBGXUk9AOJ/KsK3g20+KnaZrhCT3aclW+mn8VtSepPKwHPslldtndh1b0qaiu/wCfmM9o7ReXTgl8wUcL8LnqbUwy07MdEMVdkYqKpHnZMksknKbtsbmOgEVOglDkqSo3ENHGGpyqijZaAajD1o/Ym1vlSX5xMPeJBf8AKqCyVqPYlsK8M+Jckd4wjQciE1ZvxNl+4etUyK40WxyqVsm8Rj4Xfu3ljVwfDdgpzDl4vh51ObFxLXaN1KuvG/Ag3sQeY091RO925CYpfAqI9xr3aMrC+oII+BuDen+yMBLhY4xI7SsqBAbDRV5Hxa+uptxJrmjDY7OmbU0OtubvYXFLbEwRyaWDEWdfRxZl9xrNN5uyBBdsHiLfUm1HoHUXHvU+tXDaG8MveGIwyot7B/AB0DEkltemXTS9R2IxOJsQCrH6NxYH1Itb4UepSdIqtNJrkx3bG7+JwzZZ4XTo1syH0dbqfjSmAj0W62KkBtNCr8CwPGzGxIt7Q6VObxvOmIkixEhkyZXt9EFkB0tyAa3oTTZWSNgfCYn4EngGBJVr6a669Qa0lkbRlt2sdjDBRYDlz5gW0PUr+Y91j/IPJv8Aqf6Uzxm2o4lyxuJW+j0A42dho9uVtetqiv8AxJif4l/AtZ+lOXItCYYjUGxBBB6EajjWvbF2930aP3rai58UtwwF2jHzwBYa2F725ACshFL4bFyR3yOy34hWIBtwuBxty6V6OOex+xzzjuNTxG2ooXZpJUyt4wGtnuQLkBixcEljbkbm9yxWg7Y2uArw4aSYwN/G5Kqv8EalQUS3h1uSoA01vCs9ySTcnUk6k+pPGnOy8DJPKsMSlmY+4Dmx6KBqT/Mipy5t3gmEK6GyxUZISzBVBLEgAAXJPQAcTWnbJ3CgjjLSqJW5lxf4L7Kj1udeNS2E2Jh4G7yOGJWGmZUUNr5jWuGepjHg6o6aT7K1upu0cN87Lbv2Bsou5jXnYJ4nYjj3T5hoAGGapmbEsoLJlz+Fl1FmZs2Vs6ixYlnMcoGSSRirKJBcsd+tsJAgUG8p1VQbEdGuNVF+flpVH2tvDNOioxy6HPlNhIT7RsPZDALmQeEsuawLG/XpdU3CpL6e5hqNPGMuH9fYd7y7xiX5qA2iKnOQMocsQxWw+iAFW2oGVgpKm1QINEFCGFJycnbKpUKihvReNGNULAtRka1KT7OmWNZWikETC6yZDkIuRfNaw1HOkY6kCl65qCuqAPdj7SaCTMNVPtr18x5j/StP2dvFh1hTNiUW1io7/u7DkLK40+qR7qyO9cErKWJOW5cGiytR2l93m7RGWUJh3DplBeRLls1z4VMlxYLbUD6WnCojC76aESREICCiIbj75a2cg6gaDXyBqs2vxru7tR4otchZpLonts76SyRtFEvdK4Ku2YMzAg3XQAKD1GvpVXy05aO/Kkmiq8YKKpFJzcnbCqtA+nE0oAasI2z8iWJYIITI8Ucsss0YkdjKgkEaZtEjVSBp7RBNWIK2AKEmrFvU0UuHwmJihih70ziRI1CgvG0al15hCGvl4A+ZJqvJCWNlBJPAAXJsCToNeAJ91SVChq7PRSPOiFKgsLE2BPkdP5Vv260cUWEgjhkR40QDOhDK7cWa66asSffXnoG1OcFjpYH7yGR43/iRipPrb2h5G4oD0th5b1Abdxd5TH304IN/m4nZF8iyr/PjWfbA7XcRFZcTEky6XZbRyeugyMfKy+tX3dvfbA4o2jkVZG/upQEkJ6Lc5XPkpNZzi5KjTHNRdtHDvMhJZpOYMiZSB0AtfqdTzrsNhJJTdVuOptl+JGvuvU4MEWIaWwA4IOA5/vr5DSnBblwrOOG+zaWelSRlXafu93Alx0kozO0ccMcY4sEALOzcgqMcoHJddbVms2LkYFSRlNiQFABI1voONzfzNXrtv2x3uKTDKfDAvi/5kgDH4Jk/E1UFTW0YJHLKTbCZa7SjtXd3+/2KsA96ENRVifjkfTj4Tp66aUUNUJplQ5NKQYhkYOjFWU3DKbEHyIpDNXE1JY1vcffCPERiKZv941DKTbvdB87fQeWQcLaaWFJ7y714fDgosiyuCQFjINj9Y8E/XoKyi19DrQisZaeEnbNlqJKNDrH415pGlka7Mdeg6ADkANKRJol64GtkqMG7BvXZaDNXZqEiyUotN89LK+lAT2x94Mfh4y8MkhgRgrB17yFS3BPFcJfopB1HUXfrvDgcR/xWC7tydZcK2Q3OmYxsQD7y3pTPcveBMPI0OIGbCTju5lPBQdBKOhXnbW3mopTH7IhwGMeLGJNNBkLQtEwUyAkFHvcC1swax42sLEUuitENi1j7xxEWMYZshbRitzYkAaEik1Iva9WhN4sAgtDspG855WkPwIP6012zvM+IQQ/J8NFGGDARRlGuAw1bMbizHSwqqbfgsQgXWlQgoyrSkam3KrAQWPpQmOlW0ojnSgAA6UVhyIoSaIvGgOkjFOY8cuRUnw6ziMZY27x4ZFW5bIWS4dASbAi65iAQLAJUBTnQBtpbQacoCqxxxLkiiS+SNb3IBYlmZjqzMSWPuqx9kcCnH3LlSsUhUW9s6KRflYNfTp5a1SQ60+3W2mcPi8PNyWRQ32W8D/4WJ91AK7+bN7jHYhLeEv3ieYkAk+AZmX7tQJStE7bMDlngmt7cbRt0+bbMP/6H4Vn7WoBDLQhTShXSi5aAAx0kyXFiNKWsaLloCZ2FvpjsLYRYhig/u5fnU9AG1UfZK1fNjdscRFsThnVrHxREOpNuBViGS/Di1ZaqUVlpQFMfi2mkkmkN3kdnbpdiWIHkL2HkBTXLajtSRqaIDMRQZ6ITRbmoJLthpSwGpt0udCOIphj9lK7NfQ66jjfQ6/xXDDjTbZm1cmj8OVvgPTpUrHKGF7g5mvp9kL+g4fWPSvClHJgm30eNKOTDK+ipvEVJVhYj939DRCKsW8GBBjzj2k1P2eY93H41XrV62nzLLDd9z08OVZIbjhXEUN669bmwWurqd7N2VNiDaGJpPMeyPVjZR7yKAa3rqueC7OyEMmKxCRLYnTLZftO5A8rD41U8bEiyOsb50ViFci2YDTNYE2B5a8LUAiKUU0UCjUAcGp6beFZMAuEmjLyRODh5bgd2h9qNubC2gHpwyC9evR1agFgaUU03z0ZGoB5HS6tpTNW0pdG0oAxPCi0YGhAJNgL+lAFbhSLjnSzcPjV+3C7Pop4BiMVmIk1jjVigy3sHYrqb8QAbWtxvoBnamhZq1LbHZ5sxXy/KWhYKWKGWM6D6VpAWsOt7VETblQYGUTYsmfCnwllBQxMxAV5FVrlOWZTxbUUsiihLh3dssaO7HgqKWb4KLmgxmClit3sMkYa9u8RkzceGYC9bxu3u7hsM8kmHTL3qxg+IsLDMRlLEnxZrnXWwqsbM32wmMw7w4/uY2vlcOcqPxs6E6qwt1uDqD0WKG+/03ynY+FxX0lMTN95TC4/6hHwpLsl2CndTYvEIhRroneAFcqktI/i0AuAt/wD9bU63GghxWzsTglkJjWWWNGt4gjOZI36E3JbTT04Uv2kxYiPBphcHA5gtlkMfiyxrwjyqc5vxZrWsCD7RqCTL9u4uOXESyxRrHG7sURVCgLwGnIkC5HUmmIIojP50TMakCjUS9F7ynux9j4jEv3eHiaQ8yNFX7THwr7z6XpYEI1J4A0umDOhJ4m1hy0J99XLHdn/cQvZ2edUSS1rIwAIkVNLlgxvxJIUaAmqvFfl5EdLjh/T0Ne7+GaLT54epJ206a8HHqcmSD29Be5AtYAeEN6nMeZ14Ug8Fxr6een+unupbE4xF0Jtx0GrANoVI5EHUHhpbnS2FdZEzKetxzBuTYjlxr1ktNKXoqvpwcjlOK3O/qQs2FI1Go/Mf1pvfzFTc0djpfT8qJby/IVwZvwWMpXCVI3hq3XJHx30YnT/70qU2NiiTlbQdOtQ7m1jfhyqbEQEEc19S7D7Qstzb6p/zeVfJaqClE6s+PfB+xOJw61UtoYXupGTlxX7J1H9PUGrXhXDDTW3SmG8mDzR5/pJc/d5j3Wv8eteZo8vp5Nr6fB5ulyenPa+n/wAitk1O7B3NxOJswURxnXPLpcfVX2m9bAHrTzdaTAQxieZg8w1ykE5DfQItrFuHi1segpDbW/M810iJijOnh/tCPNh7PovxNe4euW/Y24+EiBMqmd0vmv7N7XA7u9vQMTeoXafaSzJ3eEgWFLAKzAM1uPhQeBPfm91IdlWNtiJISf7Vcw4ashufeVJP3aid7tl/J8XNEPZzZ06ZXGcWtyFyv3aEkdjcbJM2eaR3YcC5vb7I4IPIACkstGtRhagCAUa1GApzgsHJM4jhjeRzc5UBY2FrnTgBfjw1oBtkoMlTmx908RPiThmQwuEaQ96rLZQVFwLXbxMBcdT0p1szcWeWefDGSKOaFVbK2YrICAcym18uo1yniAQKArIFHFWvYnZ9PLiXw+I+aSIKzuvizZr5RGeBvZtTwykEX0qYPZSRMhXELLB3i94pXI4QHxC6khjpb6JFzzFCKKELgAkEX1UnS/mOtTGwd38Riw/cR5+7ALeIKNb2UFiBc2Ol+VbFi8VA00eCljRhJE8gRlBTKhRMuUi2oZrW/gNVPdADZ+1Z8Fc91MoaK5vwDOg9wMiX5lFpYoi+zPd2DETYiPEoSYlACElbNmZWJykG6lQLX+kaXwTx7L2syFfmTZQz6siSKrBwfqt4SeimpSWP5Jt1JOEWMRh5B/CWHvdEPrLUV2yYYibDz2NnQxk8roxYD1Ic/hPSoJHHbJu2Eti4VtmOSQAaB7HK/le2UnqF5mrjvVizgsBI0IAMUaJHpcA3SJWtzy3Bt5VFbNl+XbEaMm7mGSO5454rhGPndFb31MYkLj8CQD4cRCCCeRdMyn7rWPuoDAppCxZmJZiblmOZmPUk6k+davu2flWxCjnXuZor8xkzqh9QAnvFZJi4mR2SQFXUlWU8VYGxB9DWm7HmOE2IXfRmilcDhrKxEQPrmWpZCB7IN4jJC+Gc3MIVo/8Altpl+6R8HUcqpO+2yThsXLH9Bj3kZ+q5LW9zZl+7Tbc3a3ybFRS38F8kn2G8JPu0b7tXntlwS91h57gOHaO38Ssue40+iU/x0JIrsexxTETQ3NpYgw6Zo24e9ZG/DTnbO+mMwGMmhdhLFmzosmjBHGcBXXWwzFbsG9jyqpbu7WbC4iPEIAxjJOUnKGBUqVJANrhuNjUn2j7bhxc8c0AcfNKj5xYgh3YDjrbPx4cKAlMdtzZmPPz8TYeYj+1uq3PQyDRrdZFHuqibTREkdYpDKikhXyFC4+ydRrp52vQSa1MbrbvSzz4cGCXuWkUtIYn7oqDcgsFtY2y8eJ5caEdlx2D2Z4dCflLNK4t4VLJGOfI5n9bgHpV5jmw+Gg4RQwxgtZQERep05kn1JPM0lip171IQbzsLlVGYquvzkhGiA2Nr8ToL2NZl2sYovOsAzGOIeJ7HI0jdDwOUaceLsNK5UpylT6OqW2MbQ63o7Ulka2HhbwG6SM2Uk6j2MpJXgbEi/RTVCxGPdhbRRzC6X/fQaUQgCk2rsxznji4wbSffuck6m05eOhM0aCZkbMpsfyPkeooAtDl5UjJxacew0mqZPYLECSMkcb6jzOtr86DJ5U3wcJiBueJ8QHIciOvO5pxmH8X519vpJSeFeov1Hj5YJSe3ohVQcCfS3PjxrRN0MFDJh5I5OcbMzSDMENjkCLyuFHHjqOdhQtn4LvJLEgLxJYhVAuBe59eXwqy4CdS7ZHLrZVuAwVit/HlPDjpcX011Jr861c0oHsZMyxQlJq74oJs+ezmE3uvAanSwP8/WpCcXFgDrpqNKitvNkkSXSx8JvqNNQdDy1+NSjKtr5R+EV5ORfDNef5PEmupLz/JTsfB3cjp0OnoRcfkaRp9t6S8x8lUfqf50xNe9ik5Y4t90j2cUnKCb+Q+2BtDuMRDNyRwT9ng3+Emrl2tYTxwYgcCrQseRynOnrfM/wFUCtKmi+WbGz8ZIkzX55oTZveyA/iFaGhn+HhaR1RFLOxCqq8WJNgB760DAdm+HjVDi52zucoVGVFLkgBFzgs51tyv0FRPZPgBJinlP91GSPtOcgP4c499XNNkNJj2xk+kUKiOAE2F8vzkp5KAWK352v9EXApm/u6UeCELxyORIWGR7FlyhTcFQLjxW4cxVh3Wy7P2S+MyqZpVzKTrfM2WFfs65yPrNVa2/j22pj0iiLd3fuoz0QHNJL5XAJHkEHGrH2tnusLhYE8Klzp5RR5ADr9cfCgH+4W+wxTJBKjd+sTM0nhyuAUBIy2ysbi4Atpx5VX9/dsthtrpiIuKRREjhnW8isp9VFvWx5VGdlhP+0EAF7xyg+Qy3v8QPjVo2vuyuL2xknVxCMKshIOW9pGQDNy8Tnhr4fOgLvhsUkqJNHqjqGB5kHUVSex7brSviYXNy7tiFv1dvnB6XKn3mpjszktDNhi2Y4XESwgniyZyVbT7w+7VJ3ZxKbN2s6SnLGryRFtTZG8UbG2utkJ6XPSoBOb97TOH2zhZb6RxxX+y7yq/+Fj8Kddr+FaM4XGR6PHIUv5j52MnyBVvxVDdsGPw882GkgkSTNE4dkYMAA/g1HO7SaeVWbbuIXG7DMwYZ0iWRrEeF4tXU9CcrDzzCgJbF4dMfBhMTFoUlhnXqAHUSobfVzC3VBSe9cOFnT5JiZERpBnjuwVgV0DoW0JBNrcwSOBNZnunv3PglMaqksRJbIxIIJtfKw9m9tQQdddNbxe9e8MmNmMsgC+EKqA3CqCTa54m5JJtrfoAAoWabhCmyNnSJLMskhMhTTLndwAqqtybDKCTyFzVZ7Pd/Vwsa4fEBmhX2HUZmQccpHFkvci2ovaxFrZ6oA4AD0FqWRqmiLNKxOE2I8r4t8UZC7GQxyMxF+NsgQSML/RJI5aiq1v3vd8scJGCsCG4B0aRuGdhyA1yr5knXRa4TRaEiVKA0WjWoA6Gj2pFVpaOWgCPHR8HO8UiyRMUdWDBl0Nwbg+fobilS170my9KAmMVvnjWRlEwiD3LmNRG8hJJLM48QPLwlRYAWqNl3ixRXI2JnK2tYyMRbpqeFM2vam7USohtvsKaKRQk0VjQkVwmGaRgkalmPAD96DzNTWE2XFCQZWDvxspPdqBxJI1cjysLkDXjVhwmxoMPho2Gd5ZFzSBTYuDZlW9vAgBFwNSedSWxkwzqbRGKXUC4Z1GttCb+RufPztjLI7qLo2jBJXJEB8ru4ywxdbd2hI95IAPkL+tPO/wAN/wCVH/0of++kdu4GSPLk1W58QIVePC3TTU9TTP5ZJ/5h/L/urCeXPfxv7s12wfhfZDXYuzQLO2pIFumutv31qU+Shbsgt1UaA+7gD5ik8HGQoHQfqdB++lPpVsK8jLllKd2fLZJylK2xDZWzflc8cZPhW8jjgSF0Fr8szD0ykcb2suN3ZiUXu9iP4gR+lRW6eIRmxM0ZU9zEA7XFgHLG9+du7HxtT/aG2I8DhI8PiZTLicviA8RuSSLnkBe1z7VjXV6EpwXFPwj6DR6fC8EXkivPfgoO9mECT+G+UqLX6gkf0qIy1Iba2j8olz2KqAFUG17cybcybn4Uz4V6uGLjCKl3Qns3PZ14EwtaD2RYvxTYY8DaUDroEcfDL+dUDNUtultP5PjIZbkKHCv9l/A1/IA3+6K1Kmgdl2yxh8RtDDtxjaILzJT54odeN1Kn31D9pO800k0mz4lKoGCsFu0k11VwLAaL4gcouTzNtKlN99qybPxsWJiCt30RjljbQN3TghrjUH5wANr7J0NJDtUgsZBgmE5GpDIAegMmXOR6rUAd7obDj2ZhpMXirLKV1GhKLcERL1dja9uYUcBcu969lrtbBwy4Z1zKSyhjYeIAPGxF8rggfh6G9Z1vLvNPjXDSkKi3yRLfIl9L6+01tMx91gbUz2dtKbDktBNJETxyMVv6gaN76kGk7t7Ei2NA+KxjoZ3GRETU2vfu472LMxALNoAFHIEmMPazJ3bXw0YnsQjhroOhKkZjbpmsfLhVJx+PlmbvJZHkfhmdixA6C/AeQ0ppJrSiLJLYm8mJwsjyRSeKTWTOocSG5N2HG92JuCOJpHbe1XxE7zy5Q7kE5RZRYBQANdAAOJJ86ZWoyRkmwBJ6AXPwFCQ6VxNr2JFxY20uONjbiL628qkcDsCduKBB1c2/IXP5VLQbqr/eSMfJQFHxN7/lVXJI0jhnLwVNqBEZtFBY9AL/AKVeo9i4aMX7tdOb+L/NpSEu3MNHpnFhyQX/AMug+NRvvpF/y9fFKirRbExDcImH2iF/U3/KpDD7qSnVnRfS7f0pzPvWv0IiftEL+l700l3lmN7ZV9Fufi16fqZFYo+WyQXdRLeKVj6KB+t647AwyjxM33nC/wAhUFiMfM/tSOfvED4Cwppkptflh5ILqJPnD4EcWU+jsf8AKTSGITBk3DSAW4IDb/GL1DBPSjCrbfcq8n9qDyW1te1za/G3nbnQCOjIPKnMAHSpMxNtKB3voNOH6UpKgJqb2budJJC+ImkTDwAeGSW/zjW8KovtNc2F/PQNwoCuEeVIOfKnDrakpDQCJFFZaUoGWhBtO5Hdz4KCQgZ1jEb6a3QBbn7ShX9GFL7RwirlkSy5dDYXt/CwH0rcLc1ZxxYVn25+05MK6Nm+bkjtIhOhtqjjo+Tw+ZsDobi44t2ZVdJFZZb5Fvq1jlIF+OuluZIA4istXpsuFpqLppNcfM2wZYZF31x9hjtps4J045tDcHTqOOnAniPzrH+zPI/g/wDlVjmwWIUkGGS17WIsRz4tYHQ9b0X5Iej/AIT/AErz/Un5OvZEo8u9cn0I0X1ux9eWtReMx8st88jNfley/hGn5U1vQivQhp8cOYxR5UcWOPwoELy/fX+X5UqTzP75fv0qew+z8FAkZxZxDzSIsndwFEESOMyZ2cHNIykNlFgAwvTXebY6Q9zNBIZMNOrNEzALIChCvHIBpnQkXI0ObStTSiLU0YUAIFAXoAWoDRCa7NehIsXJ4knpflXKxpNTRgaAWVqOZKbZqXw2IyMHsDlN7MLg+ooA0aM5sqsx6KCx/IVKYLdud/asg+sbn4D+dqlMHt0zXyIiAWzGSSwHmABcj4UGI3hjUWzGVvqeCMe/Un4sKo5SN444JW2OcFuxCvtlpD5+EfAG/wASac4qSKBbXSIdNFv5gDU1WcXt+Z9Fbu16J4f8XH86jCL6k6/nUbG+2WeaEeIxLJiN6UGiKz+Z8A/PX8qYz7yztwIQfVFz8Wv+VqictG4CrKCRlLNN+QcTOz2zszH6xLfrSDUeQUWrGYmtOOVI2oytQBpG0pK9KPwpIrQAn1rhXIlHyUAaJacRp50199GRyKAtmxsVgcNCuIl/3rEMTkgIKxRWJF5SQcx0uNDxGn0qi9ubwz4qTvMQ+YjRVGiIOiLwX14mwuTUQXrm4UAqZxw1pGRhTdiaKxoBYsOnworNSVAGoQS2GxgZApNiuluoHAj3UeIPcPmYEFSLEgizAhtOd9b8qhib8qETMODMPQmva0/4uo41DJC64v8A0cj03LcHVl9bfnH5CO9BJDDNkUOMwtcWAFxy05n3Q3/iTaH/AKyT8T/0qCi2jIvO/wBof01pX/ar/wAK/n/WtVq9A+dn7Irt1EeL/cjKdYLGPE+eNsrWIvYHQixGoI4U2FdevAO5Np2uywYzFQYvJLJMsE4SOOUSJI0cmRRGsiGJHKtkVQUKgXFwdbUlt7aMTR4fDwFmigEh7x1ytJJKys7BbnIgyKFB1sLnjULRloHJvlhiaLeuoaALajAUBobUAYUNCBQFKAC9GB0otqG1ACDSqNSarR1FAKAmjZrc64ChEVAACTQkGu4UBegOkakyKM7U62NsifFSGPDxmSQIzlQQPCtgT4iBxYC3UigGYrgaK1xcEWIJBBFiCNCCDqCDyo2XQG9AHc6UmaFlNJs9AKLXZqR7yuz0A5ubUU3pv3tdnoBfNQlulNy9XDcvs8lxSrNM/dQNqtrd5INdVzaIv1iDfiBaxqG0uwot9FTv1ojCtQ272ZQMv+7MYnUWAZmkR/tEklD5jT6tZztfZk2HbLPE8Zva7Dwn7LDwt7iarDJGXRaWOUexmRRSaUIpM1cqdmrr0F6HNQHV1GFdegEbVzCjWriKAAVft3OymeZVkxL9wpF8gXNJblmv4Y/Q3PUA0w7Jdi9/j0ZhdIQZWuLgsCBGPxkN9w1uMEgN0OjLyvxGniHO3LyPXS4JGXbX7HjlvhpyWH0JgLH0dALehX31n+2djz4aUxYiNo35X1DD+JWGjjzBr0mE/fT9/uwtUPvbseHFQNh5lN7ExuBdo3to68/UcxcVW67Lbb6PO9KxJU1tjcvF4bVoTJHykhBkQjqbC6feAqGQ9Ksmn0Uaa7BYUINdGpa5UFrcbAm3woq686EnEUIFcKECgAFKqp5UnbWlVawoBZLAaik3IohkoDIKEBi1FJpO9WHZ+6MrrdnCNa+QrdwPMEqBx4XJHMcqhtLsmMXLogdacbM2hLh5VmhcpIhurD8wRzBGhB4ij7R2XPCTnibKDbOAWQ3NhZhpcnlx14U3xcEkRyyIyMQGswKmxvY2PofgakimjRduvh8ZDh8S0UEcswJmK6lWUhBIToSt7BlvpnW973qKm2NHKo7yIwSKMrGKwjYgaOAdCpvyseA0N7Q2x5FlgMTSMrRuGTKfFY+3YdCpYH11rpdpSyDJIxIGg1vpqaxk2mdUIxceURu0IO7YqSG6FToR1H9KZE072nxHp/OmTNWsXas55qpNHFqC9BQhakgLehWjEVKw4SCGOOTEJJI8y50jSTulWPMyCR3yMSWZGsigaLcnUCgIZq1HdXf2Ex4eJsQ2EaILGUK95h3VQFBzNdk0HEsLHrVO21DCcLHNh4ssZlZJM5zypIEDBM4AzRspzDQaq1xcXqDCVWUdy5Lp7Hw7Nkx+/wBgY2/4gPr/AHYaT81Fvzqa2VtnDYuM91Ikq/SW3DyZGFx7xrWBd1SuCxkkEglhkaN14MpsfQ8mHUG4NYflklw+S/rvyjX9q9n2Bm1WIxN1iOT/AA6p/hqo7W7LZlucPMkg/hkHdt8RdSfw1L7q9p8clo8YBG/ASr/Zt9ocYz56r9mtAhKsAQQQdQeIt1vzHnWblPH2zXbCaswbbu6OLwgzzRExmxEieOPXqbXT7wFQuavThk1VANPpeluHnyFVHersywmJDyQgYebQ5lHzZN9bxjQXHNba2Out+bF+KY5Salx7+DGeFroxG9dnNXLeHswxWHu0WWdApYlLI4tx+bZizeWW9+gqm5h1HxFeljzY5q4uzJxa7DWrjQ0L8R6j9a0Bt3Y/u6cNhO+k/tMTkktzWMA92vqQxb74HKp/eJ2VRJH7aeIcr21ynqDex/0qYXQKBoLcPcaht5vY9zf+yqS4LxFt29uwYoExP4ltnjOjxk8Aw6aGzDQ2NjTWKZmV5bZlZiQDrZfo6fZsDy0POsf2+bTR20u0t7aX0Tj1rZNlMe7g14o5PmcoNz111quRPanfk0xNbmq8AQ5b2AUoNQyHQNqCNOPx8jwvVZxG5mH72ScQwyBnMrRyh2Z2JzFQ4cCNb8srXvrppVmb2fcP0FN2rmeRx6OhwUuyc2fIgiQwgLGVUoqgKoBFxYDQaVA71blYPF5neMRzEf2qeF78i44SfeF7cCKmdl/8PF/y1/SlpPZ+P867F1ZxNcnmzaWDeCWSGQWeNijDzB4jyOhHUEUgTVo7Vh/+Rk844ifM5LX/ACHwqrVYqdeuz0UUV6AMTRb0QVYuz2MHE6gG0bkXF7G3EdD51DdKwlbokN3N3BHaeZlLWusYJuhPAv0YchyPmBUniNroDrJbLxK2DDlcai3ob8KlcOozvpyP+RqzufnWC/U+TuUVCPBO7R3qiizLhUbMRlM0jZ2Uc8vJLm/DXh5AVPGYkO+ZQQLDicxJtqxPm1zblf30niPo+h/WiVrBUcuWbFDJzBseopzgMV4xmt8ct/fyNMqEVZxTKRky7S7J72EosagHVWN8w043P5jnVNxEDRsUcWZTYir5uGxOHa5vof0FQfaAo+ULpxQ389axhJp0dGWK27iuE0GahFFNbnMGvViwuJwmJhhixUz4eaFO6SURmaOSLMzqrIhDK6lyAw0Itfyrgo1ATe39pwdzHg8JneJHMskrrkMspXICE+gipoAdTc36mFWgFGFACaBxpQtwp3u+oOIwykXBmjBB1BGddCOdGQhZt2MSIPlJhKx6EZrB2BPtKl85A43ta2vDWpTdXe/EYGJ4lgzxhszBg6lMwUZbjRFNgbEaljrrWyzKO9OnL+ZNUntNP+5jzWInzOcanqfOuPJNZFskrR1ens5TJjdffzCYp8il45iL5ZABe30UYGznibDU3JtppZzLqB5j9Cb+fBj90V5mlretx3Jw2HuSfm4uOv8ActXi6/Sw06UodfInFNyuyxRwKP3ck/z/ANOVN/8AYWH/APTxf9NKVw/0fQ/yp7XBhakm6NG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4" name="Picture 6" descr="https://cuocsongdungnghia.com/wp-content/uploads/2017/12/lam-viec-nhom-hieu-qu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4026312"/>
            <a:ext cx="4229609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https://topicanative.edu.vn/wp-content/uploads/2019/12/dong-vat-bang-tieng-an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026312"/>
            <a:ext cx="4005932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30742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data:image/jpeg;base64,/9j/4AAQSkZJRgABAQAAAQABAAD/2wCEAAoGBxQUExYTFBQWGBYZGhoaGhoZGh8ZGhofHxoaGR8aHx8aISsiGh8oHxkgJDQjKCwuMTExGSE3PDcvOyswMS4BCwsLDw4PHRERHDYpISgwMDAwNjIwMDkyMjAxMjAwMTAxMDAwMDMwOTAyMDAwMDAwMDAyMDAwMDAwMDAwMDAwMP/AABEIAKoBKQMBIgACEQEDEQH/xAAcAAAABwEBAAAAAAAAAAAAAAABAgMEBQYHAAj/xABJEAACAQIDBQUDCgMFBgYDAAABAgMAEQQSIQUGMUFRBxMiYXEygZEUI0JicoKSobHwUsHRM0OisuEVJDRzk9IWU1TC4vElY7P/xAAbAQEAAwEBAQEAAAAAAAAAAAAAAQIDBAUGB//EAC0RAAICAQQBAgQFBQAAAAAAAAABAhEDBBIhMUETYTJRcZEFFCKhsUJi0eHw/9oADAMBAAIRAxEAPwCrdmEuXaEf1kdf0fqP4OorQMXmUK3isBHe2Y3GfZ4I9ocQD4b6638sw3RxPdY3Dv0lQdPbOQ8xyatYOzElAaWRLWGVfCtrFGBJuDm+ajuCdCpFuVd+ma8/M5M65M834RWw8Zvcq6rpoLiMLa1+aKr3+111uXZLnGAjzLZe8lKH+Jbg3/GWH3adY7YWEEGcwq4jDMFbMUXIctxxXra5boDYipKDaxdFCwtYICMgzAKLr4VW7fR4AHlx41y6582kdOk6C7a2lHBHJNIbIg1PPjwHUljYeorDNq41p5pJ3ABkYsQOAvwHuFh7qsW/m8jYiUwrpDE7AWP9owJUufLjlHQ356VrLXHp8TgnKXbNs2Tc6XSEMtTG6u7T4uS2qxKfnH6aEhBx8RAPLQAmmWFwjSOqILsxsOXvJ5AcSeQBrVd39nJBBGkbXIXMXFiSxyM5sToPYAuSpZ4Li6tf0MOPc7fSOXJPaqXYrh8D3cYRPCFDEKb5BkYAnLmayB0QnLcswCKHGYleYsreFbBeTAEqAUUKxZhrlAJI0BjgUm+YN2JIQgjwniQp8ICAqsgzDMuVVEcbnSyswuzxq1F3p3mEwMEV8gNi40DAFgQqi9lIyi4PDONQ5J6cmRJGUI2V7ayxmeVov7Mu5W3C1zw8unlamXdU5AoQtcDOgaiKjrhzTlRajItQWGvyc+h686sextoFva4jj77a++35VFMvlQYdirBretuYPH9+QrLLj3x9zs0WqeDJf9L7/wAj7e/Z5zjEcVeyt5OqgD3MoBHmrVBd3WrbGxGFmwvdSRK8bWzX0YEa3JGoI8jS2M7NsLNEJIY5YbqCjxkyKftI5Jt6FTWeHJcaafHHRGrjGWRyj0+UZKVrlUsQqgsSQABqSTyA5mrNtLs/xcYLJ3cqC2qOFbU21R7Ea9Cal9yd3MhWRgGYXLtcFUt/dqeDMTozDQajnrpPIoRsxx4pSlT4B3Z7OCQJcQ9n4rGtiFPVj9I+Q08zRcfh/k7OkvsoL36jqL/C3WtLVkyXBGXUk9AOJ/KsK3g20+KnaZrhCT3aclW+mn8VtSepPKwHPslldtndh1b0qaiu/wCfmM9o7ReXTgl8wUcL8LnqbUwy07MdEMVdkYqKpHnZMksknKbtsbmOgEVOglDkqSo3ENHGGpyqijZaAajD1o/Ym1vlSX5xMPeJBf8AKqCyVqPYlsK8M+Jckd4wjQciE1ZvxNl+4etUyK40WxyqVsm8Rj4Xfu3ljVwfDdgpzDl4vh51ObFxLXaN1KuvG/Ag3sQeY091RO925CYpfAqI9xr3aMrC+oII+BuDen+yMBLhY4xI7SsqBAbDRV5Hxa+uptxJrmjDY7OmbU0OtubvYXFLbEwRyaWDEWdfRxZl9xrNN5uyBBdsHiLfUm1HoHUXHvU+tXDaG8MveGIwyot7B/AB0DEkltemXTS9R2IxOJsQCrH6NxYH1Itb4UepSdIqtNJrkx3bG7+JwzZZ4XTo1syH0dbqfjSmAj0W62KkBtNCr8CwPGzGxIt7Q6VObxvOmIkixEhkyZXt9EFkB0tyAa3oTTZWSNgfCYn4EngGBJVr6a669Qa0lkbRlt2sdjDBRYDlz5gW0PUr+Y91j/IPJv8Aqf6Uzxm2o4lyxuJW+j0A42dho9uVtetqiv8AxJif4l/AtZ+lOXItCYYjUGxBBB6EajjWvbF2930aP3rai58UtwwF2jHzwBYa2F725ACshFL4bFyR3yOy34hWIBtwuBxty6V6OOex+xzzjuNTxG2ooXZpJUyt4wGtnuQLkBixcEljbkbm9yxWg7Y2uArw4aSYwN/G5Kqv8EalQUS3h1uSoA01vCs9ySTcnUk6k+pPGnOy8DJPKsMSlmY+4Dmx6KBqT/Mipy5t3gmEK6GyxUZISzBVBLEgAAXJPQAcTWnbJ3CgjjLSqJW5lxf4L7Kj1udeNS2E2Jh4G7yOGJWGmZUUNr5jWuGepjHg6o6aT7K1upu0cN87Lbv2Bsou5jXnYJ4nYjj3T5hoAGGapmbEsoLJlz+Fl1FmZs2Vs6ixYlnMcoGSSRirKJBcsd+tsJAgUG8p1VQbEdGuNVF+flpVH2tvDNOioxy6HPlNhIT7RsPZDALmQeEsuawLG/XpdU3CpL6e5hqNPGMuH9fYd7y7xiX5qA2iKnOQMocsQxWw+iAFW2oGVgpKm1QINEFCGFJycnbKpUKihvReNGNULAtRka1KT7OmWNZWikETC6yZDkIuRfNaw1HOkY6kCl65qCuqAPdj7SaCTMNVPtr18x5j/StP2dvFh1hTNiUW1io7/u7DkLK40+qR7qyO9cErKWJOW5cGiytR2l93m7RGWUJh3DplBeRLls1z4VMlxYLbUD6WnCojC76aESREICCiIbj75a2cg6gaDXyBqs2vxru7tR4otchZpLonts76SyRtFEvdK4Ku2YMzAg3XQAKD1GvpVXy05aO/Kkmiq8YKKpFJzcnbCqtA+nE0oAasI2z8iWJYIITI8Ucsss0YkdjKgkEaZtEjVSBp7RBNWIK2AKEmrFvU0UuHwmJihih70ziRI1CgvG0al15hCGvl4A+ZJqvJCWNlBJPAAXJsCToNeAJ91SVChq7PRSPOiFKgsLE2BPkdP5Vv260cUWEgjhkR40QDOhDK7cWa66asSffXnoG1OcFjpYH7yGR43/iRipPrb2h5G4oD0th5b1Abdxd5TH304IN/m4nZF8iyr/PjWfbA7XcRFZcTEky6XZbRyeugyMfKy+tX3dvfbA4o2jkVZG/upQEkJ6Lc5XPkpNZzi5KjTHNRdtHDvMhJZpOYMiZSB0AtfqdTzrsNhJJTdVuOptl+JGvuvU4MEWIaWwA4IOA5/vr5DSnBblwrOOG+zaWelSRlXafu93Alx0kozO0ccMcY4sEALOzcgqMcoHJddbVms2LkYFSRlNiQFABI1voONzfzNXrtv2x3uKTDKfDAvi/5kgDH4Jk/E1UFTW0YJHLKTbCZa7SjtXd3+/2KsA96ENRVifjkfTj4Tp66aUUNUJplQ5NKQYhkYOjFWU3DKbEHyIpDNXE1JY1vcffCPERiKZv941DKTbvdB87fQeWQcLaaWFJ7y714fDgosiyuCQFjINj9Y8E/XoKyi19DrQisZaeEnbNlqJKNDrH415pGlka7Mdeg6ADkANKRJol64GtkqMG7BvXZaDNXZqEiyUotN89LK+lAT2x94Mfh4y8MkhgRgrB17yFS3BPFcJfopB1HUXfrvDgcR/xWC7tydZcK2Q3OmYxsQD7y3pTPcveBMPI0OIGbCTju5lPBQdBKOhXnbW3mopTH7IhwGMeLGJNNBkLQtEwUyAkFHvcC1swax42sLEUuitENi1j7xxEWMYZshbRitzYkAaEik1Iva9WhN4sAgtDspG855WkPwIP6012zvM+IQQ/J8NFGGDARRlGuAw1bMbizHSwqqbfgsQgXWlQgoyrSkam3KrAQWPpQmOlW0ojnSgAA6UVhyIoSaIvGgOkjFOY8cuRUnw6ziMZY27x4ZFW5bIWS4dASbAi65iAQLAJUBTnQBtpbQacoCqxxxLkiiS+SNb3IBYlmZjqzMSWPuqx9kcCnH3LlSsUhUW9s6KRflYNfTp5a1SQ60+3W2mcPi8PNyWRQ32W8D/4WJ91AK7+bN7jHYhLeEv3ieYkAk+AZmX7tQJStE7bMDlngmt7cbRt0+bbMP/6H4Vn7WoBDLQhTShXSi5aAAx0kyXFiNKWsaLloCZ2FvpjsLYRYhig/u5fnU9AG1UfZK1fNjdscRFsThnVrHxREOpNuBViGS/Di1ZaqUVlpQFMfi2mkkmkN3kdnbpdiWIHkL2HkBTXLajtSRqaIDMRQZ6ITRbmoJLthpSwGpt0udCOIphj9lK7NfQ66jjfQ6/xXDDjTbZm1cmj8OVvgPTpUrHKGF7g5mvp9kL+g4fWPSvClHJgm30eNKOTDK+ipvEVJVhYj939DRCKsW8GBBjzj2k1P2eY93H41XrV62nzLLDd9z08OVZIbjhXEUN669bmwWurqd7N2VNiDaGJpPMeyPVjZR7yKAa3rqueC7OyEMmKxCRLYnTLZftO5A8rD41U8bEiyOsb50ViFci2YDTNYE2B5a8LUAiKUU0UCjUAcGp6beFZMAuEmjLyRODh5bgd2h9qNubC2gHpwyC9evR1agFgaUU03z0ZGoB5HS6tpTNW0pdG0oAxPCi0YGhAJNgL+lAFbhSLjnSzcPjV+3C7Pop4BiMVmIk1jjVigy3sHYrqb8QAbWtxvoBnamhZq1LbHZ5sxXy/KWhYKWKGWM6D6VpAWsOt7VETblQYGUTYsmfCnwllBQxMxAV5FVrlOWZTxbUUsiihLh3dssaO7HgqKWb4KLmgxmClit3sMkYa9u8RkzceGYC9bxu3u7hsM8kmHTL3qxg+IsLDMRlLEnxZrnXWwqsbM32wmMw7w4/uY2vlcOcqPxs6E6qwt1uDqD0WKG+/03ynY+FxX0lMTN95TC4/6hHwpLsl2CndTYvEIhRroneAFcqktI/i0AuAt/wD9bU63GghxWzsTglkJjWWWNGt4gjOZI36E3JbTT04Uv2kxYiPBphcHA5gtlkMfiyxrwjyqc5vxZrWsCD7RqCTL9u4uOXESyxRrHG7sURVCgLwGnIkC5HUmmIIojP50TMakCjUS9F7ynux9j4jEv3eHiaQ8yNFX7THwr7z6XpYEI1J4A0umDOhJ4m1hy0J99XLHdn/cQvZ2edUSS1rIwAIkVNLlgxvxJIUaAmqvFfl5EdLjh/T0Ne7+GaLT54epJ206a8HHqcmSD29Be5AtYAeEN6nMeZ14Ug8Fxr6een+unupbE4xF0Jtx0GrANoVI5EHUHhpbnS2FdZEzKetxzBuTYjlxr1ktNKXoqvpwcjlOK3O/qQs2FI1Go/Mf1pvfzFTc0djpfT8qJby/IVwZvwWMpXCVI3hq3XJHx30YnT/70qU2NiiTlbQdOtQ7m1jfhyqbEQEEc19S7D7Qstzb6p/zeVfJaqClE6s+PfB+xOJw61UtoYXupGTlxX7J1H9PUGrXhXDDTW3SmG8mDzR5/pJc/d5j3Wv8eteZo8vp5Nr6fB5ulyenPa+n/wAitk1O7B3NxOJswURxnXPLpcfVX2m9bAHrTzdaTAQxieZg8w1ykE5DfQItrFuHi1segpDbW/M810iJijOnh/tCPNh7PovxNe4euW/Y24+EiBMqmd0vmv7N7XA7u9vQMTeoXafaSzJ3eEgWFLAKzAM1uPhQeBPfm91IdlWNtiJISf7Vcw4ashufeVJP3aid7tl/J8XNEPZzZ06ZXGcWtyFyv3aEkdjcbJM2eaR3YcC5vb7I4IPIACkstGtRhagCAUa1GApzgsHJM4jhjeRzc5UBY2FrnTgBfjw1oBtkoMlTmx908RPiThmQwuEaQ96rLZQVFwLXbxMBcdT0p1szcWeWefDGSKOaFVbK2YrICAcym18uo1yniAQKArIFHFWvYnZ9PLiXw+I+aSIKzuvizZr5RGeBvZtTwykEX0qYPZSRMhXELLB3i94pXI4QHxC6khjpb6JFzzFCKKELgAkEX1UnS/mOtTGwd38Riw/cR5+7ALeIKNb2UFiBc2Ol+VbFi8VA00eCljRhJE8gRlBTKhRMuUi2oZrW/gNVPdADZ+1Z8Fc91MoaK5vwDOg9wMiX5lFpYoi+zPd2DETYiPEoSYlACElbNmZWJykG6lQLX+kaXwTx7L2syFfmTZQz6siSKrBwfqt4SeimpSWP5Jt1JOEWMRh5B/CWHvdEPrLUV2yYYibDz2NnQxk8roxYD1Ic/hPSoJHHbJu2Eti4VtmOSQAaB7HK/le2UnqF5mrjvVizgsBI0IAMUaJHpcA3SJWtzy3Bt5VFbNl+XbEaMm7mGSO5454rhGPndFb31MYkLj8CQD4cRCCCeRdMyn7rWPuoDAppCxZmJZiblmOZmPUk6k+davu2flWxCjnXuZor8xkzqh9QAnvFZJi4mR2SQFXUlWU8VYGxB9DWm7HmOE2IXfRmilcDhrKxEQPrmWpZCB7IN4jJC+Gc3MIVo/8Altpl+6R8HUcqpO+2yThsXLH9Bj3kZ+q5LW9zZl+7Tbc3a3ybFRS38F8kn2G8JPu0b7tXntlwS91h57gOHaO38Ssue40+iU/x0JIrsexxTETQ3NpYgw6Zo24e9ZG/DTnbO+mMwGMmhdhLFmzosmjBHGcBXXWwzFbsG9jyqpbu7WbC4iPEIAxjJOUnKGBUqVJANrhuNjUn2j7bhxc8c0AcfNKj5xYgh3YDjrbPx4cKAlMdtzZmPPz8TYeYj+1uq3PQyDRrdZFHuqibTREkdYpDKikhXyFC4+ydRrp52vQSa1MbrbvSzz4cGCXuWkUtIYn7oqDcgsFtY2y8eJ5caEdlx2D2Z4dCflLNK4t4VLJGOfI5n9bgHpV5jmw+Gg4RQwxgtZQERep05kn1JPM0lip171IQbzsLlVGYquvzkhGiA2Nr8ToL2NZl2sYovOsAzGOIeJ7HI0jdDwOUaceLsNK5UpylT6OqW2MbQ63o7Ulka2HhbwG6SM2Uk6j2MpJXgbEi/RTVCxGPdhbRRzC6X/fQaUQgCk2rsxznji4wbSffuck6m05eOhM0aCZkbMpsfyPkeooAtDl5UjJxacew0mqZPYLECSMkcb6jzOtr86DJ5U3wcJiBueJ8QHIciOvO5pxmH8X519vpJSeFeov1Hj5YJSe3ohVQcCfS3PjxrRN0MFDJh5I5OcbMzSDMENjkCLyuFHHjqOdhQtn4LvJLEgLxJYhVAuBe59eXwqy4CdS7ZHLrZVuAwVit/HlPDjpcX011Jr861c0oHsZMyxQlJq74oJs+ezmE3uvAanSwP8/WpCcXFgDrpqNKitvNkkSXSx8JvqNNQdDy1+NSjKtr5R+EV5ORfDNef5PEmupLz/JTsfB3cjp0OnoRcfkaRp9t6S8x8lUfqf50xNe9ik5Y4t90j2cUnKCb+Q+2BtDuMRDNyRwT9ng3+Emrl2tYTxwYgcCrQseRynOnrfM/wFUCtKmi+WbGz8ZIkzX55oTZveyA/iFaGhn+HhaR1RFLOxCqq8WJNgB760DAdm+HjVDi52zucoVGVFLkgBFzgs51tyv0FRPZPgBJinlP91GSPtOcgP4c499XNNkNJj2xk+kUKiOAE2F8vzkp5KAWK352v9EXApm/u6UeCELxyORIWGR7FlyhTcFQLjxW4cxVh3Wy7P2S+MyqZpVzKTrfM2WFfs65yPrNVa2/j22pj0iiLd3fuoz0QHNJL5XAJHkEHGrH2tnusLhYE8Klzp5RR5ADr9cfCgH+4W+wxTJBKjd+sTM0nhyuAUBIy2ysbi4Atpx5VX9/dsthtrpiIuKRREjhnW8isp9VFvWx5VGdlhP+0EAF7xyg+Qy3v8QPjVo2vuyuL2xknVxCMKshIOW9pGQDNy8Tnhr4fOgLvhsUkqJNHqjqGB5kHUVSex7brSviYXNy7tiFv1dvnB6XKn3mpjszktDNhi2Y4XESwgniyZyVbT7w+7VJ3ZxKbN2s6SnLGryRFtTZG8UbG2utkJ6XPSoBOb97TOH2zhZb6RxxX+y7yq/+Fj8Kddr+FaM4XGR6PHIUv5j52MnyBVvxVDdsGPw882GkgkSTNE4dkYMAA/g1HO7SaeVWbbuIXG7DMwYZ0iWRrEeF4tXU9CcrDzzCgJbF4dMfBhMTFoUlhnXqAHUSobfVzC3VBSe9cOFnT5JiZERpBnjuwVgV0DoW0JBNrcwSOBNZnunv3PglMaqksRJbIxIIJtfKw9m9tQQdddNbxe9e8MmNmMsgC+EKqA3CqCTa54m5JJtrfoAAoWabhCmyNnSJLMskhMhTTLndwAqqtybDKCTyFzVZ7Pd/Vwsa4fEBmhX2HUZmQccpHFkvci2ovaxFrZ6oA4AD0FqWRqmiLNKxOE2I8r4t8UZC7GQxyMxF+NsgQSML/RJI5aiq1v3vd8scJGCsCG4B0aRuGdhyA1yr5knXRa4TRaEiVKA0WjWoA6Gj2pFVpaOWgCPHR8HO8UiyRMUdWDBl0Nwbg+fobilS170my9KAmMVvnjWRlEwiD3LmNRG8hJJLM48QPLwlRYAWqNl3ixRXI2JnK2tYyMRbpqeFM2vam7USohtvsKaKRQk0VjQkVwmGaRgkalmPAD96DzNTWE2XFCQZWDvxspPdqBxJI1cjysLkDXjVhwmxoMPho2Gd5ZFzSBTYuDZlW9vAgBFwNSedSWxkwzqbRGKXUC4Z1GttCb+RufPztjLI7qLo2jBJXJEB8ru4ywxdbd2hI95IAPkL+tPO/wAN/wCVH/0of++kdu4GSPLk1W58QIVePC3TTU9TTP5ZJ/5h/L/urCeXPfxv7s12wfhfZDXYuzQLO2pIFumutv31qU+Shbsgt1UaA+7gD5ik8HGQoHQfqdB++lPpVsK8jLllKd2fLZJylK2xDZWzflc8cZPhW8jjgSF0Fr8szD0ykcb2suN3ZiUXu9iP4gR+lRW6eIRmxM0ZU9zEA7XFgHLG9+du7HxtT/aG2I8DhI8PiZTLicviA8RuSSLnkBe1z7VjXV6EpwXFPwj6DR6fC8EXkivPfgoO9mECT+G+UqLX6gkf0qIy1Iba2j8olz2KqAFUG17cybcybn4Uz4V6uGLjCKl3Qns3PZ14EwtaD2RYvxTYY8DaUDroEcfDL+dUDNUtultP5PjIZbkKHCv9l/A1/IA3+6K1Kmgdl2yxh8RtDDtxjaILzJT54odeN1Kn31D9pO800k0mz4lKoGCsFu0k11VwLAaL4gcouTzNtKlN99qybPxsWJiCt30RjljbQN3TghrjUH5wANr7J0NJDtUgsZBgmE5GpDIAegMmXOR6rUAd7obDj2ZhpMXirLKV1GhKLcERL1dja9uYUcBcu969lrtbBwy4Z1zKSyhjYeIAPGxF8rggfh6G9Z1vLvNPjXDSkKi3yRLfIl9L6+01tMx91gbUz2dtKbDktBNJETxyMVv6gaN76kGk7t7Ei2NA+KxjoZ3GRETU2vfu472LMxALNoAFHIEmMPazJ3bXw0YnsQjhroOhKkZjbpmsfLhVJx+PlmbvJZHkfhmdixA6C/AeQ0ppJrSiLJLYm8mJwsjyRSeKTWTOocSG5N2HG92JuCOJpHbe1XxE7zy5Q7kE5RZRYBQANdAAOJJ86ZWoyRkmwBJ6AXPwFCQ6VxNr2JFxY20uONjbiL628qkcDsCduKBB1c2/IXP5VLQbqr/eSMfJQFHxN7/lVXJI0jhnLwVNqBEZtFBY9AL/AKVeo9i4aMX7tdOb+L/NpSEu3MNHpnFhyQX/AMug+NRvvpF/y9fFKirRbExDcImH2iF/U3/KpDD7qSnVnRfS7f0pzPvWv0IiftEL+l700l3lmN7ZV9Fufi16fqZFYo+WyQXdRLeKVj6KB+t647AwyjxM33nC/wAhUFiMfM/tSOfvED4Cwppkptflh5ILqJPnD4EcWU+jsf8AKTSGITBk3DSAW4IDb/GL1DBPSjCrbfcq8n9qDyW1te1za/G3nbnQCOjIPKnMAHSpMxNtKB3voNOH6UpKgJqb2budJJC+ImkTDwAeGSW/zjW8KovtNc2F/PQNwoCuEeVIOfKnDrakpDQCJFFZaUoGWhBtO5Hdz4KCQgZ1jEb6a3QBbn7ShX9GFL7RwirlkSy5dDYXt/CwH0rcLc1ZxxYVn25+05MK6Nm+bkjtIhOhtqjjo+Tw+ZsDobi44t2ZVdJFZZb5Fvq1jlIF+OuluZIA4istXpsuFpqLppNcfM2wZYZF31x9hjtps4J045tDcHTqOOnAniPzrH+zPI/g/wDlVjmwWIUkGGS17WIsRz4tYHQ9b0X5Iej/AIT/AErz/Un5OvZEo8u9cn0I0X1ux9eWtReMx8st88jNfley/hGn5U1vQivQhp8cOYxR5UcWOPwoELy/fX+X5UqTzP75fv0qew+z8FAkZxZxDzSIsndwFEESOMyZ2cHNIykNlFgAwvTXebY6Q9zNBIZMNOrNEzALIChCvHIBpnQkXI0ObStTSiLU0YUAIFAXoAWoDRCa7NehIsXJ4knpflXKxpNTRgaAWVqOZKbZqXw2IyMHsDlN7MLg+ooA0aM5sqsx6KCx/IVKYLdud/asg+sbn4D+dqlMHt0zXyIiAWzGSSwHmABcj4UGI3hjUWzGVvqeCMe/Un4sKo5SN444JW2OcFuxCvtlpD5+EfAG/wASac4qSKBbXSIdNFv5gDU1WcXt+Z9Fbu16J4f8XH86jCL6k6/nUbG+2WeaEeIxLJiN6UGiKz+Z8A/PX8qYz7yztwIQfVFz8Wv+VqictG4CrKCRlLNN+QcTOz2zszH6xLfrSDUeQUWrGYmtOOVI2oytQBpG0pK9KPwpIrQAn1rhXIlHyUAaJacRp50199GRyKAtmxsVgcNCuIl/3rEMTkgIKxRWJF5SQcx0uNDxGn0qi9ubwz4qTvMQ+YjRVGiIOiLwX14mwuTUQXrm4UAqZxw1pGRhTdiaKxoBYsOnworNSVAGoQS2GxgZApNiuluoHAj3UeIPcPmYEFSLEgizAhtOd9b8qhib8qETMODMPQmva0/4uo41DJC64v8A0cj03LcHVl9bfnH5CO9BJDDNkUOMwtcWAFxy05n3Q3/iTaH/AKyT8T/0qCi2jIvO/wBof01pX/ar/wAK/n/WtVq9A+dn7Irt1EeL/cjKdYLGPE+eNsrWIvYHQixGoI4U2FdevAO5Np2uywYzFQYvJLJMsE4SOOUSJI0cmRRGsiGJHKtkVQUKgXFwdbUlt7aMTR4fDwFmigEh7x1ytJJKys7BbnIgyKFB1sLnjULRloHJvlhiaLeuoaALajAUBobUAYUNCBQFKAC9GB0otqG1ACDSqNSarR1FAKAmjZrc64ChEVAACTQkGu4UBegOkakyKM7U62NsifFSGPDxmSQIzlQQPCtgT4iBxYC3UigGYrgaK1xcEWIJBBFiCNCCDqCDyo2XQG9AHc6UmaFlNJs9AKLXZqR7yuz0A5ubUU3pv3tdnoBfNQlulNy9XDcvs8lxSrNM/dQNqtrd5INdVzaIv1iDfiBaxqG0uwot9FTv1ojCtQ272ZQMv+7MYnUWAZmkR/tEklD5jT6tZztfZk2HbLPE8Zva7Dwn7LDwt7iarDJGXRaWOUexmRRSaUIpM1cqdmrr0F6HNQHV1GFdegEbVzCjWriKAAVft3OymeZVkxL9wpF8gXNJblmv4Y/Q3PUA0w7Jdi9/j0ZhdIQZWuLgsCBGPxkN9w1uMEgN0OjLyvxGniHO3LyPXS4JGXbX7HjlvhpyWH0JgLH0dALehX31n+2djz4aUxYiNo35X1DD+JWGjjzBr0mE/fT9/uwtUPvbseHFQNh5lN7ExuBdo3to68/UcxcVW67Lbb6PO9KxJU1tjcvF4bVoTJHykhBkQjqbC6feAqGQ9Ksmn0Uaa7BYUINdGpa5UFrcbAm3woq686EnEUIFcKECgAFKqp5UnbWlVawoBZLAaik3IohkoDIKEBi1FJpO9WHZ+6MrrdnCNa+QrdwPMEqBx4XJHMcqhtLsmMXLogdacbM2hLh5VmhcpIhurD8wRzBGhB4ij7R2XPCTnibKDbOAWQ3NhZhpcnlx14U3xcEkRyyIyMQGswKmxvY2PofgakimjRduvh8ZDh8S0UEcswJmK6lWUhBIToSt7BlvpnW973qKm2NHKo7yIwSKMrGKwjYgaOAdCpvyseA0N7Q2x5FlgMTSMrRuGTKfFY+3YdCpYH11rpdpSyDJIxIGg1vpqaxk2mdUIxceURu0IO7YqSG6FToR1H9KZE072nxHp/OmTNWsXas55qpNHFqC9BQhakgLehWjEVKw4SCGOOTEJJI8y50jSTulWPMyCR3yMSWZGsigaLcnUCgIZq1HdXf2Ex4eJsQ2EaILGUK95h3VQFBzNdk0HEsLHrVO21DCcLHNh4ssZlZJM5zypIEDBM4AzRspzDQaq1xcXqDCVWUdy5Lp7Hw7Nkx+/wBgY2/4gPr/AHYaT81Fvzqa2VtnDYuM91Ikq/SW3DyZGFx7xrWBd1SuCxkkEglhkaN14MpsfQ8mHUG4NYflklw+S/rvyjX9q9n2Bm1WIxN1iOT/AA6p/hqo7W7LZlucPMkg/hkHdt8RdSfw1L7q9p8clo8YBG/ASr/Zt9ocYz56r9mtAhKsAQQQdQeIt1vzHnWblPH2zXbCaswbbu6OLwgzzRExmxEieOPXqbXT7wFQuavThk1VANPpeluHnyFVHersywmJDyQgYebQ5lHzZN9bxjQXHNba2Out+bF+KY5Salx7+DGeFroxG9dnNXLeHswxWHu0WWdApYlLI4tx+bZizeWW9+gqm5h1HxFeljzY5q4uzJxa7DWrjQ0L8R6j9a0Bt3Y/u6cNhO+k/tMTkktzWMA92vqQxb74HKp/eJ2VRJH7aeIcr21ynqDex/0qYXQKBoLcPcaht5vY9zf+yqS4LxFt29uwYoExP4ltnjOjxk8Aw6aGzDQ2NjTWKZmV5bZlZiQDrZfo6fZsDy0POsf2+bTR20u0t7aX0Tj1rZNlMe7g14o5PmcoNz111quRPanfk0xNbmq8AQ5b2AUoNQyHQNqCNOPx8jwvVZxG5mH72ScQwyBnMrRyh2Z2JzFQ4cCNb8srXvrppVmb2fcP0FN2rmeRx6OhwUuyc2fIgiQwgLGVUoqgKoBFxYDQaVA71blYPF5neMRzEf2qeF78i44SfeF7cCKmdl/8PF/y1/SlpPZ+P867F1ZxNcnmzaWDeCWSGQWeNijDzB4jyOhHUEUgTVo7Vh/+Rk844ifM5LX/ACHwqrVYqdeuz0UUV6AMTRb0QVYuz2MHE6gG0bkXF7G3EdD51DdKwlbokN3N3BHaeZlLWusYJuhPAv0YchyPmBUniNroDrJbLxK2DDlcai3ob8KlcOozvpyP+RqzufnWC/U+TuUVCPBO7R3qiizLhUbMRlM0jZ2Uc8vJLm/DXh5AVPGYkO+ZQQLDicxJtqxPm1zblf30niPo+h/WiVrBUcuWbFDJzBseopzgMV4xmt8ct/fyNMqEVZxTKRky7S7J72EosagHVWN8w043P5jnVNxEDRsUcWZTYir5uGxOHa5vof0FQfaAo+ULpxQ389axhJp0dGWK27iuE0GahFFNbnMGvViwuJwmJhhixUz4eaFO6SURmaOSLMzqrIhDK6lyAw0Itfyrgo1ATe39pwdzHg8JneJHMskrrkMspXICE+gipoAdTc36mFWgFGFACaBxpQtwp3u+oOIwykXBmjBB1BGddCOdGQhZt2MSIPlJhKx6EZrB2BPtKl85A43ta2vDWpTdXe/EYGJ4lgzxhszBg6lMwUZbjRFNgbEaljrrWyzKO9OnL+ZNUntNP+5jzWInzOcanqfOuPJNZFskrR1ens5TJjdffzCYp8il45iL5ZABe30UYGznibDU3JtppZzLqB5j9Cb+fBj90V5mlretx3Jw2HuSfm4uOv8ActXi6/Sw06UodfInFNyuyxRwKP3ck/z/ANOVN/8AYWH/APTxf9NKVw/0fQ/yp7XBhakm6NG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4" name="Picture 6" descr="https://cuocsongdungnghia.com/wp-content/uploads/2017/12/lam-viec-nhom-hieu-qu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4085304"/>
            <a:ext cx="4229609" cy="2603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https://topicanative.edu.vn/wp-content/uploads/2019/12/dong-vat-bang-tieng-an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085304"/>
            <a:ext cx="4005932" cy="2603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loud 9"/>
          <p:cNvSpPr/>
          <p:nvPr/>
        </p:nvSpPr>
        <p:spPr>
          <a:xfrm>
            <a:off x="460375" y="130842"/>
            <a:ext cx="8226425" cy="3880722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 </a:t>
            </a:r>
            <a:r>
              <a:rPr lang="en-US" sz="2800" b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Báo </a:t>
            </a:r>
            <a:r>
              <a:rPr lang="en-US" sz="28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cáo, giới thiệu kết quả quan </a:t>
            </a:r>
            <a:r>
              <a:rPr lang="en-US" sz="28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 </a:t>
            </a:r>
            <a:r>
              <a:rPr lang="en-US" sz="2800" b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 nhóm có tối đa 4 </a:t>
            </a:r>
            <a:r>
              <a:rPr lang="en-US" sz="28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r>
              <a:rPr lang="en-US" sz="2800" b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2800" b="1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 </a:t>
            </a:r>
            <a:r>
              <a:rPr lang="en-US" sz="2800" b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Đánh </a:t>
            </a:r>
            <a:r>
              <a:rPr lang="en-US" sz="28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 kết quả thực hành theo </a:t>
            </a:r>
            <a:r>
              <a:rPr lang="en-US" sz="2800" b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Phiếu đánh giá.</a:t>
            </a:r>
          </a:p>
        </p:txBody>
      </p:sp>
    </p:spTree>
    <p:extLst>
      <p:ext uri="{BB962C8B-B14F-4D97-AF65-F5344CB8AC3E}">
        <p14:creationId xmlns:p14="http://schemas.microsoft.com/office/powerpoint/2010/main" val="35707071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" y="299506"/>
            <a:ext cx="8763000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en-US" sz="280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ề </a:t>
            </a:r>
            <a:r>
              <a:rPr lang="en-US" sz="28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xuất </a:t>
            </a:r>
            <a:r>
              <a:rPr lang="en-US" sz="280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</a:t>
            </a:r>
            <a:r>
              <a:rPr lang="en-US" sz="28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biện pháp chủ yếu giúp bảo vệ sự đa dạng của động vật tại khu vực </a:t>
            </a:r>
            <a:r>
              <a:rPr lang="en-US" sz="28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 </a:t>
            </a:r>
            <a:r>
              <a:rPr lang="en-US" sz="280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sát.</a:t>
            </a:r>
            <a:endParaRPr lang="en-US" sz="280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UBND Huyện Vĩnh Thạnh tỉnh Bình Đị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71600"/>
            <a:ext cx="8763000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87756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Vì Môi trường tương lai: “Hãy bảo vệ động vật trước khi quá muộn”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610600" cy="6171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423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223</TotalTime>
  <Words>254</Words>
  <Application>Microsoft Office PowerPoint</Application>
  <PresentationFormat>On-screen Show (4:3)</PresentationFormat>
  <Paragraphs>15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Civic</vt:lpstr>
      <vt:lpstr>Office Theme</vt:lpstr>
      <vt:lpstr>CHƯƠNG 7: ĐA DẠNG THẾ GIỚI SỐNG BÀI 37. THỰC HÀNH: QUAN SÁT VÀ NHẬN BIẾT  MỘT SỐ NHÓM ĐỘNG VẬT NGOÀI THIÊN NHIÊN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CHƯƠNG 7: ĐA DẠNG THẾ GIỚI SỐNG BÀI 9. THỰC HÀNH QUAN SÁT CÁC LOẠI NẤM</dc:title>
  <dc:creator>LaptopKT</dc:creator>
  <cp:lastModifiedBy>LaptopKT</cp:lastModifiedBy>
  <cp:revision>134</cp:revision>
  <dcterms:created xsi:type="dcterms:W3CDTF">2021-04-17T13:36:47Z</dcterms:created>
  <dcterms:modified xsi:type="dcterms:W3CDTF">2021-06-13T13:53:31Z</dcterms:modified>
</cp:coreProperties>
</file>