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2"/>
  </p:notesMasterIdLst>
  <p:sldIdLst>
    <p:sldId id="1466" r:id="rId2"/>
    <p:sldId id="1467" r:id="rId3"/>
    <p:sldId id="1468" r:id="rId4"/>
    <p:sldId id="1469" r:id="rId5"/>
    <p:sldId id="1470" r:id="rId6"/>
    <p:sldId id="1471" r:id="rId7"/>
    <p:sldId id="1472" r:id="rId8"/>
    <p:sldId id="1473" r:id="rId9"/>
    <p:sldId id="1474" r:id="rId10"/>
    <p:sldId id="1484" r:id="rId11"/>
    <p:sldId id="1485" r:id="rId12"/>
    <p:sldId id="1486" r:id="rId13"/>
    <p:sldId id="1476" r:id="rId14"/>
    <p:sldId id="1477" r:id="rId15"/>
    <p:sldId id="1478" r:id="rId16"/>
    <p:sldId id="1479" r:id="rId17"/>
    <p:sldId id="1480" r:id="rId18"/>
    <p:sldId id="1481" r:id="rId19"/>
    <p:sldId id="1482" r:id="rId20"/>
    <p:sldId id="1483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751C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9" d="100"/>
          <a:sy n="69" d="100"/>
        </p:scale>
        <p:origin x="696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BE0E250-7656-48C1-8FFC-99AD30DB123F}" type="datetimeFigureOut">
              <a:rPr lang="en-US" smtClean="0"/>
              <a:t>5/27/2023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4332D13-A664-4012-8F9F-264ACF0E20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8768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8FD526F-E603-4418-9E55-F188AEE549A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211452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5E0C81-8261-43CB-8CEC-63E7CD47FE4A}" type="datetimeFigureOut">
              <a:rPr lang="en-US" smtClean="0"/>
              <a:t>5/27/2023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E2882-1EA0-4B39-B9FE-2AA72CF631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90609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5E0C81-8261-43CB-8CEC-63E7CD47FE4A}" type="datetimeFigureOut">
              <a:rPr lang="en-US" smtClean="0"/>
              <a:t>5/27/2023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E2882-1EA0-4B39-B9FE-2AA72CF631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4579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5E0C81-8261-43CB-8CEC-63E7CD47FE4A}" type="datetimeFigureOut">
              <a:rPr lang="en-US" smtClean="0"/>
              <a:t>5/27/2023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E2882-1EA0-4B39-B9FE-2AA72CF631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501783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5E0C81-8261-43CB-8CEC-63E7CD47FE4A}" type="datetimeFigureOut">
              <a:rPr lang="en-US" smtClean="0"/>
              <a:t>5/27/2023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E2882-1EA0-4B39-B9FE-2AA72CF631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64575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5E0C81-8261-43CB-8CEC-63E7CD47FE4A}" type="datetimeFigureOut">
              <a:rPr lang="en-US" smtClean="0"/>
              <a:t>5/27/2023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E2882-1EA0-4B39-B9FE-2AA72CF631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33198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5E0C81-8261-43CB-8CEC-63E7CD47FE4A}" type="datetimeFigureOut">
              <a:rPr lang="en-US" smtClean="0"/>
              <a:t>5/27/2023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E2882-1EA0-4B39-B9FE-2AA72CF631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3588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5E0C81-8261-43CB-8CEC-63E7CD47FE4A}" type="datetimeFigureOut">
              <a:rPr lang="en-US" smtClean="0"/>
              <a:t>5/27/2023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E2882-1EA0-4B39-B9FE-2AA72CF631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92632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5E0C81-8261-43CB-8CEC-63E7CD47FE4A}" type="datetimeFigureOut">
              <a:rPr lang="en-US" smtClean="0"/>
              <a:t>5/27/2023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E2882-1EA0-4B39-B9FE-2AA72CF631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99348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5E0C81-8261-43CB-8CEC-63E7CD47FE4A}" type="datetimeFigureOut">
              <a:rPr lang="en-US" smtClean="0"/>
              <a:t>5/27/2023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E2882-1EA0-4B39-B9FE-2AA72CF631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38769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5E0C81-8261-43CB-8CEC-63E7CD47FE4A}" type="datetimeFigureOut">
              <a:rPr lang="en-US" smtClean="0"/>
              <a:t>5/27/2023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E2882-1EA0-4B39-B9FE-2AA72CF631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59936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5E0C81-8261-43CB-8CEC-63E7CD47FE4A}" type="datetimeFigureOut">
              <a:rPr lang="en-US" smtClean="0"/>
              <a:t>5/27/2023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E2882-1EA0-4B39-B9FE-2AA72CF631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5913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5E0C81-8261-43CB-8CEC-63E7CD47FE4A}" type="datetimeFigureOut">
              <a:rPr lang="en-US" smtClean="0"/>
              <a:t>5/27/2023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E2882-1EA0-4B39-B9FE-2AA72CF631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32285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5E0C81-8261-43CB-8CEC-63E7CD47FE4A}" type="datetimeFigureOut">
              <a:rPr lang="en-US" smtClean="0"/>
              <a:t>5/27/2023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5E2882-1EA0-4B39-B9FE-2AA72CF631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34772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67CF3EB-1914-48E6-8AD0-F725FF3B8A8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79" t="-3296" r="68435" b="3296"/>
          <a:stretch/>
        </p:blipFill>
        <p:spPr>
          <a:xfrm>
            <a:off x="0" y="-297180"/>
            <a:ext cx="4432040" cy="7155180"/>
          </a:xfrm>
          <a:custGeom>
            <a:avLst/>
            <a:gdLst/>
            <a:ahLst/>
            <a:cxnLst/>
            <a:rect l="l" t="t" r="r" b="b"/>
            <a:pathLst>
              <a:path w="6116569" h="6879321">
                <a:moveTo>
                  <a:pt x="0" y="0"/>
                </a:moveTo>
                <a:lnTo>
                  <a:pt x="2935851" y="0"/>
                </a:lnTo>
                <a:cubicBezTo>
                  <a:pt x="3035710" y="10660"/>
                  <a:pt x="3138421" y="17767"/>
                  <a:pt x="3238280" y="31980"/>
                </a:cubicBezTo>
                <a:cubicBezTo>
                  <a:pt x="3817462" y="106602"/>
                  <a:pt x="3127009" y="277163"/>
                  <a:pt x="3660541" y="550772"/>
                </a:cubicBezTo>
                <a:cubicBezTo>
                  <a:pt x="3706191" y="575645"/>
                  <a:pt x="3757546" y="579199"/>
                  <a:pt x="3808902" y="589860"/>
                </a:cubicBezTo>
                <a:cubicBezTo>
                  <a:pt x="4008620" y="625393"/>
                  <a:pt x="4211192" y="618286"/>
                  <a:pt x="4413762" y="625393"/>
                </a:cubicBezTo>
                <a:cubicBezTo>
                  <a:pt x="4465118" y="628946"/>
                  <a:pt x="4525033" y="625393"/>
                  <a:pt x="4567830" y="721333"/>
                </a:cubicBezTo>
                <a:cubicBezTo>
                  <a:pt x="4425175" y="724888"/>
                  <a:pt x="4305344" y="731994"/>
                  <a:pt x="4171247" y="792401"/>
                </a:cubicBezTo>
                <a:cubicBezTo>
                  <a:pt x="4239722" y="859916"/>
                  <a:pt x="4322462" y="795955"/>
                  <a:pt x="4376671" y="842148"/>
                </a:cubicBezTo>
                <a:cubicBezTo>
                  <a:pt x="4428027" y="888342"/>
                  <a:pt x="4470824" y="891896"/>
                  <a:pt x="4527887" y="813722"/>
                </a:cubicBezTo>
                <a:cubicBezTo>
                  <a:pt x="4556417" y="774634"/>
                  <a:pt x="4604920" y="778187"/>
                  <a:pt x="4633452" y="799508"/>
                </a:cubicBezTo>
                <a:cubicBezTo>
                  <a:pt x="4781813" y="913216"/>
                  <a:pt x="4778960" y="909662"/>
                  <a:pt x="4947293" y="870576"/>
                </a:cubicBezTo>
                <a:cubicBezTo>
                  <a:pt x="5055712" y="845701"/>
                  <a:pt x="5166983" y="806615"/>
                  <a:pt x="5263988" y="820828"/>
                </a:cubicBezTo>
                <a:cubicBezTo>
                  <a:pt x="5275401" y="867022"/>
                  <a:pt x="5263988" y="888342"/>
                  <a:pt x="5249723" y="895449"/>
                </a:cubicBezTo>
                <a:cubicBezTo>
                  <a:pt x="5021475" y="1005604"/>
                  <a:pt x="4975825" y="1122864"/>
                  <a:pt x="4744723" y="1197485"/>
                </a:cubicBezTo>
                <a:cubicBezTo>
                  <a:pt x="4724751" y="1268552"/>
                  <a:pt x="4807491" y="1275660"/>
                  <a:pt x="4767548" y="1346727"/>
                </a:cubicBezTo>
                <a:cubicBezTo>
                  <a:pt x="4693367" y="1407134"/>
                  <a:pt x="4610627" y="1346727"/>
                  <a:pt x="4539299" y="1421348"/>
                </a:cubicBezTo>
                <a:cubicBezTo>
                  <a:pt x="4550712" y="1471094"/>
                  <a:pt x="4610627" y="1432008"/>
                  <a:pt x="4607773" y="1485309"/>
                </a:cubicBezTo>
                <a:cubicBezTo>
                  <a:pt x="4604920" y="1517288"/>
                  <a:pt x="4593508" y="1527948"/>
                  <a:pt x="4579242" y="1535055"/>
                </a:cubicBezTo>
                <a:cubicBezTo>
                  <a:pt x="4776107" y="1538608"/>
                  <a:pt x="5383820" y="1574142"/>
                  <a:pt x="5278255" y="1609676"/>
                </a:cubicBezTo>
                <a:cubicBezTo>
                  <a:pt x="5418057" y="1698511"/>
                  <a:pt x="5623481" y="1609676"/>
                  <a:pt x="5771843" y="1630997"/>
                </a:cubicBezTo>
                <a:cubicBezTo>
                  <a:pt x="5925911" y="1652316"/>
                  <a:pt x="6171278" y="1719830"/>
                  <a:pt x="6105656" y="1748257"/>
                </a:cubicBezTo>
                <a:cubicBezTo>
                  <a:pt x="6031475" y="1780238"/>
                  <a:pt x="5766136" y="2146235"/>
                  <a:pt x="5691955" y="2167555"/>
                </a:cubicBezTo>
                <a:cubicBezTo>
                  <a:pt x="5606362" y="2188875"/>
                  <a:pt x="5589243" y="2217302"/>
                  <a:pt x="5475118" y="2348776"/>
                </a:cubicBezTo>
                <a:cubicBezTo>
                  <a:pt x="5398085" y="2437610"/>
                  <a:pt x="5709074" y="2238623"/>
                  <a:pt x="5826051" y="2291922"/>
                </a:cubicBezTo>
                <a:cubicBezTo>
                  <a:pt x="5868848" y="2309690"/>
                  <a:pt x="5552153" y="2554872"/>
                  <a:pt x="5552153" y="2597513"/>
                </a:cubicBezTo>
                <a:cubicBezTo>
                  <a:pt x="5549300" y="2640153"/>
                  <a:pt x="5577831" y="2647260"/>
                  <a:pt x="5603508" y="2647260"/>
                </a:cubicBezTo>
                <a:cubicBezTo>
                  <a:pt x="5660571" y="2647260"/>
                  <a:pt x="5640599" y="2686346"/>
                  <a:pt x="5700515" y="2679240"/>
                </a:cubicBezTo>
                <a:cubicBezTo>
                  <a:pt x="5523622" y="2800055"/>
                  <a:pt x="5418057" y="2778734"/>
                  <a:pt x="5246870" y="2888889"/>
                </a:cubicBezTo>
                <a:cubicBezTo>
                  <a:pt x="5164130" y="2942189"/>
                  <a:pt x="4921615" y="3119857"/>
                  <a:pt x="4836022" y="3169605"/>
                </a:cubicBezTo>
                <a:cubicBezTo>
                  <a:pt x="4801785" y="3187371"/>
                  <a:pt x="4758988" y="3173158"/>
                  <a:pt x="4736163" y="3233565"/>
                </a:cubicBezTo>
                <a:cubicBezTo>
                  <a:pt x="4770400" y="3279759"/>
                  <a:pt x="4816050" y="3254885"/>
                  <a:pt x="4853141" y="3233565"/>
                </a:cubicBezTo>
                <a:cubicBezTo>
                  <a:pt x="4944440" y="3176711"/>
                  <a:pt x="4935881" y="3190925"/>
                  <a:pt x="4944440" y="3226459"/>
                </a:cubicBezTo>
                <a:cubicBezTo>
                  <a:pt x="4972972" y="3350827"/>
                  <a:pt x="5044300" y="3308186"/>
                  <a:pt x="5109921" y="3283313"/>
                </a:cubicBezTo>
                <a:cubicBezTo>
                  <a:pt x="5303932" y="3208692"/>
                  <a:pt x="5500797" y="3215799"/>
                  <a:pt x="5694809" y="3141178"/>
                </a:cubicBezTo>
                <a:cubicBezTo>
                  <a:pt x="5714781" y="3134070"/>
                  <a:pt x="5612068" y="3283313"/>
                  <a:pt x="5566419" y="3301079"/>
                </a:cubicBezTo>
                <a:cubicBezTo>
                  <a:pt x="5515063" y="3322399"/>
                  <a:pt x="5452294" y="3311739"/>
                  <a:pt x="5415203" y="3397020"/>
                </a:cubicBezTo>
                <a:cubicBezTo>
                  <a:pt x="5477972" y="3414787"/>
                  <a:pt x="5552153" y="3372147"/>
                  <a:pt x="5612068" y="3432554"/>
                </a:cubicBezTo>
                <a:cubicBezTo>
                  <a:pt x="5469413" y="3528494"/>
                  <a:pt x="5329610" y="3535601"/>
                  <a:pt x="5206927" y="3599562"/>
                </a:cubicBezTo>
                <a:cubicBezTo>
                  <a:pt x="5192661" y="3706163"/>
                  <a:pt x="5272548" y="3663523"/>
                  <a:pt x="5301079" y="3723930"/>
                </a:cubicBezTo>
                <a:cubicBezTo>
                  <a:pt x="5072830" y="3844745"/>
                  <a:pt x="4564977" y="4232062"/>
                  <a:pt x="4507915" y="4306683"/>
                </a:cubicBezTo>
                <a:cubicBezTo>
                  <a:pt x="4390937" y="4463031"/>
                  <a:pt x="3900202" y="4562525"/>
                  <a:pt x="3982942" y="4587399"/>
                </a:cubicBezTo>
                <a:cubicBezTo>
                  <a:pt x="4051417" y="4608719"/>
                  <a:pt x="4119891" y="4587399"/>
                  <a:pt x="4185513" y="4541205"/>
                </a:cubicBezTo>
                <a:cubicBezTo>
                  <a:pt x="4291078" y="4466584"/>
                  <a:pt x="5010062" y="4523438"/>
                  <a:pt x="5212633" y="4455924"/>
                </a:cubicBezTo>
                <a:cubicBezTo>
                  <a:pt x="5241164" y="4445264"/>
                  <a:pt x="5283960" y="4409730"/>
                  <a:pt x="5312492" y="4473691"/>
                </a:cubicBezTo>
                <a:cubicBezTo>
                  <a:pt x="5098508" y="4704659"/>
                  <a:pt x="4833169" y="4654913"/>
                  <a:pt x="4596361" y="4818368"/>
                </a:cubicBezTo>
                <a:cubicBezTo>
                  <a:pt x="4684807" y="4917861"/>
                  <a:pt x="4776107" y="4907202"/>
                  <a:pt x="4873113" y="4885882"/>
                </a:cubicBezTo>
                <a:cubicBezTo>
                  <a:pt x="4895938" y="4878775"/>
                  <a:pt x="4930175" y="4871668"/>
                  <a:pt x="4935881" y="4914309"/>
                </a:cubicBezTo>
                <a:cubicBezTo>
                  <a:pt x="4941587" y="4967609"/>
                  <a:pt x="4898790" y="4978270"/>
                  <a:pt x="4873113" y="5003143"/>
                </a:cubicBezTo>
                <a:cubicBezTo>
                  <a:pt x="4833169" y="5038676"/>
                  <a:pt x="4773254" y="4999590"/>
                  <a:pt x="4721898" y="5095530"/>
                </a:cubicBezTo>
                <a:cubicBezTo>
                  <a:pt x="4873113" y="5067104"/>
                  <a:pt x="4998650" y="5020910"/>
                  <a:pt x="5132745" y="4949842"/>
                </a:cubicBezTo>
                <a:cubicBezTo>
                  <a:pt x="5121333" y="5006696"/>
                  <a:pt x="5081390" y="5035123"/>
                  <a:pt x="5101362" y="5081317"/>
                </a:cubicBezTo>
                <a:cubicBezTo>
                  <a:pt x="5118480" y="5116850"/>
                  <a:pt x="5164130" y="5131063"/>
                  <a:pt x="5138452" y="5198578"/>
                </a:cubicBezTo>
                <a:cubicBezTo>
                  <a:pt x="5067125" y="5273199"/>
                  <a:pt x="4967265" y="5258986"/>
                  <a:pt x="4904497" y="5362033"/>
                </a:cubicBezTo>
                <a:cubicBezTo>
                  <a:pt x="4818903" y="5507721"/>
                  <a:pt x="4684807" y="5564575"/>
                  <a:pt x="4579242" y="5674729"/>
                </a:cubicBezTo>
                <a:cubicBezTo>
                  <a:pt x="4545005" y="5713816"/>
                  <a:pt x="4313903" y="5841738"/>
                  <a:pt x="4253988" y="5884379"/>
                </a:cubicBezTo>
                <a:cubicBezTo>
                  <a:pt x="4168395" y="5944786"/>
                  <a:pt x="4071389" y="5966106"/>
                  <a:pt x="3985795" y="6069153"/>
                </a:cubicBezTo>
                <a:cubicBezTo>
                  <a:pt x="4065682" y="6086921"/>
                  <a:pt x="4134157" y="5990979"/>
                  <a:pt x="4231163" y="6030066"/>
                </a:cubicBezTo>
                <a:cubicBezTo>
                  <a:pt x="4074242" y="6133114"/>
                  <a:pt x="3931586" y="6182861"/>
                  <a:pt x="3814609" y="6317889"/>
                </a:cubicBezTo>
                <a:cubicBezTo>
                  <a:pt x="3800343" y="6335656"/>
                  <a:pt x="3771812" y="6332102"/>
                  <a:pt x="3751840" y="6339209"/>
                </a:cubicBezTo>
                <a:cubicBezTo>
                  <a:pt x="3529298" y="6406723"/>
                  <a:pt x="3309608" y="6467130"/>
                  <a:pt x="3089919" y="6563071"/>
                </a:cubicBezTo>
                <a:cubicBezTo>
                  <a:pt x="3041416" y="6584392"/>
                  <a:pt x="2955823" y="6595052"/>
                  <a:pt x="2961529" y="6662566"/>
                </a:cubicBezTo>
                <a:cubicBezTo>
                  <a:pt x="2972941" y="6765613"/>
                  <a:pt x="3055681" y="6687439"/>
                  <a:pt x="3107038" y="6673226"/>
                </a:cubicBezTo>
                <a:cubicBezTo>
                  <a:pt x="3269664" y="6634138"/>
                  <a:pt x="3432292" y="6570178"/>
                  <a:pt x="3594919" y="6591499"/>
                </a:cubicBezTo>
                <a:cubicBezTo>
                  <a:pt x="3483648" y="6637693"/>
                  <a:pt x="3372376" y="6680332"/>
                  <a:pt x="3261106" y="6726527"/>
                </a:cubicBezTo>
                <a:cubicBezTo>
                  <a:pt x="3386642" y="6705206"/>
                  <a:pt x="3495061" y="6786934"/>
                  <a:pt x="3620597" y="6740740"/>
                </a:cubicBezTo>
                <a:cubicBezTo>
                  <a:pt x="3660541" y="6726527"/>
                  <a:pt x="3700484" y="6765613"/>
                  <a:pt x="3703337" y="6826020"/>
                </a:cubicBezTo>
                <a:cubicBezTo>
                  <a:pt x="3706191" y="6847340"/>
                  <a:pt x="3700484" y="6865108"/>
                  <a:pt x="3689072" y="6879321"/>
                </a:cubicBezTo>
                <a:lnTo>
                  <a:pt x="0" y="6879321"/>
                </a:lnTo>
                <a:close/>
              </a:path>
            </a:pathLst>
          </a:cu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BF25FD1-FB0D-4117-ABAF-A92F6C179323}"/>
              </a:ext>
            </a:extLst>
          </p:cNvPr>
          <p:cNvSpPr txBox="1"/>
          <p:nvPr/>
        </p:nvSpPr>
        <p:spPr>
          <a:xfrm>
            <a:off x="3624379" y="1124123"/>
            <a:ext cx="8271165" cy="4609754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/>
          <a:p>
            <a:pPr marL="0" marR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8058B8"/>
                </a:solidFill>
                <a:effectLst/>
                <a:uLnTx/>
                <a:uFillTx/>
                <a:latin typeface="Calibri Light"/>
                <a:ea typeface="Roboto" panose="02000000000000000000" pitchFamily="2" charset="0"/>
                <a:cs typeface="+mn-cs"/>
              </a:rPr>
              <a:t> </a:t>
            </a:r>
            <a:r>
              <a:rPr lang="en-US" sz="3800" b="1" kern="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CHƯƠNG X. MỘT SỐ HÌNH KHỐI TRONG THỰC TIỄN</a:t>
            </a:r>
            <a:endParaRPr kumimoji="0" lang="en-US" sz="38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Times New Roman" panose="02020603050405020304" pitchFamily="18" charset="0"/>
              <a:ea typeface="Roboto" panose="02000000000000000000" pitchFamily="2" charset="0"/>
              <a:cs typeface="Times New Roman" panose="02020603050405020304" pitchFamily="18" charset="0"/>
            </a:endParaRPr>
          </a:p>
          <a:p>
            <a:pPr marL="0" marR="0" lvl="0" indent="158750" algn="ctr" defTabSz="914400" rtl="0" eaLnBrk="1" fontAlgn="auto" latinLnBrk="0" hangingPunct="1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BÀI 38: HÌNH CHÓP TAM GIÁC ĐỀU</a:t>
            </a:r>
          </a:p>
          <a:p>
            <a:pPr marL="0" marR="0" lvl="0" indent="158750" algn="ctr" defTabSz="914400" rtl="0" eaLnBrk="1" fontAlgn="auto" latinLnBrk="0" hangingPunct="1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   Bộ SGK: Kết nối 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Roboto" panose="02000000000000000000" pitchFamily="2" charset="0"/>
              <a:cs typeface="Times New Roman" panose="02020603050405020304" pitchFamily="18" charset="0"/>
            </a:endParaRPr>
          </a:p>
          <a:p>
            <a:pPr marL="0" marR="0" lvl="0" indent="158750" algn="ctr" defTabSz="914400" rtl="0" eaLnBrk="1" fontAlgn="auto" latinLnBrk="0" hangingPunct="1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 Số tiết: 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0</a:t>
            </a:r>
            <a:r>
              <a:rPr kumimoji="0" lang="vi-VN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2 tiết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Roboto" panose="02000000000000000000" pitchFamily="2" charset="0"/>
              <a:cs typeface="Times New Roman" panose="02020603050405020304" pitchFamily="18" charset="0"/>
            </a:endParaRPr>
          </a:p>
          <a:p>
            <a:pPr marL="0" marR="0" lvl="0" indent="158750" algn="ctr" defTabSz="914400" rtl="0" eaLnBrk="1" fontAlgn="auto" latinLnBrk="0" hangingPunct="1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Giáo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viên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soạn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: 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Đinh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 Th</a:t>
            </a:r>
            <a:r>
              <a:rPr lang="en-US" sz="4000" b="1" dirty="0">
                <a:solidFill>
                  <a:prstClr val="black"/>
                </a:solidFill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ị </a:t>
            </a:r>
            <a:r>
              <a:rPr lang="en-US" sz="4000" b="1" dirty="0" err="1">
                <a:solidFill>
                  <a:prstClr val="black"/>
                </a:solidFill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Nguyệt</a:t>
            </a:r>
            <a:r>
              <a:rPr lang="en-US" sz="4000" b="1" dirty="0">
                <a:solidFill>
                  <a:prstClr val="black"/>
                </a:solidFill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prstClr val="black"/>
                </a:solidFill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Quế</a:t>
            </a:r>
            <a:r>
              <a:rPr lang="en-US" sz="4000" b="1" dirty="0">
                <a:solidFill>
                  <a:prstClr val="black"/>
                </a:solidFill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prstClr val="black"/>
                </a:solidFill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Trường</a:t>
            </a:r>
            <a:r>
              <a:rPr lang="en-US" sz="4000" b="1" dirty="0">
                <a:solidFill>
                  <a:prstClr val="black"/>
                </a:solidFill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: THCS Xuân Thành</a:t>
            </a:r>
          </a:p>
          <a:p>
            <a:pPr marL="0" marR="0" lvl="0" indent="158750" algn="ctr" defTabSz="914400" rtl="0" eaLnBrk="1" fontAlgn="auto" latinLnBrk="0" hangingPunct="1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b="1" dirty="0" err="1">
                <a:solidFill>
                  <a:prstClr val="black"/>
                </a:solidFill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Huyện</a:t>
            </a:r>
            <a:r>
              <a:rPr lang="en-US" sz="4000" b="1" dirty="0">
                <a:solidFill>
                  <a:prstClr val="black"/>
                </a:solidFill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: Xuân </a:t>
            </a:r>
            <a:r>
              <a:rPr lang="en-US" sz="4000" b="1" dirty="0" err="1">
                <a:solidFill>
                  <a:prstClr val="black"/>
                </a:solidFill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Trường</a:t>
            </a:r>
            <a:endParaRPr lang="en-US" sz="4000" b="1" dirty="0">
              <a:solidFill>
                <a:prstClr val="black"/>
              </a:solidFill>
              <a:latin typeface="Times New Roman" panose="02020603050405020304" pitchFamily="18" charset="0"/>
              <a:ea typeface="Roboto" panose="02000000000000000000" pitchFamily="2" charset="0"/>
              <a:cs typeface="Times New Roman" panose="02020603050405020304" pitchFamily="18" charset="0"/>
            </a:endParaRPr>
          </a:p>
          <a:p>
            <a:pPr marL="0" marR="0" lvl="0" indent="158750" algn="ctr" defTabSz="914400" rtl="0" eaLnBrk="1" fontAlgn="auto" latinLnBrk="0" hangingPunct="1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Roboto" panose="02000000000000000000" pitchFamily="2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1133455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87E4C8D-79B5-4202-4629-E2A5D6F28633}"/>
              </a:ext>
            </a:extLst>
          </p:cNvPr>
          <p:cNvSpPr/>
          <p:nvPr/>
        </p:nvSpPr>
        <p:spPr>
          <a:xfrm>
            <a:off x="692727" y="734291"/>
            <a:ext cx="11125200" cy="4433454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F17B487-EAB5-11D6-2071-2D602ACBED83}"/>
              </a:ext>
            </a:extLst>
          </p:cNvPr>
          <p:cNvSpPr txBox="1"/>
          <p:nvPr/>
        </p:nvSpPr>
        <p:spPr>
          <a:xfrm>
            <a:off x="997527" y="983674"/>
            <a:ext cx="10668000" cy="33887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800" b="1" kern="100" dirty="0" err="1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Câu</a:t>
            </a:r>
            <a:r>
              <a:rPr lang="en-US" sz="2800" b="1" kern="100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1.</a:t>
            </a:r>
            <a:r>
              <a:rPr lang="en-US" sz="2800" kern="100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Trong </a:t>
            </a:r>
            <a:r>
              <a:rPr lang="en-US" sz="2800" kern="100" dirty="0" err="1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</a:t>
            </a:r>
            <a:r>
              <a:rPr lang="en-US" sz="2800" kern="100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kern="100" dirty="0" err="1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phát</a:t>
            </a:r>
            <a:r>
              <a:rPr lang="en-US" sz="2800" kern="100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kern="100" dirty="0" err="1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biểu</a:t>
            </a:r>
            <a:r>
              <a:rPr lang="en-US" sz="2800" kern="100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kern="100" dirty="0" err="1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sau</a:t>
            </a:r>
            <a:r>
              <a:rPr lang="en-US" sz="2800" kern="100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800" kern="100" dirty="0" err="1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phát</a:t>
            </a:r>
            <a:r>
              <a:rPr lang="en-US" sz="2800" kern="100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kern="100" dirty="0" err="1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biểu</a:t>
            </a:r>
            <a:r>
              <a:rPr lang="en-US" sz="2800" kern="100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kern="100" dirty="0" err="1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nào</a:t>
            </a:r>
            <a:r>
              <a:rPr lang="en-US" sz="2800" kern="100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kern="100" dirty="0" err="1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sai</a:t>
            </a:r>
            <a:r>
              <a:rPr lang="en-US" sz="2800" kern="100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lang="en-US" sz="2800" kern="100" dirty="0">
              <a:solidFill>
                <a:srgbClr val="7030A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20000"/>
              </a:lnSpc>
              <a:spcBef>
                <a:spcPts val="240"/>
              </a:spcBef>
              <a:spcAft>
                <a:spcPts val="240"/>
              </a:spcAft>
              <a:tabLst>
                <a:tab pos="1620520" algn="l"/>
                <a:tab pos="3240405" algn="l"/>
                <a:tab pos="4860925" algn="l"/>
              </a:tabLst>
            </a:pPr>
            <a:r>
              <a:rPr lang="en-US" sz="2800" kern="100" dirty="0" err="1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Hình</a:t>
            </a:r>
            <a:r>
              <a:rPr lang="en-US" sz="2800" kern="100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kern="100" dirty="0" err="1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chóp</a:t>
            </a:r>
            <a:r>
              <a:rPr lang="en-US" sz="2800" kern="100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tam </a:t>
            </a:r>
            <a:r>
              <a:rPr lang="en-US" sz="2800" kern="100" dirty="0" err="1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giác</a:t>
            </a:r>
            <a:r>
              <a:rPr lang="en-US" sz="2800" kern="100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kern="100" dirty="0" err="1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đều</a:t>
            </a:r>
            <a:r>
              <a:rPr lang="en-US" sz="2800" kern="100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kern="100" dirty="0" err="1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có</a:t>
            </a:r>
            <a:endParaRPr lang="en-US" sz="2800" kern="100" dirty="0">
              <a:solidFill>
                <a:srgbClr val="7030A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20000"/>
              </a:lnSpc>
              <a:spcBef>
                <a:spcPts val="240"/>
              </a:spcBef>
              <a:spcAft>
                <a:spcPts val="240"/>
              </a:spcAft>
              <a:buFont typeface="+mj-lt"/>
              <a:buAutoNum type="alphaUcPeriod"/>
              <a:tabLst>
                <a:tab pos="1620520" algn="l"/>
                <a:tab pos="3240405" algn="l"/>
                <a:tab pos="4860925" algn="l"/>
              </a:tabLst>
            </a:pPr>
            <a:r>
              <a:rPr lang="en-US" sz="2800" kern="100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kern="100" dirty="0" err="1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</a:t>
            </a:r>
            <a:r>
              <a:rPr lang="en-US" sz="2800" kern="100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kern="100" dirty="0" err="1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cạnh</a:t>
            </a:r>
            <a:r>
              <a:rPr lang="en-US" sz="2800" kern="100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kern="100" dirty="0" err="1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bên</a:t>
            </a:r>
            <a:r>
              <a:rPr lang="en-US" sz="2800" kern="100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kern="100" dirty="0" err="1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bằng</a:t>
            </a:r>
            <a:r>
              <a:rPr lang="en-US" sz="2800" kern="100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kern="100" dirty="0" err="1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nhau</a:t>
            </a:r>
            <a:r>
              <a:rPr lang="en-US" sz="2800" kern="100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2800" kern="100" dirty="0">
              <a:solidFill>
                <a:srgbClr val="7030A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20000"/>
              </a:lnSpc>
              <a:spcBef>
                <a:spcPts val="240"/>
              </a:spcBef>
              <a:spcAft>
                <a:spcPts val="240"/>
              </a:spcAft>
              <a:buFont typeface="+mj-lt"/>
              <a:buAutoNum type="alphaUcPeriod"/>
              <a:tabLst>
                <a:tab pos="1620520" algn="l"/>
                <a:tab pos="3240405" algn="l"/>
                <a:tab pos="4860925" algn="l"/>
              </a:tabLst>
            </a:pPr>
            <a:r>
              <a:rPr lang="en-US" sz="2800" kern="100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kern="100" dirty="0" err="1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</a:t>
            </a:r>
            <a:r>
              <a:rPr lang="en-US" sz="2800" kern="100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kern="100" dirty="0" err="1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cạnh</a:t>
            </a:r>
            <a:r>
              <a:rPr lang="en-US" sz="2800" kern="100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kern="100" dirty="0" err="1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bên</a:t>
            </a:r>
            <a:r>
              <a:rPr lang="en-US" sz="2800" kern="100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kern="100" dirty="0" err="1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bằng</a:t>
            </a:r>
            <a:r>
              <a:rPr lang="en-US" sz="2800" kern="100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kern="100" dirty="0" err="1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nhau</a:t>
            </a:r>
            <a:r>
              <a:rPr lang="en-US" sz="2800" kern="100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kern="100" dirty="0" err="1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lang="en-US" sz="2800" kern="100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kern="100" dirty="0" err="1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đáy</a:t>
            </a:r>
            <a:r>
              <a:rPr lang="en-US" sz="2800" kern="100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kern="100" dirty="0" err="1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là</a:t>
            </a:r>
            <a:r>
              <a:rPr lang="en-US" sz="2800" kern="100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kern="100" dirty="0" err="1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hình</a:t>
            </a:r>
            <a:r>
              <a:rPr lang="en-US" sz="2800" kern="100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tam </a:t>
            </a:r>
            <a:r>
              <a:rPr lang="en-US" sz="2800" kern="100" dirty="0" err="1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giác</a:t>
            </a:r>
            <a:r>
              <a:rPr lang="en-US" sz="2800" kern="100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kern="100" dirty="0" err="1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có</a:t>
            </a:r>
            <a:r>
              <a:rPr lang="en-US" sz="2800" kern="100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kern="100" dirty="0" err="1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</a:t>
            </a:r>
            <a:r>
              <a:rPr lang="en-US" sz="2800" kern="100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kern="100" dirty="0" err="1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góc</a:t>
            </a:r>
            <a:r>
              <a:rPr lang="en-US" sz="2800" kern="100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kern="100" dirty="0" err="1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bằng</a:t>
            </a:r>
            <a:r>
              <a:rPr lang="en-US" sz="2800" kern="100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kern="100" dirty="0" err="1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nhau</a:t>
            </a:r>
            <a:r>
              <a:rPr lang="en-US" sz="2800" kern="100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2800" kern="100" dirty="0">
              <a:solidFill>
                <a:srgbClr val="7030A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20000"/>
              </a:lnSpc>
              <a:spcBef>
                <a:spcPts val="240"/>
              </a:spcBef>
              <a:spcAft>
                <a:spcPts val="240"/>
              </a:spcAft>
              <a:buFont typeface="+mj-lt"/>
              <a:buAutoNum type="alphaUcPeriod"/>
              <a:tabLst>
                <a:tab pos="1620520" algn="l"/>
                <a:tab pos="3240405" algn="l"/>
                <a:tab pos="4860925" algn="l"/>
              </a:tabLst>
            </a:pPr>
            <a:r>
              <a:rPr lang="en-US" sz="2800" kern="100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kern="100" dirty="0" err="1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tất</a:t>
            </a:r>
            <a:r>
              <a:rPr lang="en-US" sz="2800" kern="100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kern="100" dirty="0" err="1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cả</a:t>
            </a:r>
            <a:r>
              <a:rPr lang="en-US" sz="2800" kern="100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kern="100" dirty="0" err="1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</a:t>
            </a:r>
            <a:r>
              <a:rPr lang="en-US" sz="2800" kern="100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kern="100" dirty="0" err="1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cạnh</a:t>
            </a:r>
            <a:r>
              <a:rPr lang="en-US" sz="2800" kern="100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kern="100" dirty="0" err="1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bên</a:t>
            </a:r>
            <a:r>
              <a:rPr lang="en-US" sz="2800" kern="100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kern="100" dirty="0" err="1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bằng</a:t>
            </a:r>
            <a:r>
              <a:rPr lang="en-US" sz="2800" kern="100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kern="100" dirty="0" err="1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nhau</a:t>
            </a:r>
            <a:r>
              <a:rPr lang="en-US" sz="2800" kern="100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kern="100" dirty="0" err="1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lang="en-US" sz="2800" kern="100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kern="100" dirty="0" err="1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đáy</a:t>
            </a:r>
            <a:r>
              <a:rPr lang="en-US" sz="2800" kern="100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kern="100" dirty="0" err="1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là</a:t>
            </a:r>
            <a:r>
              <a:rPr lang="en-US" sz="2800" kern="100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tam </a:t>
            </a:r>
            <a:r>
              <a:rPr lang="en-US" sz="2800" kern="100" dirty="0" err="1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giác</a:t>
            </a:r>
            <a:r>
              <a:rPr lang="en-US" sz="2800" kern="100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kern="100" dirty="0" err="1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đều</a:t>
            </a:r>
            <a:r>
              <a:rPr lang="en-US" sz="2800" kern="100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2800" kern="100" dirty="0">
              <a:solidFill>
                <a:srgbClr val="7030A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20000"/>
              </a:lnSpc>
              <a:spcBef>
                <a:spcPts val="240"/>
              </a:spcBef>
              <a:spcAft>
                <a:spcPts val="240"/>
              </a:spcAft>
              <a:buFont typeface="+mj-lt"/>
              <a:buAutoNum type="alphaUcPeriod"/>
              <a:tabLst>
                <a:tab pos="1620520" algn="l"/>
                <a:tab pos="3240405" algn="l"/>
                <a:tab pos="4860925" algn="l"/>
              </a:tabLst>
            </a:pPr>
            <a:r>
              <a:rPr lang="en-US" sz="2800" kern="100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kern="100" dirty="0" err="1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tất</a:t>
            </a:r>
            <a:r>
              <a:rPr lang="en-US" sz="2800" kern="100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kern="100" dirty="0" err="1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cả</a:t>
            </a:r>
            <a:r>
              <a:rPr lang="en-US" sz="2800" kern="100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kern="100" dirty="0" err="1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</a:t>
            </a:r>
            <a:r>
              <a:rPr lang="en-US" sz="2800" kern="100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kern="100" dirty="0" err="1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cạnh</a:t>
            </a:r>
            <a:r>
              <a:rPr lang="en-US" sz="2800" kern="100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kern="100" dirty="0" err="1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đều</a:t>
            </a:r>
            <a:r>
              <a:rPr lang="en-US" sz="2800" kern="100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kern="100" dirty="0" err="1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bằng</a:t>
            </a:r>
            <a:r>
              <a:rPr lang="en-US" sz="2800" kern="100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kern="100" dirty="0" err="1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nhau</a:t>
            </a:r>
            <a:r>
              <a:rPr lang="en-US" sz="2800" kern="100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2800" kern="100" dirty="0">
              <a:solidFill>
                <a:srgbClr val="7030A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2FF8605-5658-502B-1B0E-7B76BE28E0BC}"/>
              </a:ext>
            </a:extLst>
          </p:cNvPr>
          <p:cNvSpPr txBox="1"/>
          <p:nvPr/>
        </p:nvSpPr>
        <p:spPr>
          <a:xfrm>
            <a:off x="997527" y="3812086"/>
            <a:ext cx="914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</a:p>
        </p:txBody>
      </p:sp>
    </p:spTree>
    <p:extLst>
      <p:ext uri="{BB962C8B-B14F-4D97-AF65-F5344CB8AC3E}">
        <p14:creationId xmlns:p14="http://schemas.microsoft.com/office/powerpoint/2010/main" val="40845141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CE950F5-AC25-2C80-C41C-ED021331CC94}"/>
              </a:ext>
            </a:extLst>
          </p:cNvPr>
          <p:cNvSpPr/>
          <p:nvPr/>
        </p:nvSpPr>
        <p:spPr>
          <a:xfrm>
            <a:off x="1108364" y="762001"/>
            <a:ext cx="10432472" cy="405938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57B4192-64D0-CC97-EAC6-0891D649F6F3}"/>
              </a:ext>
            </a:extLst>
          </p:cNvPr>
          <p:cNvSpPr txBox="1"/>
          <p:nvPr/>
        </p:nvSpPr>
        <p:spPr>
          <a:xfrm>
            <a:off x="1260764" y="2677181"/>
            <a:ext cx="96981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982F3B9-641C-8A03-3A74-23B3DA90E0F0}"/>
              </a:ext>
            </a:extLst>
          </p:cNvPr>
          <p:cNvSpPr txBox="1"/>
          <p:nvPr/>
        </p:nvSpPr>
        <p:spPr>
          <a:xfrm>
            <a:off x="1260764" y="956127"/>
            <a:ext cx="10044545" cy="34143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>
              <a:lnSpc>
                <a:spcPct val="120000"/>
              </a:lnSpc>
              <a:spcBef>
                <a:spcPts val="240"/>
              </a:spcBef>
              <a:spcAft>
                <a:spcPts val="240"/>
              </a:spcAft>
              <a:tabLst>
                <a:tab pos="1620520" algn="l"/>
                <a:tab pos="3240405" algn="l"/>
                <a:tab pos="4860925" algn="l"/>
              </a:tabLst>
            </a:pPr>
            <a:r>
              <a:rPr lang="en-US" sz="2800" b="1" kern="1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Câu</a:t>
            </a:r>
            <a:r>
              <a:rPr lang="en-US" sz="2800" b="1" kern="1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2.</a:t>
            </a:r>
            <a:r>
              <a:rPr lang="en-US" sz="2800" kern="1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Trong </a:t>
            </a:r>
            <a:r>
              <a:rPr lang="en-US" sz="2800" kern="1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</a:t>
            </a:r>
            <a:r>
              <a:rPr lang="en-US" sz="2800" kern="1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kern="1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phát</a:t>
            </a:r>
            <a:r>
              <a:rPr lang="en-US" sz="2800" kern="1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kern="1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biểu</a:t>
            </a:r>
            <a:r>
              <a:rPr lang="en-US" sz="2800" kern="1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kern="1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sau</a:t>
            </a:r>
            <a:r>
              <a:rPr lang="en-US" sz="2800" kern="1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800" kern="1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phát</a:t>
            </a:r>
            <a:r>
              <a:rPr lang="en-US" sz="2800" kern="1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kern="1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biểu</a:t>
            </a:r>
            <a:r>
              <a:rPr lang="en-US" sz="2800" kern="1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kern="1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nào</a:t>
            </a:r>
            <a:r>
              <a:rPr lang="en-US" sz="2800" kern="1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kern="1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đúng</a:t>
            </a:r>
            <a:r>
              <a:rPr lang="en-US" sz="2800" kern="1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lang="en-US" sz="2800" kern="100" dirty="0">
              <a:solidFill>
                <a:srgbClr val="0070C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20000"/>
              </a:lnSpc>
              <a:spcBef>
                <a:spcPts val="240"/>
              </a:spcBef>
              <a:spcAft>
                <a:spcPts val="240"/>
              </a:spcAft>
              <a:tabLst>
                <a:tab pos="1620520" algn="l"/>
                <a:tab pos="3240405" algn="l"/>
                <a:tab pos="4860925" algn="l"/>
              </a:tabLst>
            </a:pPr>
            <a:r>
              <a:rPr lang="en-US" sz="2800" kern="1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Trung </a:t>
            </a:r>
            <a:r>
              <a:rPr lang="en-US" sz="2800" kern="1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đoạn</a:t>
            </a:r>
            <a:r>
              <a:rPr lang="en-US" sz="2800" kern="1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kern="1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2800" kern="1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kern="1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hình</a:t>
            </a:r>
            <a:r>
              <a:rPr lang="en-US" sz="2800" kern="1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kern="1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chóp</a:t>
            </a:r>
            <a:r>
              <a:rPr lang="en-US" sz="2800" kern="1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tam </a:t>
            </a:r>
            <a:r>
              <a:rPr lang="en-US" sz="2800" kern="1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giác</a:t>
            </a:r>
            <a:r>
              <a:rPr lang="en-US" sz="2800" kern="1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kern="1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đều</a:t>
            </a:r>
            <a:r>
              <a:rPr lang="en-US" sz="2800" kern="1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kern="1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là</a:t>
            </a:r>
            <a:endParaRPr lang="en-US" sz="2800" kern="100" dirty="0">
              <a:solidFill>
                <a:srgbClr val="0070C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20000"/>
              </a:lnSpc>
              <a:spcBef>
                <a:spcPts val="240"/>
              </a:spcBef>
              <a:spcAft>
                <a:spcPts val="240"/>
              </a:spcAft>
              <a:buFont typeface="+mj-lt"/>
              <a:buAutoNum type="alphaUcPeriod"/>
              <a:tabLst>
                <a:tab pos="1620520" algn="l"/>
                <a:tab pos="3240405" algn="l"/>
                <a:tab pos="4860925" algn="l"/>
              </a:tabLst>
            </a:pPr>
            <a:r>
              <a:rPr lang="en-US" sz="2800" kern="1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kern="1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đường</a:t>
            </a:r>
            <a:r>
              <a:rPr lang="en-US" sz="2800" kern="1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kern="1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cao</a:t>
            </a:r>
            <a:r>
              <a:rPr lang="en-US" sz="2800" kern="1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kern="1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2800" kern="1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kern="1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mỗi</a:t>
            </a:r>
            <a:r>
              <a:rPr lang="en-US" sz="2800" kern="1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kern="1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mặt</a:t>
            </a:r>
            <a:r>
              <a:rPr lang="en-US" sz="2800" kern="1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kern="1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bên</a:t>
            </a:r>
            <a:r>
              <a:rPr lang="en-US" sz="2800" kern="1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2800" kern="100" dirty="0">
              <a:solidFill>
                <a:srgbClr val="0070C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20000"/>
              </a:lnSpc>
              <a:spcBef>
                <a:spcPts val="240"/>
              </a:spcBef>
              <a:spcAft>
                <a:spcPts val="240"/>
              </a:spcAft>
              <a:buFont typeface="+mj-lt"/>
              <a:buAutoNum type="alphaUcPeriod"/>
              <a:tabLst>
                <a:tab pos="1620520" algn="l"/>
                <a:tab pos="3240405" algn="l"/>
                <a:tab pos="4860925" algn="l"/>
              </a:tabLst>
            </a:pPr>
            <a:r>
              <a:rPr lang="en-US" sz="2800" kern="1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kern="1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đường</a:t>
            </a:r>
            <a:r>
              <a:rPr lang="en-US" sz="2800" kern="1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kern="1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trung</a:t>
            </a:r>
            <a:r>
              <a:rPr lang="en-US" sz="2800" kern="1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kern="1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tuyến</a:t>
            </a:r>
            <a:r>
              <a:rPr lang="en-US" sz="2800" kern="1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kern="1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vẽ</a:t>
            </a:r>
            <a:r>
              <a:rPr lang="en-US" sz="2800" kern="1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kern="1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từ</a:t>
            </a:r>
            <a:r>
              <a:rPr lang="en-US" sz="2800" kern="1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kern="1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đỉnh</a:t>
            </a:r>
            <a:r>
              <a:rPr lang="en-US" sz="2800" kern="1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kern="1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2800" kern="1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kern="1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mỗi</a:t>
            </a:r>
            <a:r>
              <a:rPr lang="en-US" sz="2800" kern="1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kern="1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mặt</a:t>
            </a:r>
            <a:r>
              <a:rPr lang="en-US" sz="2800" kern="1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kern="1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bên</a:t>
            </a:r>
            <a:r>
              <a:rPr lang="en-US" sz="2800" kern="1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2800" kern="100" dirty="0">
              <a:solidFill>
                <a:srgbClr val="0070C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20000"/>
              </a:lnSpc>
              <a:spcBef>
                <a:spcPts val="240"/>
              </a:spcBef>
              <a:spcAft>
                <a:spcPts val="240"/>
              </a:spcAft>
              <a:buFont typeface="+mj-lt"/>
              <a:buAutoNum type="alphaUcPeriod"/>
              <a:tabLst>
                <a:tab pos="1620520" algn="l"/>
                <a:tab pos="3240405" algn="l"/>
                <a:tab pos="4860925" algn="l"/>
              </a:tabLst>
            </a:pPr>
            <a:r>
              <a:rPr lang="en-US" sz="2800" kern="1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kern="1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đường</a:t>
            </a:r>
            <a:r>
              <a:rPr lang="en-US" sz="2800" kern="1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kern="1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cao</a:t>
            </a:r>
            <a:r>
              <a:rPr lang="en-US" sz="2800" kern="1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kern="1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2800" kern="1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tam </a:t>
            </a:r>
            <a:r>
              <a:rPr lang="en-US" sz="2800" kern="1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giác</a:t>
            </a:r>
            <a:r>
              <a:rPr lang="en-US" sz="2800" kern="1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kern="1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đáy</a:t>
            </a:r>
            <a:r>
              <a:rPr lang="en-US" sz="2800" kern="1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2800" kern="100" dirty="0">
              <a:solidFill>
                <a:srgbClr val="0070C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20000"/>
              </a:lnSpc>
              <a:spcBef>
                <a:spcPts val="240"/>
              </a:spcBef>
              <a:spcAft>
                <a:spcPts val="240"/>
              </a:spcAft>
              <a:buFont typeface="+mj-lt"/>
              <a:buAutoNum type="alphaUcPeriod"/>
              <a:tabLst>
                <a:tab pos="1620520" algn="l"/>
                <a:tab pos="3240405" algn="l"/>
                <a:tab pos="4860925" algn="l"/>
              </a:tabLst>
            </a:pPr>
            <a:r>
              <a:rPr lang="en-US" sz="2800" kern="1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kern="1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đường</a:t>
            </a:r>
            <a:r>
              <a:rPr lang="en-US" sz="2800" kern="1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kern="1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trung</a:t>
            </a:r>
            <a:r>
              <a:rPr lang="en-US" sz="2800" kern="1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kern="1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tuyến</a:t>
            </a:r>
            <a:r>
              <a:rPr lang="en-US" sz="2800" kern="1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kern="1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2800" kern="1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kern="1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mỗi</a:t>
            </a:r>
            <a:r>
              <a:rPr lang="en-US" sz="2800" kern="1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kern="1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mặt</a:t>
            </a:r>
            <a:r>
              <a:rPr lang="en-US" sz="2800" kern="1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kern="1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bên</a:t>
            </a:r>
            <a:r>
              <a:rPr lang="en-US" sz="2800" kern="1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2800" kern="100" dirty="0">
              <a:solidFill>
                <a:srgbClr val="0070C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4D75385-2539-80ED-2BB3-A01AEFE644F3}"/>
              </a:ext>
            </a:extLst>
          </p:cNvPr>
          <p:cNvSpPr txBox="1"/>
          <p:nvPr/>
        </p:nvSpPr>
        <p:spPr>
          <a:xfrm>
            <a:off x="1260764" y="2677180"/>
            <a:ext cx="191192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</a:p>
        </p:txBody>
      </p:sp>
    </p:spTree>
    <p:extLst>
      <p:ext uri="{BB962C8B-B14F-4D97-AF65-F5344CB8AC3E}">
        <p14:creationId xmlns:p14="http://schemas.microsoft.com/office/powerpoint/2010/main" val="3022231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25F18E0-C212-F20E-D72F-4C6A6596B228}"/>
              </a:ext>
            </a:extLst>
          </p:cNvPr>
          <p:cNvSpPr/>
          <p:nvPr/>
        </p:nvSpPr>
        <p:spPr>
          <a:xfrm>
            <a:off x="152400" y="692728"/>
            <a:ext cx="11776363" cy="3979551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B58364D-54B1-46BC-97F8-846C3CD73882}"/>
              </a:ext>
            </a:extLst>
          </p:cNvPr>
          <p:cNvSpPr txBox="1"/>
          <p:nvPr/>
        </p:nvSpPr>
        <p:spPr>
          <a:xfrm>
            <a:off x="263237" y="886691"/>
            <a:ext cx="11665526" cy="34143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>
              <a:lnSpc>
                <a:spcPct val="120000"/>
              </a:lnSpc>
              <a:spcBef>
                <a:spcPts val="240"/>
              </a:spcBef>
              <a:spcAft>
                <a:spcPts val="240"/>
              </a:spcAft>
              <a:tabLst>
                <a:tab pos="1620520" algn="l"/>
                <a:tab pos="3240405" algn="l"/>
                <a:tab pos="4860925" algn="l"/>
              </a:tabLst>
            </a:pPr>
            <a:r>
              <a:rPr lang="en-US" sz="2800" b="1" kern="1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Câu</a:t>
            </a:r>
            <a:r>
              <a:rPr lang="en-US" sz="2800" b="1" kern="1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3.</a:t>
            </a:r>
            <a:r>
              <a:rPr lang="en-US" sz="2800" kern="1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Trong </a:t>
            </a:r>
            <a:r>
              <a:rPr lang="en-US" sz="2800" kern="1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</a:t>
            </a:r>
            <a:r>
              <a:rPr lang="en-US" sz="2800" kern="1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kern="1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phát</a:t>
            </a:r>
            <a:r>
              <a:rPr lang="en-US" sz="2800" kern="1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kern="1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biểu</a:t>
            </a:r>
            <a:r>
              <a:rPr lang="en-US" sz="2800" kern="1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kern="1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sau</a:t>
            </a:r>
            <a:r>
              <a:rPr lang="en-US" sz="2800" kern="1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800" kern="1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phát</a:t>
            </a:r>
            <a:r>
              <a:rPr lang="en-US" sz="2800" kern="1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kern="1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biểu</a:t>
            </a:r>
            <a:r>
              <a:rPr lang="en-US" sz="2800" kern="1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kern="1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nào</a:t>
            </a:r>
            <a:r>
              <a:rPr lang="en-US" sz="2800" kern="1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kern="1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đúng</a:t>
            </a:r>
            <a:r>
              <a:rPr lang="en-US" sz="2800" kern="1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lang="en-US" sz="2800" kern="100" dirty="0">
              <a:solidFill>
                <a:srgbClr val="0070C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20000"/>
              </a:lnSpc>
              <a:spcBef>
                <a:spcPts val="240"/>
              </a:spcBef>
              <a:spcAft>
                <a:spcPts val="240"/>
              </a:spcAft>
              <a:tabLst>
                <a:tab pos="1620520" algn="l"/>
                <a:tab pos="3240405" algn="l"/>
                <a:tab pos="4860925" algn="l"/>
              </a:tabLst>
            </a:pPr>
            <a:r>
              <a:rPr lang="en-US" sz="2800" kern="1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Chiều</a:t>
            </a:r>
            <a:r>
              <a:rPr lang="en-US" sz="2800" kern="1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kern="1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cao</a:t>
            </a:r>
            <a:r>
              <a:rPr lang="en-US" sz="2800" kern="1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kern="1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2800" kern="1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kern="1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hình</a:t>
            </a:r>
            <a:r>
              <a:rPr lang="en-US" sz="2800" kern="1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kern="1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chóp</a:t>
            </a:r>
            <a:r>
              <a:rPr lang="en-US" sz="2800" kern="1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tam </a:t>
            </a:r>
            <a:r>
              <a:rPr lang="en-US" sz="2800" kern="1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giác</a:t>
            </a:r>
            <a:r>
              <a:rPr lang="en-US" sz="2800" kern="1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kern="1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đều</a:t>
            </a:r>
            <a:r>
              <a:rPr lang="en-US" sz="2800" kern="1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kern="1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là</a:t>
            </a:r>
            <a:endParaRPr lang="en-US" sz="2800" kern="100" dirty="0">
              <a:solidFill>
                <a:srgbClr val="0070C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20000"/>
              </a:lnSpc>
              <a:spcBef>
                <a:spcPts val="240"/>
              </a:spcBef>
              <a:spcAft>
                <a:spcPts val="240"/>
              </a:spcAft>
              <a:buFont typeface="+mj-lt"/>
              <a:buAutoNum type="alphaUcPeriod"/>
              <a:tabLst>
                <a:tab pos="1620520" algn="l"/>
                <a:tab pos="3240405" algn="l"/>
                <a:tab pos="4860925" algn="l"/>
              </a:tabLst>
            </a:pPr>
            <a:r>
              <a:rPr lang="en-US" sz="2800" kern="1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kern="1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độ</a:t>
            </a:r>
            <a:r>
              <a:rPr lang="en-US" sz="2800" kern="1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kern="1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dài</a:t>
            </a:r>
            <a:r>
              <a:rPr lang="en-US" sz="2800" kern="1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kern="1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đoạn</a:t>
            </a:r>
            <a:r>
              <a:rPr lang="en-US" sz="2800" kern="1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kern="1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thẳng</a:t>
            </a:r>
            <a:r>
              <a:rPr lang="en-US" sz="2800" kern="1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kern="1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nối</a:t>
            </a:r>
            <a:r>
              <a:rPr lang="en-US" sz="2800" kern="1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kern="1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từ</a:t>
            </a:r>
            <a:r>
              <a:rPr lang="en-US" sz="2800" kern="1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kern="1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đỉnh</a:t>
            </a:r>
            <a:r>
              <a:rPr lang="en-US" sz="2800" kern="1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kern="1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2800" kern="1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kern="1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hình</a:t>
            </a:r>
            <a:r>
              <a:rPr lang="en-US" sz="2800" kern="1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kern="1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chóp</a:t>
            </a:r>
            <a:r>
              <a:rPr lang="en-US" sz="2800" kern="1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kern="1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tới</a:t>
            </a:r>
            <a:r>
              <a:rPr lang="en-US" sz="2800" kern="1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kern="1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trung</a:t>
            </a:r>
            <a:r>
              <a:rPr lang="en-US" sz="2800" kern="1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kern="1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điểm</a:t>
            </a:r>
            <a:r>
              <a:rPr lang="en-US" sz="2800" kern="1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kern="1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2800" kern="1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kern="1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một</a:t>
            </a:r>
            <a:r>
              <a:rPr lang="en-US" sz="2800" kern="1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kern="1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cạnh</a:t>
            </a:r>
            <a:r>
              <a:rPr lang="en-US" sz="2800" kern="1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kern="1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đáy</a:t>
            </a:r>
            <a:r>
              <a:rPr lang="en-US" sz="2800" kern="1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2800" kern="100" dirty="0">
              <a:solidFill>
                <a:srgbClr val="0070C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20000"/>
              </a:lnSpc>
              <a:spcBef>
                <a:spcPts val="240"/>
              </a:spcBef>
              <a:spcAft>
                <a:spcPts val="240"/>
              </a:spcAft>
              <a:buFont typeface="+mj-lt"/>
              <a:buAutoNum type="alphaUcPeriod"/>
              <a:tabLst>
                <a:tab pos="1620520" algn="l"/>
                <a:tab pos="3240405" algn="l"/>
                <a:tab pos="4860925" algn="l"/>
              </a:tabLst>
            </a:pPr>
            <a:r>
              <a:rPr lang="en-US" sz="2800" kern="1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kern="1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chiều</a:t>
            </a:r>
            <a:r>
              <a:rPr lang="en-US" sz="2800" kern="1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kern="1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cao</a:t>
            </a:r>
            <a:r>
              <a:rPr lang="en-US" sz="2800" kern="1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kern="1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2800" kern="1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kern="1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mặt</a:t>
            </a:r>
            <a:r>
              <a:rPr lang="en-US" sz="2800" kern="1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kern="1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đáy</a:t>
            </a:r>
            <a:r>
              <a:rPr lang="en-US" sz="2800" kern="1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2800" kern="100" dirty="0">
              <a:solidFill>
                <a:srgbClr val="0070C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20000"/>
              </a:lnSpc>
              <a:spcBef>
                <a:spcPts val="240"/>
              </a:spcBef>
              <a:spcAft>
                <a:spcPts val="240"/>
              </a:spcAft>
              <a:buFont typeface="+mj-lt"/>
              <a:buAutoNum type="alphaUcPeriod"/>
              <a:tabLst>
                <a:tab pos="1620520" algn="l"/>
                <a:tab pos="3240405" algn="l"/>
                <a:tab pos="4860925" algn="l"/>
              </a:tabLst>
            </a:pPr>
            <a:r>
              <a:rPr lang="en-US" sz="2800" kern="1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kern="1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độ</a:t>
            </a:r>
            <a:r>
              <a:rPr lang="en-US" sz="2800" kern="1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kern="1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dài</a:t>
            </a:r>
            <a:r>
              <a:rPr lang="en-US" sz="2800" kern="1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kern="1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đoạn</a:t>
            </a:r>
            <a:r>
              <a:rPr lang="en-US" sz="2800" kern="1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kern="1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thẳng</a:t>
            </a:r>
            <a:r>
              <a:rPr lang="en-US" sz="2800" kern="1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kern="1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nối</a:t>
            </a:r>
            <a:r>
              <a:rPr lang="en-US" sz="2800" kern="1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kern="1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từ</a:t>
            </a:r>
            <a:r>
              <a:rPr lang="en-US" sz="2800" kern="1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kern="1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đỉnh</a:t>
            </a:r>
            <a:r>
              <a:rPr lang="en-US" sz="2800" kern="1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kern="1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2800" kern="1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kern="1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hình</a:t>
            </a:r>
            <a:r>
              <a:rPr lang="en-US" sz="2800" kern="1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kern="1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chóp</a:t>
            </a:r>
            <a:r>
              <a:rPr lang="en-US" sz="2800" kern="1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kern="1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đến</a:t>
            </a:r>
            <a:r>
              <a:rPr lang="en-US" sz="2800" kern="1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kern="1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trọng</a:t>
            </a:r>
            <a:r>
              <a:rPr lang="en-US" sz="2800" kern="1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kern="1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tâm</a:t>
            </a:r>
            <a:r>
              <a:rPr lang="en-US" sz="2800" kern="1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kern="1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2800" kern="1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tam </a:t>
            </a:r>
            <a:r>
              <a:rPr lang="en-US" sz="2800" kern="1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giác</a:t>
            </a:r>
            <a:r>
              <a:rPr lang="en-US" sz="2800" kern="1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kern="1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đáy</a:t>
            </a:r>
            <a:r>
              <a:rPr lang="en-US" sz="2800" kern="1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2800" kern="100" dirty="0">
              <a:solidFill>
                <a:srgbClr val="0070C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20000"/>
              </a:lnSpc>
              <a:spcBef>
                <a:spcPts val="240"/>
              </a:spcBef>
              <a:spcAft>
                <a:spcPts val="240"/>
              </a:spcAft>
              <a:buFont typeface="+mj-lt"/>
              <a:buAutoNum type="alphaUcPeriod"/>
              <a:tabLst>
                <a:tab pos="1620520" algn="l"/>
                <a:tab pos="3240405" algn="l"/>
                <a:tab pos="4860925" algn="l"/>
              </a:tabLst>
            </a:pPr>
            <a:r>
              <a:rPr lang="en-US" sz="2800" kern="1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kern="1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độ</a:t>
            </a:r>
            <a:r>
              <a:rPr lang="en-US" sz="2800" kern="1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kern="1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dài</a:t>
            </a:r>
            <a:r>
              <a:rPr lang="en-US" sz="2800" kern="1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kern="1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đường</a:t>
            </a:r>
            <a:r>
              <a:rPr lang="en-US" sz="2800" kern="1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kern="1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trung</a:t>
            </a:r>
            <a:r>
              <a:rPr lang="en-US" sz="2800" kern="1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kern="1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tuyến</a:t>
            </a:r>
            <a:r>
              <a:rPr lang="en-US" sz="2800" kern="1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kern="1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2800" kern="1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kern="1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một</a:t>
            </a:r>
            <a:r>
              <a:rPr lang="en-US" sz="2800" kern="1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kern="1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mặt</a:t>
            </a:r>
            <a:r>
              <a:rPr lang="en-US" sz="2800" kern="1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kern="1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bên</a:t>
            </a:r>
            <a:r>
              <a:rPr lang="en-US" sz="2800" kern="1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kern="1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2800" kern="1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kern="1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hình</a:t>
            </a:r>
            <a:r>
              <a:rPr lang="en-US" sz="2800" kern="1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kern="1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chóp</a:t>
            </a:r>
            <a:r>
              <a:rPr lang="en-US" sz="2800" kern="1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2800" kern="100" dirty="0">
              <a:solidFill>
                <a:srgbClr val="0070C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2B057C2-61AC-1067-A2EF-D24B36D58287}"/>
              </a:ext>
            </a:extLst>
          </p:cNvPr>
          <p:cNvSpPr txBox="1"/>
          <p:nvPr/>
        </p:nvSpPr>
        <p:spPr>
          <a:xfrm>
            <a:off x="263237" y="3172691"/>
            <a:ext cx="997528" cy="540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33360008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71E7C47-43E7-802C-9720-073DCFDA5A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78831" y="235527"/>
            <a:ext cx="12549662" cy="61789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807544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8401188F-B2B5-F9F9-69E8-F52400D53E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29147" y="609600"/>
            <a:ext cx="13389183" cy="42133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919276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8EB3EB74-54D6-39A8-265B-FCC3A1B275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5580" y="0"/>
            <a:ext cx="11866420" cy="4606448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D19CF18-5DF2-3A0A-7373-4D9E4D219916}"/>
              </a:ext>
            </a:extLst>
          </p:cNvPr>
          <p:cNvSpPr txBox="1"/>
          <p:nvPr/>
        </p:nvSpPr>
        <p:spPr>
          <a:xfrm>
            <a:off x="498761" y="4443536"/>
            <a:ext cx="11194473" cy="23175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algn="just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800" kern="1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</a:t>
            </a:r>
            <a:r>
              <a:rPr lang="en-US" sz="2800" kern="1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kern="1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bướ</a:t>
            </a:r>
            <a:r>
              <a:rPr lang="en-US" sz="2800" kern="100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</a:t>
            </a:r>
            <a:r>
              <a:rPr lang="en-US" sz="2800" kern="1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kern="100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tính</a:t>
            </a:r>
            <a:r>
              <a:rPr lang="en-US" sz="2800" kern="1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kern="100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diện</a:t>
            </a:r>
            <a:r>
              <a:rPr lang="en-US" sz="2800" kern="1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kern="100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tích</a:t>
            </a:r>
            <a:r>
              <a:rPr lang="en-US" sz="2800" kern="1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kern="100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xung</a:t>
            </a:r>
            <a:r>
              <a:rPr lang="en-US" sz="2800" kern="1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kern="100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quanh</a:t>
            </a:r>
            <a:r>
              <a:rPr lang="en-US" sz="2800" kern="1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kern="100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2800" kern="1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kern="100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hình</a:t>
            </a:r>
            <a:r>
              <a:rPr lang="en-US" sz="2800" kern="1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kern="100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chóp</a:t>
            </a:r>
            <a:r>
              <a:rPr lang="en-US" sz="2800" kern="1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tam </a:t>
            </a:r>
            <a:r>
              <a:rPr lang="en-US" sz="2800" kern="100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giác</a:t>
            </a:r>
            <a:r>
              <a:rPr lang="en-US" sz="2800" kern="1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kern="100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đều</a:t>
            </a:r>
            <a:r>
              <a:rPr lang="en-US" sz="2800" kern="1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</a:p>
          <a:p>
            <a:pPr marL="0" marR="0" algn="just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800" kern="100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B1: </a:t>
            </a:r>
            <a:r>
              <a:rPr lang="en-US" sz="2800" kern="100" dirty="0" err="1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Tính</a:t>
            </a:r>
            <a:r>
              <a:rPr lang="en-US" sz="2800" kern="100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kern="100" dirty="0" err="1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nửa</a:t>
            </a:r>
            <a:r>
              <a:rPr lang="en-US" sz="2800" kern="100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chu vi </a:t>
            </a:r>
            <a:r>
              <a:rPr lang="en-US" sz="2800" kern="100" dirty="0" err="1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đáy</a:t>
            </a:r>
            <a:r>
              <a:rPr lang="en-US" sz="2800" kern="100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2800" kern="100" dirty="0">
              <a:solidFill>
                <a:srgbClr val="7030A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just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800" kern="100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B2: </a:t>
            </a:r>
            <a:r>
              <a:rPr lang="en-US" sz="2800" kern="100" dirty="0" err="1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Xác</a:t>
            </a:r>
            <a:r>
              <a:rPr lang="en-US" sz="2800" kern="100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kern="100" dirty="0" err="1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định</a:t>
            </a:r>
            <a:r>
              <a:rPr lang="en-US" sz="2800" kern="100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kern="100" dirty="0" err="1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độ</a:t>
            </a:r>
            <a:r>
              <a:rPr lang="en-US" sz="2800" kern="100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kern="100" dirty="0" err="1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dài</a:t>
            </a:r>
            <a:r>
              <a:rPr lang="en-US" sz="2800" kern="100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kern="100" dirty="0" err="1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2800" kern="100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kern="100" dirty="0" err="1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trung</a:t>
            </a:r>
            <a:r>
              <a:rPr lang="en-US" sz="2800" kern="100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kern="100" dirty="0" err="1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đoạn</a:t>
            </a:r>
            <a:r>
              <a:rPr lang="en-US" sz="2800" kern="100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2800" kern="100" dirty="0">
              <a:solidFill>
                <a:srgbClr val="7030A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2800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- B3: </a:t>
            </a:r>
            <a:r>
              <a:rPr lang="en-US" sz="2800" dirty="0" err="1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Thay</a:t>
            </a:r>
            <a:r>
              <a:rPr lang="en-US" sz="2800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vào</a:t>
            </a:r>
            <a:r>
              <a:rPr lang="en-US" sz="2800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công</a:t>
            </a:r>
            <a:r>
              <a:rPr lang="en-US" sz="2800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thức</a:t>
            </a:r>
            <a:r>
              <a:rPr lang="en-US" sz="2800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tính</a:t>
            </a:r>
            <a:r>
              <a:rPr lang="en-US" sz="2800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diện</a:t>
            </a:r>
            <a:r>
              <a:rPr lang="en-US" sz="2800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tích</a:t>
            </a:r>
            <a:r>
              <a:rPr lang="en-US" sz="2800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xung</a:t>
            </a:r>
            <a:r>
              <a:rPr lang="en-US" sz="2800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quanh</a:t>
            </a:r>
            <a:r>
              <a:rPr lang="en-US" sz="2800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  <a:endParaRPr lang="en-US" sz="2800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29672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DB68FB90-2055-24BC-D291-7473F998F8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8656" y="-196910"/>
            <a:ext cx="11277600" cy="7077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505677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C1C76189-0E62-37A9-8647-E27CFB67C6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0327" y="-121157"/>
            <a:ext cx="10252363" cy="72928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5836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64BBC34-96C5-7408-DDD0-35BF7EA953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423" y="2964872"/>
            <a:ext cx="11583152" cy="404011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ACC67D1-4357-35CE-23B6-1AEA2A31AD2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345" y="-124691"/>
            <a:ext cx="12067309" cy="32768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075865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EA69470-A617-4FAA-2E20-EAA4FFCB08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27990" y="602671"/>
            <a:ext cx="12558535" cy="3366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42983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A1B3050-E403-C725-3ADD-6F52FC2B453C}"/>
              </a:ext>
            </a:extLst>
          </p:cNvPr>
          <p:cNvSpPr txBox="1"/>
          <p:nvPr/>
        </p:nvSpPr>
        <p:spPr>
          <a:xfrm>
            <a:off x="900545" y="623459"/>
            <a:ext cx="10848110" cy="527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algn="just">
              <a:lnSpc>
                <a:spcPct val="106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800" kern="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T</a:t>
            </a:r>
            <a:r>
              <a:rPr lang="en-US" sz="2800" kern="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rong </a:t>
            </a:r>
            <a:r>
              <a:rPr lang="en-US" sz="2800" kern="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thực</a:t>
            </a:r>
            <a:r>
              <a:rPr lang="en-US" sz="2800" kern="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kern="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tiễn</a:t>
            </a:r>
            <a:r>
              <a:rPr lang="en-US" sz="2800" kern="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ta </a:t>
            </a:r>
            <a:r>
              <a:rPr lang="en-US" sz="2800" kern="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thường</a:t>
            </a:r>
            <a:r>
              <a:rPr lang="en-US" sz="2800" kern="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kern="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gặp</a:t>
            </a:r>
            <a:r>
              <a:rPr lang="en-US" sz="2800" kern="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kern="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những</a:t>
            </a:r>
            <a:r>
              <a:rPr lang="en-US" sz="2800" kern="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kern="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vật</a:t>
            </a:r>
            <a:r>
              <a:rPr lang="en-US" sz="2800" kern="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kern="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thể</a:t>
            </a:r>
            <a:r>
              <a:rPr lang="en-US" sz="2800" kern="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kern="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có</a:t>
            </a:r>
            <a:r>
              <a:rPr lang="en-US" sz="2800" kern="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kern="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dạng</a:t>
            </a:r>
            <a:r>
              <a:rPr lang="en-US" sz="2800" kern="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kern="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như</a:t>
            </a:r>
            <a:r>
              <a:rPr lang="en-US" sz="2800" kern="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ở </a:t>
            </a:r>
            <a:r>
              <a:rPr lang="en-US" sz="2800" kern="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hình</a:t>
            </a:r>
            <a:r>
              <a:rPr lang="en-US" sz="2800" kern="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kern="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sau</a:t>
            </a:r>
            <a:r>
              <a:rPr lang="en-US" sz="2800" kern="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:</a:t>
            </a:r>
            <a:endParaRPr lang="en-US" sz="2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CA945A9-974A-3048-3AEC-038E86D983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7745" y="1627162"/>
            <a:ext cx="2076450" cy="180975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785A787-4CAD-0798-2A50-52C6C9FF358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25012" y="1641132"/>
            <a:ext cx="1844675" cy="178181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7C042C2-21CA-C43F-0751-14FD6E0CE7C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01345" y="1613192"/>
            <a:ext cx="2393315" cy="17907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FB8B48A-3033-8049-5BAC-E6C3833CCC5A}"/>
              </a:ext>
            </a:extLst>
          </p:cNvPr>
          <p:cNvSpPr txBox="1"/>
          <p:nvPr/>
        </p:nvSpPr>
        <p:spPr>
          <a:xfrm>
            <a:off x="748145" y="4821079"/>
            <a:ext cx="11152909" cy="5564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8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khối</a:t>
            </a:r>
            <a:r>
              <a:rPr lang="en-US" sz="2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dạng</a:t>
            </a:r>
            <a:r>
              <a:rPr lang="en-US" sz="2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2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ở </a:t>
            </a:r>
            <a:r>
              <a:rPr lang="en-US" sz="2800" kern="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kern="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2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thường</a:t>
            </a:r>
            <a:r>
              <a:rPr lang="en-US" sz="2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gọi</a:t>
            </a:r>
            <a:r>
              <a:rPr lang="en-US" sz="2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2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2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BC7933A-F0D6-BE74-467B-7BAA2DD15E1D}"/>
              </a:ext>
            </a:extLst>
          </p:cNvPr>
          <p:cNvSpPr txBox="1"/>
          <p:nvPr/>
        </p:nvSpPr>
        <p:spPr>
          <a:xfrm>
            <a:off x="1122218" y="5649035"/>
            <a:ext cx="9753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kern="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Đây</a:t>
            </a:r>
            <a:r>
              <a:rPr lang="en-US" sz="2800" kern="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kern="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là</a:t>
            </a:r>
            <a:r>
              <a:rPr lang="en-US" sz="2800" kern="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kern="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những</a:t>
            </a:r>
            <a:r>
              <a:rPr lang="en-US" sz="2800" kern="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kern="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vật</a:t>
            </a:r>
            <a:r>
              <a:rPr lang="en-US" sz="2800" kern="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kern="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thể</a:t>
            </a:r>
            <a:r>
              <a:rPr lang="en-US" sz="2800" kern="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kern="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có</a:t>
            </a:r>
            <a:r>
              <a:rPr lang="en-US" sz="2800" kern="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kern="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dạng</a:t>
            </a:r>
            <a:r>
              <a:rPr lang="en-US" sz="2800" kern="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kern="0" dirty="0" err="1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hình</a:t>
            </a:r>
            <a:r>
              <a:rPr lang="en-US" sz="2800" kern="0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kern="0" dirty="0" err="1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chóp</a:t>
            </a:r>
            <a:r>
              <a:rPr lang="en-US" sz="2800" kern="0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tam </a:t>
            </a:r>
            <a:r>
              <a:rPr lang="en-US" sz="2800" kern="0" dirty="0" err="1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giác</a:t>
            </a:r>
            <a:r>
              <a:rPr lang="en-US" sz="2800" kern="0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kern="0" dirty="0" err="1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đều</a:t>
            </a:r>
            <a:r>
              <a:rPr lang="en-US" sz="2800" kern="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. </a:t>
            </a:r>
            <a:endParaRPr lang="en-US" sz="2800" dirty="0">
              <a:solidFill>
                <a:srgbClr val="0070C0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A2FAC24-7C44-B870-9D6B-CB43526454E0}"/>
              </a:ext>
            </a:extLst>
          </p:cNvPr>
          <p:cNvSpPr txBox="1"/>
          <p:nvPr/>
        </p:nvSpPr>
        <p:spPr>
          <a:xfrm>
            <a:off x="1565570" y="3701587"/>
            <a:ext cx="20764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Rubik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9A4CF8B-0A73-465A-73E1-53FC8EFF0558}"/>
              </a:ext>
            </a:extLst>
          </p:cNvPr>
          <p:cNvSpPr txBox="1"/>
          <p:nvPr/>
        </p:nvSpPr>
        <p:spPr>
          <a:xfrm>
            <a:off x="4380432" y="3701587"/>
            <a:ext cx="195109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Khung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gỗ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C3AC3E5-4B3A-A830-8DF5-E6813EED53FA}"/>
              </a:ext>
            </a:extLst>
          </p:cNvPr>
          <p:cNvSpPr txBox="1"/>
          <p:nvPr/>
        </p:nvSpPr>
        <p:spPr>
          <a:xfrm>
            <a:off x="6862123" y="3588327"/>
            <a:ext cx="366732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Chóp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inox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đỉnh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núi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Fansipan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Việt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Nam)</a:t>
            </a:r>
          </a:p>
        </p:txBody>
      </p:sp>
    </p:spTree>
    <p:extLst>
      <p:ext uri="{BB962C8B-B14F-4D97-AF65-F5344CB8AC3E}">
        <p14:creationId xmlns:p14="http://schemas.microsoft.com/office/powerpoint/2010/main" val="18731777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3" grpId="0"/>
      <p:bldP spid="9" grpId="0"/>
      <p:bldP spid="10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3D15B2A-C26D-8D32-4A83-6B2EDA0E55AE}"/>
              </a:ext>
            </a:extLst>
          </p:cNvPr>
          <p:cNvSpPr txBox="1"/>
          <p:nvPr/>
        </p:nvSpPr>
        <p:spPr>
          <a:xfrm>
            <a:off x="290945" y="678873"/>
            <a:ext cx="11582400" cy="31255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800" b="1" kern="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* HƯỚNG DẪN HỌC Ở NHÀ.</a:t>
            </a:r>
            <a:endParaRPr lang="en-US" sz="2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Ghi</a:t>
            </a:r>
            <a:r>
              <a:rPr lang="en-US" sz="2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nhớ</a:t>
            </a:r>
            <a:r>
              <a:rPr lang="en-US" sz="2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8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sz="2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2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đặc</a:t>
            </a:r>
            <a:r>
              <a:rPr lang="en-US" sz="2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sz="2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chóp</a:t>
            </a:r>
            <a:r>
              <a:rPr lang="en-US" sz="2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tam </a:t>
            </a:r>
            <a:r>
              <a:rPr lang="en-US" sz="28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giác</a:t>
            </a:r>
            <a:r>
              <a:rPr lang="en-US" sz="2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đều</a:t>
            </a:r>
            <a:r>
              <a:rPr lang="en-US" sz="2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yếu</a:t>
            </a:r>
            <a:r>
              <a:rPr lang="en-US" sz="2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tố</a:t>
            </a:r>
            <a:r>
              <a:rPr lang="en-US" sz="2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8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28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ví</a:t>
            </a:r>
            <a:r>
              <a:rPr lang="en-US" sz="28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dụ</a:t>
            </a:r>
            <a:r>
              <a:rPr lang="en-US" sz="28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r>
              <a:rPr lang="en-US" sz="28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8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8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chóp</a:t>
            </a:r>
            <a:r>
              <a:rPr lang="en-US" sz="2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tam </a:t>
            </a:r>
            <a:r>
              <a:rPr lang="en-US" sz="28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giác</a:t>
            </a:r>
            <a:r>
              <a:rPr lang="en-US" sz="2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đều</a:t>
            </a:r>
            <a:r>
              <a:rPr lang="en-US" sz="2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2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tế</a:t>
            </a:r>
            <a:r>
              <a:rPr lang="en-US" sz="28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10.4 SGK </a:t>
            </a:r>
            <a:r>
              <a:rPr lang="en-US" sz="28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trang</a:t>
            </a:r>
            <a:r>
              <a:rPr lang="en-US" sz="2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116.</a:t>
            </a:r>
            <a:endParaRPr lang="en-US" sz="2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2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hiểu</a:t>
            </a:r>
            <a:r>
              <a:rPr lang="en-US" sz="2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trước</a:t>
            </a:r>
            <a:r>
              <a:rPr lang="en-US" sz="2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chóp</a:t>
            </a:r>
            <a:r>
              <a:rPr lang="en-US" sz="2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tứ</a:t>
            </a:r>
            <a:r>
              <a:rPr lang="en-US" sz="2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giác</a:t>
            </a:r>
            <a:r>
              <a:rPr lang="en-US" sz="2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đều</a:t>
            </a:r>
            <a:r>
              <a:rPr lang="en-US" sz="2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88057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CB49100E-0E54-68EE-F85A-7CD0C7CA6E82}"/>
              </a:ext>
            </a:extLst>
          </p:cNvPr>
          <p:cNvSpPr txBox="1"/>
          <p:nvPr/>
        </p:nvSpPr>
        <p:spPr>
          <a:xfrm>
            <a:off x="284018" y="41559"/>
            <a:ext cx="11623963" cy="1089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algn="just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800" kern="100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</a:t>
            </a:r>
            <a:r>
              <a:rPr lang="en-US" sz="2800" kern="100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uan </a:t>
            </a:r>
            <a:r>
              <a:rPr lang="en-US" sz="2800" kern="100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sát</a:t>
            </a:r>
            <a:r>
              <a:rPr lang="en-US" sz="2800" kern="100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video </a:t>
            </a:r>
            <a:r>
              <a:rPr lang="en-US" sz="2800" kern="100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kern="100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100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800" kern="100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100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2800" kern="100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100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800" kern="100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100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chóp</a:t>
            </a:r>
            <a:r>
              <a:rPr lang="en-US" sz="2800" kern="100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tam </a:t>
            </a:r>
            <a:r>
              <a:rPr lang="en-US" sz="2800" kern="100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giác</a:t>
            </a:r>
            <a:r>
              <a:rPr lang="en-US" sz="2800" kern="100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100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đều</a:t>
            </a:r>
            <a:r>
              <a:rPr lang="en-US" sz="2800" kern="100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100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kern="100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100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tất</a:t>
            </a:r>
            <a:r>
              <a:rPr lang="en-US" sz="2800" kern="100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100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cả</a:t>
            </a:r>
            <a:r>
              <a:rPr lang="en-US" sz="2800" kern="100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100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mấy</a:t>
            </a:r>
            <a:r>
              <a:rPr lang="en-US" sz="2800" kern="100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100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mặt</a:t>
            </a:r>
            <a:r>
              <a:rPr lang="en-US" sz="2800" kern="100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en-US" sz="2800" kern="100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2800" kern="100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100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en-US" sz="2800" kern="100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100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tên</a:t>
            </a:r>
            <a:r>
              <a:rPr lang="en-US" sz="2800" kern="100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100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mặt</a:t>
            </a:r>
            <a:r>
              <a:rPr lang="en-US" sz="2800" kern="100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100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đáy</a:t>
            </a:r>
            <a:r>
              <a:rPr lang="en-US" sz="2800" kern="100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kern="100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mặt</a:t>
            </a:r>
            <a:r>
              <a:rPr lang="en-US" sz="2800" kern="100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100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bên</a:t>
            </a:r>
            <a:r>
              <a:rPr lang="en-US" sz="2800" kern="100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100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kern="100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100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800" kern="100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100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chóp</a:t>
            </a:r>
            <a:r>
              <a:rPr lang="en-US" sz="2800" kern="100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tam </a:t>
            </a:r>
            <a:r>
              <a:rPr lang="en-US" sz="2800" kern="100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giác</a:t>
            </a:r>
            <a:r>
              <a:rPr lang="en-US" sz="2800" kern="100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100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đều</a:t>
            </a:r>
            <a:r>
              <a:rPr lang="en-US" sz="2800" kern="100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100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này</a:t>
            </a:r>
            <a:r>
              <a:rPr lang="en-US" sz="2800" kern="100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endParaRPr lang="en-US" sz="2800" kern="100" dirty="0">
              <a:solidFill>
                <a:srgbClr val="00B05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GeoGebra Classic 2023-05-22 07-46-15">
            <a:hlinkClick r:id="" action="ppaction://media"/>
            <a:extLst>
              <a:ext uri="{FF2B5EF4-FFF2-40B4-BE49-F238E27FC236}">
                <a16:creationId xmlns:a16="http://schemas.microsoft.com/office/drawing/2014/main" id="{D1AC070C-9570-4BA0-3EA4-65D26AE32084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41567" y="1089651"/>
            <a:ext cx="12192000" cy="6024563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65A6013-03CF-7F12-32A4-21ED7012E4AC}"/>
              </a:ext>
            </a:extLst>
          </p:cNvPr>
          <p:cNvSpPr txBox="1"/>
          <p:nvPr/>
        </p:nvSpPr>
        <p:spPr>
          <a:xfrm>
            <a:off x="284018" y="5862334"/>
            <a:ext cx="1197032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Em</a:t>
            </a:r>
            <a:r>
              <a:rPr lang="en-US" sz="2800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dự</a:t>
            </a:r>
            <a:r>
              <a:rPr lang="en-US" sz="2800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đoán</a:t>
            </a:r>
            <a:r>
              <a:rPr lang="en-US" sz="2800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các</a:t>
            </a:r>
            <a:r>
              <a:rPr lang="en-US" sz="2800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mặt</a:t>
            </a:r>
            <a:r>
              <a:rPr lang="en-US" sz="2800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2800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hình</a:t>
            </a:r>
            <a:r>
              <a:rPr lang="en-US" sz="2800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chóp</a:t>
            </a:r>
            <a:r>
              <a:rPr lang="en-US" sz="2800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tam </a:t>
            </a:r>
            <a:r>
              <a:rPr lang="en-US" sz="2800" dirty="0" err="1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giác</a:t>
            </a:r>
            <a:r>
              <a:rPr lang="en-US" sz="2800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đều</a:t>
            </a:r>
            <a:r>
              <a:rPr lang="en-US" sz="2800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là</a:t>
            </a:r>
            <a:r>
              <a:rPr lang="en-US" sz="2800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những</a:t>
            </a:r>
            <a:r>
              <a:rPr lang="en-US" sz="2800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hình</a:t>
            </a:r>
            <a:r>
              <a:rPr lang="en-US" sz="2800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tam </a:t>
            </a:r>
            <a:r>
              <a:rPr lang="en-US" sz="2800" dirty="0" err="1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giác</a:t>
            </a:r>
            <a:r>
              <a:rPr lang="en-US" sz="2800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có</a:t>
            </a:r>
            <a:r>
              <a:rPr lang="en-US" sz="2800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đặc</a:t>
            </a:r>
            <a:r>
              <a:rPr lang="en-US" sz="2800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điểm</a:t>
            </a:r>
            <a:r>
              <a:rPr lang="en-US" sz="2800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gì</a:t>
            </a:r>
            <a:r>
              <a:rPr lang="en-US" sz="2800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? </a:t>
            </a:r>
            <a:r>
              <a:rPr lang="en-US" sz="2800" dirty="0" err="1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Từ</a:t>
            </a:r>
            <a:r>
              <a:rPr lang="en-US" sz="2800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đó</a:t>
            </a:r>
            <a:r>
              <a:rPr lang="en-US" sz="2800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rút</a:t>
            </a:r>
            <a:r>
              <a:rPr lang="en-US" sz="2800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ra</a:t>
            </a:r>
            <a:r>
              <a:rPr lang="en-US" sz="2800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nhận</a:t>
            </a:r>
            <a:r>
              <a:rPr lang="en-US" sz="2800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xét</a:t>
            </a:r>
            <a:r>
              <a:rPr lang="en-US" sz="2800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về</a:t>
            </a:r>
            <a:r>
              <a:rPr lang="en-US" sz="2800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các</a:t>
            </a:r>
            <a:r>
              <a:rPr lang="en-US" sz="2800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cạnh</a:t>
            </a:r>
            <a:r>
              <a:rPr lang="en-US" sz="2800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đáy</a:t>
            </a:r>
            <a:r>
              <a:rPr lang="en-US" sz="2800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các</a:t>
            </a:r>
            <a:r>
              <a:rPr lang="en-US" sz="2800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cạnh</a:t>
            </a:r>
            <a:r>
              <a:rPr lang="en-US" sz="2800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bên</a:t>
            </a:r>
            <a:r>
              <a:rPr lang="en-US" sz="2800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?</a:t>
            </a:r>
            <a:endParaRPr lang="en-US" sz="2800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31761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685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1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6B3B44C6-D8B5-2302-B48B-C453E1580E14}"/>
              </a:ext>
            </a:extLst>
          </p:cNvPr>
          <p:cNvSpPr txBox="1"/>
          <p:nvPr/>
        </p:nvSpPr>
        <p:spPr>
          <a:xfrm>
            <a:off x="441536" y="540326"/>
            <a:ext cx="7523018" cy="17625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algn="just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800" kern="100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kern="100" dirty="0" err="1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800" kern="100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100" dirty="0" err="1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chóp</a:t>
            </a:r>
            <a:r>
              <a:rPr lang="en-US" sz="2800" kern="100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tam </a:t>
            </a:r>
            <a:r>
              <a:rPr lang="en-US" sz="2800" kern="100" dirty="0" err="1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giác</a:t>
            </a:r>
            <a:r>
              <a:rPr lang="en-US" sz="2800" kern="100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100" dirty="0" err="1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đều</a:t>
            </a:r>
            <a:r>
              <a:rPr lang="en-US" sz="2800" kern="100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100" dirty="0" err="1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kern="100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100" dirty="0" err="1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tất</a:t>
            </a:r>
            <a:r>
              <a:rPr lang="en-US" sz="2800" kern="100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100" dirty="0" err="1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cả</a:t>
            </a:r>
            <a:r>
              <a:rPr lang="en-US" sz="2800" kern="100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4 </a:t>
            </a:r>
            <a:r>
              <a:rPr lang="en-US" sz="2800" kern="100" dirty="0" err="1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mặt</a:t>
            </a:r>
            <a:r>
              <a:rPr lang="en-US" sz="2800" kern="100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sz="2800" kern="100" dirty="0">
              <a:solidFill>
                <a:srgbClr val="7030A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just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800" kern="100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kern="100" dirty="0" err="1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Mặt</a:t>
            </a:r>
            <a:r>
              <a:rPr lang="en-US" sz="2800" kern="100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100" dirty="0" err="1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đáy</a:t>
            </a:r>
            <a:r>
              <a:rPr lang="en-US" sz="2800" kern="100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ABC </a:t>
            </a:r>
            <a:r>
              <a:rPr lang="en-US" sz="2800" kern="100" dirty="0" err="1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800" kern="100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100" dirty="0" err="1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800" kern="100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tam </a:t>
            </a:r>
            <a:r>
              <a:rPr lang="en-US" sz="2800" kern="100" dirty="0" err="1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giác</a:t>
            </a:r>
            <a:r>
              <a:rPr lang="en-US" sz="2800" kern="100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100" dirty="0" err="1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đều</a:t>
            </a:r>
            <a:r>
              <a:rPr lang="en-US" sz="2800" kern="100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kern="100" dirty="0">
              <a:solidFill>
                <a:srgbClr val="7030A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2800" dirty="0">
              <a:solidFill>
                <a:srgbClr val="7030A0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5478566-AD0E-CBBE-51DE-BB6625AAC323}"/>
              </a:ext>
            </a:extLst>
          </p:cNvPr>
          <p:cNvSpPr txBox="1"/>
          <p:nvPr/>
        </p:nvSpPr>
        <p:spPr>
          <a:xfrm>
            <a:off x="441536" y="1900736"/>
            <a:ext cx="9670473" cy="11922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lvl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ClrTx/>
              <a:buSzTx/>
              <a:tabLst/>
              <a:defRPr/>
            </a:pPr>
            <a:r>
              <a:rPr kumimoji="0" lang="en-US" sz="2800" b="0" i="0" u="none" strike="noStrike" kern="1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kumimoji="0" lang="en-US" sz="2800" b="0" i="0" u="none" strike="noStrike" kern="1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kumimoji="0" lang="en-US" sz="2800" b="0" i="0" u="none" strike="noStrike" kern="1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mặt</a:t>
            </a:r>
            <a:r>
              <a:rPr kumimoji="0" lang="en-US" sz="2800" b="0" i="0" u="none" strike="noStrike" kern="1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bên</a:t>
            </a:r>
            <a:r>
              <a:rPr kumimoji="0" lang="en-US" sz="2800" b="0" i="0" u="none" strike="noStrike" kern="1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DAB, DBC, DCA </a:t>
            </a:r>
            <a:r>
              <a:rPr kumimoji="0" lang="en-US" sz="2800" b="0" i="0" u="none" strike="noStrike" kern="1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kumimoji="0" lang="en-US" sz="2800" b="0" i="0" u="none" strike="noStrike" kern="1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kumimoji="0" lang="en-US" sz="2800" b="0" i="0" u="none" strike="noStrike" kern="1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R="0" lvl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ClrTx/>
              <a:buSzTx/>
              <a:tabLst/>
              <a:defRPr/>
            </a:pPr>
            <a:r>
              <a:rPr kumimoji="0" lang="en-US" sz="2800" b="0" i="0" u="none" strike="noStrike" kern="1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tam </a:t>
            </a:r>
            <a:r>
              <a:rPr kumimoji="0" lang="en-US" sz="2800" b="0" i="0" u="none" strike="noStrike" kern="1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giác</a:t>
            </a:r>
            <a:r>
              <a:rPr kumimoji="0" lang="en-US" sz="2800" b="0" i="0" u="none" strike="noStrike" kern="1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cân</a:t>
            </a:r>
            <a:r>
              <a:rPr kumimoji="0" lang="en-US" sz="2800" b="0" i="0" u="none" strike="noStrike" kern="1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kumimoji="0" lang="en-US" sz="2800" b="0" i="0" u="none" strike="noStrike" kern="1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r>
              <a:rPr kumimoji="0" lang="en-US" sz="2800" b="0" i="0" u="none" strike="noStrike" kern="1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kumimoji="0" lang="en-US" sz="2800" b="0" i="0" u="none" strike="noStrike" kern="1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chung</a:t>
            </a:r>
            <a:r>
              <a:rPr kumimoji="0" lang="en-US" sz="2800" b="0" i="0" u="none" strike="noStrike" kern="1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đỉnh</a:t>
            </a:r>
            <a:r>
              <a:rPr kumimoji="0" lang="en-US" sz="2800" b="0" i="0" u="none" strike="noStrike" kern="1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D. </a:t>
            </a:r>
            <a:endParaRPr kumimoji="0" lang="en-US" sz="2800" b="0" i="0" u="none" strike="noStrike" kern="1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894EA01-D72F-D809-1F7D-2275F0FB8242}"/>
              </a:ext>
            </a:extLst>
          </p:cNvPr>
          <p:cNvSpPr txBox="1"/>
          <p:nvPr/>
        </p:nvSpPr>
        <p:spPr>
          <a:xfrm>
            <a:off x="393044" y="3198093"/>
            <a:ext cx="9767455" cy="5725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kumimoji="0" lang="en-US" sz="2800" b="0" i="0" u="none" strike="noStrike" kern="1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kumimoji="0" lang="en-US" sz="2800" b="0" i="0" u="none" strike="noStrike" kern="1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cạnh</a:t>
            </a:r>
            <a:r>
              <a:rPr kumimoji="0" lang="en-US" sz="2800" b="0" i="0" u="none" strike="noStrike" kern="1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đáy</a:t>
            </a:r>
            <a:r>
              <a:rPr kumimoji="0" lang="en-US" sz="2800" b="0" i="0" u="none" strike="noStrike" kern="1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AB, BC, CA </a:t>
            </a:r>
            <a:r>
              <a:rPr kumimoji="0" lang="en-US" sz="2800" b="0" i="0" u="none" strike="noStrike" kern="1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kumimoji="0" lang="en-US" sz="2800" b="0" i="0" u="none" strike="noStrike" kern="1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r>
              <a:rPr kumimoji="0" lang="en-US" sz="2800" b="0" i="0" u="none" strike="noStrike" kern="1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kumimoji="0" lang="en-US" sz="2800" b="0" i="0" u="none" strike="noStrike" kern="1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031BDB1-9B53-35B1-6E84-1211FEED8245}"/>
              </a:ext>
            </a:extLst>
          </p:cNvPr>
          <p:cNvSpPr txBox="1"/>
          <p:nvPr/>
        </p:nvSpPr>
        <p:spPr>
          <a:xfrm>
            <a:off x="441534" y="3880802"/>
            <a:ext cx="9670473" cy="5725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kumimoji="0" lang="en-US" sz="2800" b="0" i="0" u="none" strike="noStrike" kern="1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kumimoji="0" lang="en-US" sz="2800" b="0" i="0" u="none" strike="noStrike" kern="1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cạnh</a:t>
            </a:r>
            <a:r>
              <a:rPr kumimoji="0" lang="en-US" sz="2800" b="0" i="0" u="none" strike="noStrike" kern="1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bên</a:t>
            </a:r>
            <a:r>
              <a:rPr kumimoji="0" lang="en-US" sz="2800" b="0" i="0" u="none" strike="noStrike" kern="1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DA, DB, DC </a:t>
            </a:r>
            <a:r>
              <a:rPr kumimoji="0" lang="en-US" sz="2800" b="0" i="0" u="none" strike="noStrike" kern="1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kumimoji="0" lang="en-US" sz="2800" b="0" i="0" u="none" strike="noStrike" kern="1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r>
              <a:rPr kumimoji="0" lang="en-US" sz="2800" b="0" i="0" u="none" strike="noStrike" kern="1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kumimoji="0" lang="en-US" sz="2800" b="0" i="0" u="none" strike="noStrike" kern="1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2EB8555-BF4F-11D8-1CFD-9F480CEB3C7D}"/>
              </a:ext>
            </a:extLst>
          </p:cNvPr>
          <p:cNvSpPr txBox="1"/>
          <p:nvPr/>
        </p:nvSpPr>
        <p:spPr>
          <a:xfrm>
            <a:off x="441534" y="4781946"/>
            <a:ext cx="829442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- D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gọi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là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đỉnh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của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hình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chóp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tam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giác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đều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D.ABC.</a:t>
            </a:r>
            <a:endParaRPr lang="en-US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6599D2AE-0F54-FE70-3B4C-39C60DC546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61464" y="326617"/>
            <a:ext cx="4534036" cy="49785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07979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1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8" grpId="0"/>
      <p:bldP spid="9" grpId="0"/>
      <p:bldP spid="1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B42C9E7-9B32-6C83-AFF3-9983C95FD362}"/>
              </a:ext>
            </a:extLst>
          </p:cNvPr>
          <p:cNvSpPr txBox="1"/>
          <p:nvPr/>
        </p:nvSpPr>
        <p:spPr>
          <a:xfrm>
            <a:off x="263235" y="473196"/>
            <a:ext cx="8298877" cy="42411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algn="just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800" kern="100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kern="100" dirty="0" err="1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800" kern="100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100" dirty="0" err="1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chóp</a:t>
            </a:r>
            <a:r>
              <a:rPr lang="en-US" sz="2800" kern="100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tam </a:t>
            </a:r>
            <a:r>
              <a:rPr lang="en-US" sz="2800" kern="100" dirty="0" err="1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giác</a:t>
            </a:r>
            <a:r>
              <a:rPr lang="en-US" sz="2800" kern="100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100" dirty="0" err="1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đều</a:t>
            </a:r>
            <a:r>
              <a:rPr lang="en-US" sz="2800" kern="100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100" dirty="0" err="1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kern="100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100" dirty="0" err="1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tất</a:t>
            </a:r>
            <a:r>
              <a:rPr lang="en-US" sz="2800" kern="100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100" dirty="0" err="1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cả</a:t>
            </a:r>
            <a:r>
              <a:rPr lang="en-US" sz="2800" kern="100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4 </a:t>
            </a:r>
            <a:r>
              <a:rPr lang="en-US" sz="2800" kern="100" dirty="0" err="1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mặt</a:t>
            </a:r>
            <a:r>
              <a:rPr lang="en-US" sz="2800" kern="100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sz="2800" kern="100" dirty="0">
              <a:solidFill>
                <a:srgbClr val="7030A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just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800" kern="100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2800" kern="100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100" dirty="0" err="1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Mặt</a:t>
            </a:r>
            <a:r>
              <a:rPr lang="en-US" sz="2800" kern="100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100" dirty="0" err="1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đáy</a:t>
            </a:r>
            <a:r>
              <a:rPr lang="en-US" sz="2800" kern="100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ABC </a:t>
            </a:r>
            <a:r>
              <a:rPr lang="en-US" sz="2800" kern="100" dirty="0" err="1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800" kern="100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100" dirty="0" err="1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800" kern="100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tam </a:t>
            </a:r>
            <a:r>
              <a:rPr lang="en-US" sz="2800" kern="100" dirty="0" err="1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giác</a:t>
            </a:r>
            <a:r>
              <a:rPr lang="en-US" sz="2800" kern="100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100" dirty="0" err="1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đều</a:t>
            </a:r>
            <a:r>
              <a:rPr lang="en-US" sz="2800" kern="100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kern="100" dirty="0">
              <a:solidFill>
                <a:srgbClr val="7030A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0" algn="just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800" kern="100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kern="100" dirty="0" err="1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kern="100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100" dirty="0" err="1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mặt</a:t>
            </a:r>
            <a:r>
              <a:rPr lang="en-US" sz="2800" kern="100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100" dirty="0" err="1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bên</a:t>
            </a:r>
            <a:r>
              <a:rPr lang="en-US" sz="2800" kern="100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DAB, DBC, DCA </a:t>
            </a:r>
            <a:r>
              <a:rPr lang="en-US" sz="2800" kern="100" dirty="0" err="1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800" kern="100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100" dirty="0" err="1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800" kern="100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R="0" algn="just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800" kern="100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tam </a:t>
            </a:r>
            <a:r>
              <a:rPr lang="en-US" sz="2800" kern="100" dirty="0" err="1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giác</a:t>
            </a:r>
            <a:r>
              <a:rPr lang="en-US" sz="2800" kern="100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100" dirty="0" err="1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cân</a:t>
            </a:r>
            <a:r>
              <a:rPr lang="en-US" sz="2800" kern="100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100" dirty="0" err="1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sz="2800" kern="100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100" dirty="0" err="1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r>
              <a:rPr lang="en-US" sz="2800" kern="100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100" dirty="0" err="1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kern="100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100" dirty="0" err="1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chung</a:t>
            </a:r>
            <a:r>
              <a:rPr lang="en-US" sz="2800" kern="100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100" dirty="0" err="1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đỉnh</a:t>
            </a:r>
            <a:r>
              <a:rPr lang="en-US" sz="2800" kern="100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D. </a:t>
            </a:r>
            <a:endParaRPr lang="en-US" sz="2800" kern="100" dirty="0">
              <a:solidFill>
                <a:srgbClr val="7030A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just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800" kern="100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kern="100" dirty="0" err="1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kern="100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100" dirty="0" err="1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cạnh</a:t>
            </a:r>
            <a:r>
              <a:rPr lang="en-US" sz="2800" kern="100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100" dirty="0" err="1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đáy</a:t>
            </a:r>
            <a:r>
              <a:rPr lang="en-US" sz="2800" kern="100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AB, BC, CA </a:t>
            </a:r>
            <a:r>
              <a:rPr lang="en-US" sz="2800" kern="100" dirty="0" err="1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sz="2800" kern="100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100" dirty="0" err="1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r>
              <a:rPr lang="en-US" sz="2800" kern="100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kern="100" dirty="0">
              <a:solidFill>
                <a:srgbClr val="7030A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just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800" kern="100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kern="100" dirty="0" err="1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kern="100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100" dirty="0" err="1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cạnh</a:t>
            </a:r>
            <a:r>
              <a:rPr lang="en-US" sz="2800" kern="100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100" dirty="0" err="1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bên</a:t>
            </a:r>
            <a:r>
              <a:rPr lang="en-US" sz="2800" kern="100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DA, DB, DC </a:t>
            </a:r>
            <a:r>
              <a:rPr lang="en-US" sz="2800" kern="100" dirty="0" err="1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sz="2800" kern="100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100" dirty="0" err="1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r>
              <a:rPr lang="en-US" sz="2800" kern="100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kern="100" dirty="0">
              <a:solidFill>
                <a:srgbClr val="7030A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2800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D </a:t>
            </a:r>
            <a:r>
              <a:rPr lang="en-US" sz="2800" dirty="0" err="1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gọi</a:t>
            </a:r>
            <a:r>
              <a:rPr lang="en-US" sz="2800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là</a:t>
            </a:r>
            <a:r>
              <a:rPr lang="en-US" sz="2800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đỉnh</a:t>
            </a:r>
            <a:r>
              <a:rPr lang="en-US" sz="2800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2800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hình</a:t>
            </a:r>
            <a:r>
              <a:rPr lang="en-US" sz="2800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chóp</a:t>
            </a:r>
            <a:r>
              <a:rPr lang="en-US" sz="2800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tam </a:t>
            </a:r>
            <a:r>
              <a:rPr lang="en-US" sz="2800" dirty="0" err="1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giác</a:t>
            </a:r>
            <a:r>
              <a:rPr lang="en-US" sz="2800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đều</a:t>
            </a:r>
            <a:r>
              <a:rPr lang="en-US" sz="2800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D.ABC.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736B5CA-C69B-BBBE-11F3-210CF3E573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03162" y="400745"/>
            <a:ext cx="4188838" cy="4386062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A9AFD75B-F689-D454-9E23-2A94BDCC2422}"/>
              </a:ext>
            </a:extLst>
          </p:cNvPr>
          <p:cNvSpPr txBox="1"/>
          <p:nvPr/>
        </p:nvSpPr>
        <p:spPr>
          <a:xfrm>
            <a:off x="263235" y="4786807"/>
            <a:ext cx="10377054" cy="1315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- Trung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đoạn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: DK.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-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Đường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cao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: DL (L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là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trọng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tâm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của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tam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giác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đều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ABC)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57116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AD64301-4DCC-46ED-5972-6E4888FFB0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6253" y="-125564"/>
            <a:ext cx="11186148" cy="69835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21645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984CA9C-9792-FC69-7B01-7597D1EC1414}"/>
              </a:ext>
            </a:extLst>
          </p:cNvPr>
          <p:cNvSpPr txBox="1"/>
          <p:nvPr/>
        </p:nvSpPr>
        <p:spPr>
          <a:xfrm>
            <a:off x="221668" y="374073"/>
            <a:ext cx="6927049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Quan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sát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mô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hình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hình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chóp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tam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giác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đều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em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vừa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cắt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gấp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hãy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vẽ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thêm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một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trung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đoạn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và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đường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cao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hình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chóp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và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đọc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các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yếu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tố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hình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chóp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tam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giác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đều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S.ABC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này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?</a:t>
            </a:r>
            <a:endParaRPr lang="en-US" sz="28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4F76895-E32E-34C3-49D5-A38603C710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15029" y="163433"/>
            <a:ext cx="4255303" cy="4357841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9AD1332-AA8C-1878-7A54-7F968B63CDC2}"/>
              </a:ext>
            </a:extLst>
          </p:cNvPr>
          <p:cNvSpPr txBox="1"/>
          <p:nvPr/>
        </p:nvSpPr>
        <p:spPr>
          <a:xfrm>
            <a:off x="221668" y="2898331"/>
            <a:ext cx="8645241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Ghi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nhớ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8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8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chóp</a:t>
            </a:r>
            <a:r>
              <a:rPr lang="en-US" sz="28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tam </a:t>
            </a:r>
            <a:r>
              <a:rPr lang="en-US" sz="28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giác</a:t>
            </a:r>
            <a:r>
              <a:rPr lang="en-US" sz="28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đều</a:t>
            </a:r>
            <a:r>
              <a:rPr lang="en-US" sz="28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285750" indent="-285750">
              <a:buFontTx/>
              <a:buChar char="-"/>
            </a:pPr>
            <a:r>
              <a:rPr lang="en-US" sz="28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Đáy</a:t>
            </a:r>
            <a:r>
              <a:rPr lang="en-US" sz="28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8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tam </a:t>
            </a:r>
            <a:r>
              <a:rPr lang="en-US" sz="28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giác</a:t>
            </a:r>
            <a:r>
              <a:rPr lang="en-US" sz="28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đều</a:t>
            </a:r>
            <a:r>
              <a:rPr lang="en-US" sz="28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285750" indent="-285750">
              <a:buFontTx/>
              <a:buChar char="-"/>
            </a:pPr>
            <a:r>
              <a:rPr lang="en-US" sz="28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Mặt</a:t>
            </a:r>
            <a:r>
              <a:rPr lang="en-US" sz="28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bên</a:t>
            </a:r>
            <a:r>
              <a:rPr lang="en-US" sz="28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8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tam </a:t>
            </a:r>
            <a:r>
              <a:rPr lang="en-US" sz="28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giác</a:t>
            </a:r>
            <a:r>
              <a:rPr lang="en-US" sz="28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cân</a:t>
            </a:r>
            <a:r>
              <a:rPr lang="en-US" sz="28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sz="28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r>
              <a:rPr lang="en-US" sz="28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chung</a:t>
            </a:r>
            <a:r>
              <a:rPr lang="en-US" sz="28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đỉnh</a:t>
            </a:r>
            <a:r>
              <a:rPr lang="en-US" sz="28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285750" indent="-285750">
              <a:buFontTx/>
              <a:buChar char="-"/>
            </a:pPr>
            <a:r>
              <a:rPr lang="en-US" sz="28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Trung </a:t>
            </a:r>
            <a:r>
              <a:rPr lang="en-US" sz="28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đoạn</a:t>
            </a:r>
            <a:r>
              <a:rPr lang="en-US" sz="28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8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28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cao</a:t>
            </a:r>
            <a:r>
              <a:rPr lang="en-US" sz="28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vẽ</a:t>
            </a:r>
            <a:r>
              <a:rPr lang="en-US" sz="28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8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đỉnh</a:t>
            </a:r>
            <a:r>
              <a:rPr lang="en-US" sz="28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mỗi</a:t>
            </a:r>
            <a:r>
              <a:rPr lang="en-US" sz="28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mặt</a:t>
            </a:r>
            <a:r>
              <a:rPr lang="en-US" sz="28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bên</a:t>
            </a:r>
            <a:r>
              <a:rPr lang="en-US" sz="28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285750" indent="-285750">
              <a:buFontTx/>
              <a:buChar char="-"/>
            </a:pPr>
            <a:r>
              <a:rPr lang="en-US" sz="28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28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cao</a:t>
            </a:r>
            <a:r>
              <a:rPr lang="en-US" sz="28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8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đoạn</a:t>
            </a:r>
            <a:r>
              <a:rPr lang="en-US" sz="28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thẳng</a:t>
            </a:r>
            <a:r>
              <a:rPr lang="en-US" sz="28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nối</a:t>
            </a:r>
            <a:r>
              <a:rPr lang="en-US" sz="28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đỉnh</a:t>
            </a:r>
            <a:r>
              <a:rPr lang="en-US" sz="28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8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chóp</a:t>
            </a:r>
            <a:r>
              <a:rPr lang="en-US" sz="28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8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trọng</a:t>
            </a:r>
            <a:r>
              <a:rPr lang="en-US" sz="28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tâm</a:t>
            </a:r>
            <a:r>
              <a:rPr lang="en-US" sz="28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tam </a:t>
            </a:r>
            <a:r>
              <a:rPr lang="en-US" sz="28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giác</a:t>
            </a:r>
            <a:r>
              <a:rPr lang="en-US" sz="28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đáy</a:t>
            </a:r>
            <a:r>
              <a:rPr lang="en-US" sz="28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(</a:t>
            </a:r>
            <a:r>
              <a:rPr lang="en-US" sz="28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Chân</a:t>
            </a:r>
            <a:r>
              <a:rPr lang="en-US" sz="28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28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cao</a:t>
            </a:r>
            <a:r>
              <a:rPr lang="en-US" sz="28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kẻ</a:t>
            </a:r>
            <a:r>
              <a:rPr lang="en-US" sz="28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8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đỉnh</a:t>
            </a:r>
            <a:r>
              <a:rPr lang="en-US" sz="28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tới</a:t>
            </a:r>
            <a:r>
              <a:rPr lang="en-US" sz="28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mặt</a:t>
            </a:r>
            <a:r>
              <a:rPr lang="en-US" sz="28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đáy</a:t>
            </a:r>
            <a:r>
              <a:rPr lang="en-US" sz="28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8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sz="28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28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đều</a:t>
            </a:r>
            <a:r>
              <a:rPr lang="en-US" sz="28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đỉnh</a:t>
            </a:r>
            <a:r>
              <a:rPr lang="en-US" sz="28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tam </a:t>
            </a:r>
            <a:r>
              <a:rPr lang="en-US" sz="28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giác</a:t>
            </a:r>
            <a:r>
              <a:rPr lang="en-US" sz="28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đáy</a:t>
            </a:r>
            <a:r>
              <a:rPr lang="en-US" sz="28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</a:p>
        </p:txBody>
      </p:sp>
    </p:spTree>
    <p:extLst>
      <p:ext uri="{BB962C8B-B14F-4D97-AF65-F5344CB8AC3E}">
        <p14:creationId xmlns:p14="http://schemas.microsoft.com/office/powerpoint/2010/main" val="23035843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3A7054C-1AE9-ACC7-7AAF-3BCEF55040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5412"/>
            <a:ext cx="12558967" cy="177880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BBC0894-9B69-7C41-1B52-CF7D129DA51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09855" y="1409746"/>
            <a:ext cx="5278581" cy="5628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35830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03795F4-5C66-CC45-6ED1-27F35F8557EA}"/>
              </a:ext>
            </a:extLst>
          </p:cNvPr>
          <p:cNvSpPr txBox="1"/>
          <p:nvPr/>
        </p:nvSpPr>
        <p:spPr>
          <a:xfrm>
            <a:off x="616527" y="573539"/>
            <a:ext cx="10958946" cy="57109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800" b="1" ker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* </a:t>
            </a:r>
            <a:r>
              <a:rPr lang="en-US" sz="2800" b="1" kern="0">
                <a:solidFill>
                  <a:srgbClr val="FF00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HƯỚNG DẪN </a:t>
            </a:r>
            <a:r>
              <a:rPr lang="en-US" sz="2800" b="1" kern="0" dirty="0">
                <a:solidFill>
                  <a:srgbClr val="FF00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HỌC Ở NHÀ</a:t>
            </a:r>
            <a:endParaRPr lang="en-US" sz="2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Ghi</a:t>
            </a:r>
            <a:r>
              <a:rPr lang="en-US" sz="2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nhớ</a:t>
            </a:r>
            <a:r>
              <a:rPr lang="en-US" sz="2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8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đặc</a:t>
            </a:r>
            <a:r>
              <a:rPr lang="en-US" sz="2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sz="2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chóp</a:t>
            </a:r>
            <a:r>
              <a:rPr lang="en-US" sz="2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tam </a:t>
            </a:r>
            <a:r>
              <a:rPr lang="en-US" sz="28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giác</a:t>
            </a:r>
            <a:r>
              <a:rPr lang="en-US" sz="2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đều</a:t>
            </a:r>
            <a:r>
              <a:rPr lang="en-US" sz="2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yếu</a:t>
            </a:r>
            <a:r>
              <a:rPr lang="en-US" sz="2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tố</a:t>
            </a:r>
            <a:r>
              <a:rPr lang="en-US" sz="2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8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8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28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8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r>
              <a:rPr lang="en-US" sz="28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sz="28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8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8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28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tế</a:t>
            </a:r>
            <a:r>
              <a:rPr lang="en-US" sz="28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dạng</a:t>
            </a:r>
            <a:r>
              <a:rPr lang="en-US" sz="28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chóp</a:t>
            </a:r>
            <a:r>
              <a:rPr lang="en-US" sz="2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tam </a:t>
            </a:r>
            <a:r>
              <a:rPr lang="en-US" sz="28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giác</a:t>
            </a:r>
            <a:r>
              <a:rPr lang="en-US" sz="2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đều</a:t>
            </a:r>
            <a:r>
              <a:rPr lang="en-US" sz="28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8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28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cắt</a:t>
            </a:r>
            <a:r>
              <a:rPr lang="en-US" sz="28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ghép</a:t>
            </a:r>
            <a:r>
              <a:rPr lang="en-US" sz="28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chóp</a:t>
            </a:r>
            <a:r>
              <a:rPr lang="en-US" sz="2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tam </a:t>
            </a:r>
            <a:r>
              <a:rPr lang="en-US" sz="28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giác</a:t>
            </a:r>
            <a:r>
              <a:rPr lang="en-US" sz="2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đều</a:t>
            </a:r>
            <a:endParaRPr lang="en-US" sz="2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10.2 SGK </a:t>
            </a:r>
            <a:r>
              <a:rPr lang="en-US" sz="28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HĐ 1, HĐ 2 </a:t>
            </a:r>
            <a:r>
              <a:rPr lang="en-US" sz="28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sz="2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Diện</a:t>
            </a:r>
            <a:r>
              <a:rPr lang="en-US" sz="2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tích</a:t>
            </a:r>
            <a:r>
              <a:rPr lang="en-US" sz="2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xung</a:t>
            </a:r>
            <a:r>
              <a:rPr lang="en-US" sz="2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quanh</a:t>
            </a:r>
            <a:r>
              <a:rPr lang="en-US" sz="2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chóp</a:t>
            </a:r>
            <a:r>
              <a:rPr lang="en-US" sz="2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tam </a:t>
            </a:r>
            <a:r>
              <a:rPr lang="en-US" sz="28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giác</a:t>
            </a:r>
            <a:r>
              <a:rPr lang="en-US" sz="2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đều</a:t>
            </a:r>
            <a:r>
              <a:rPr lang="en-US" sz="2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2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hiểu</a:t>
            </a:r>
            <a:r>
              <a:rPr lang="en-US" sz="2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trước</a:t>
            </a:r>
            <a:r>
              <a:rPr lang="en-US" sz="2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mục</a:t>
            </a:r>
            <a:r>
              <a:rPr lang="en-US" sz="2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l-NL" sz="280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Diện tích xung quanh và thể tích của hình chóp tam giác đều</a:t>
            </a:r>
            <a:r>
              <a:rPr lang="nl-NL" sz="2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2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1776937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200</TotalTime>
  <Words>913</Words>
  <Application>Microsoft Office PowerPoint</Application>
  <PresentationFormat>Widescreen</PresentationFormat>
  <Paragraphs>74</Paragraphs>
  <Slides>20</Slides>
  <Notes>1</Notes>
  <HiddenSlides>0</HiddenSlides>
  <MMClips>1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5" baseType="lpstr">
      <vt:lpstr>Arial</vt:lpstr>
      <vt:lpstr>Calibri</vt:lpstr>
      <vt:lpstr>Calibri Light</vt:lpstr>
      <vt:lpstr>Times New Roman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admin</cp:lastModifiedBy>
  <cp:revision>15</cp:revision>
  <dcterms:created xsi:type="dcterms:W3CDTF">2023-05-24T14:26:04Z</dcterms:created>
  <dcterms:modified xsi:type="dcterms:W3CDTF">2023-05-27T01:06:03Z</dcterms:modified>
  <cp:contentStatus/>
</cp:coreProperties>
</file>