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7.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8.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7" r:id="rId4"/>
    <p:sldMasterId id="2147483703" r:id="rId5"/>
    <p:sldMasterId id="2147483706" r:id="rId6"/>
    <p:sldMasterId id="2147483719" r:id="rId7"/>
    <p:sldMasterId id="2147483733" r:id="rId8"/>
    <p:sldMasterId id="2147483746" r:id="rId9"/>
  </p:sldMasterIdLst>
  <p:notesMasterIdLst>
    <p:notesMasterId r:id="rId38"/>
  </p:notesMasterIdLst>
  <p:sldIdLst>
    <p:sldId id="257" r:id="rId10"/>
    <p:sldId id="308" r:id="rId11"/>
    <p:sldId id="399" r:id="rId12"/>
    <p:sldId id="339" r:id="rId13"/>
    <p:sldId id="329" r:id="rId14"/>
    <p:sldId id="401" r:id="rId15"/>
    <p:sldId id="502" r:id="rId16"/>
    <p:sldId id="503" r:id="rId17"/>
    <p:sldId id="406" r:id="rId18"/>
    <p:sldId id="504" r:id="rId19"/>
    <p:sldId id="505" r:id="rId20"/>
    <p:sldId id="368" r:id="rId21"/>
    <p:sldId id="587" r:id="rId22"/>
    <p:sldId id="588" r:id="rId23"/>
    <p:sldId id="386" r:id="rId24"/>
    <p:sldId id="590" r:id="rId25"/>
    <p:sldId id="600" r:id="rId26"/>
    <p:sldId id="591" r:id="rId27"/>
    <p:sldId id="601" r:id="rId28"/>
    <p:sldId id="602" r:id="rId29"/>
    <p:sldId id="603" r:id="rId30"/>
    <p:sldId id="604" r:id="rId31"/>
    <p:sldId id="605" r:id="rId32"/>
    <p:sldId id="596" r:id="rId33"/>
    <p:sldId id="606" r:id="rId34"/>
    <p:sldId id="330" r:id="rId35"/>
    <p:sldId id="599" r:id="rId36"/>
    <p:sldId id="33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D917E1-8DED-4D01-8EA6-C5BCA9FBF1B3}"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44EB73-F699-44FF-9F0A-51155798FC5D}" type="slidenum">
              <a:rPr lang="en-US" smtClean="0"/>
              <a:t>‹#›</a:t>
            </a:fld>
            <a:endParaRPr lang="en-US"/>
          </a:p>
        </p:txBody>
      </p:sp>
    </p:spTree>
    <p:extLst>
      <p:ext uri="{BB962C8B-B14F-4D97-AF65-F5344CB8AC3E}">
        <p14:creationId xmlns:p14="http://schemas.microsoft.com/office/powerpoint/2010/main" val="3875738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B904D2F-D20E-4382-B1FB-A1CC6AB47A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0017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1CD010-A9A3-4117-BFBF-9C1583B3E14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20001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77598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77598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49226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220577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30159788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50401093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53743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6470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7631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369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0010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97382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41485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9226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95473038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7532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05760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88280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74505F-0C82-4D6D-B004-FC5C444DBA51}"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BE436F-7EAC-4517-A803-86530C5630E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50075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0429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4926245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187158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9333134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3047827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09062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85068887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5286289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3135902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8829694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1160142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858027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765669278"/>
      </p:ext>
    </p:extLst>
  </p:cSld>
  <p:clrMapOvr>
    <a:masterClrMapping/>
  </p:clrMapOvr>
  <p:transition spd="slow" advTm="0">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Tree>
    <p:extLst>
      <p:ext uri="{BB962C8B-B14F-4D97-AF65-F5344CB8AC3E}">
        <p14:creationId xmlns:p14="http://schemas.microsoft.com/office/powerpoint/2010/main" val="3052352850"/>
      </p:ext>
    </p:extLst>
  </p:cSld>
  <p:clrMapOvr>
    <a:masterClrMapping/>
  </p:clrMapOvr>
  <p:transition spd="slow" advTm="0">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cxnSp>
        <p:nvCxnSpPr>
          <p:cNvPr id="3" name="直接连接符 2"/>
          <p:cNvCxnSpPr/>
          <p:nvPr userDrawn="1"/>
        </p:nvCxnSpPr>
        <p:spPr>
          <a:xfrm>
            <a:off x="457876" y="1110373"/>
            <a:ext cx="11206745"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userDrawn="1"/>
        </p:nvPicPr>
        <p:blipFill>
          <a:blip r:embed="rId3"/>
          <a:stretch>
            <a:fillRect/>
          </a:stretch>
        </p:blipFill>
        <p:spPr>
          <a:xfrm rot="958296" flipH="1">
            <a:off x="10327749" y="149249"/>
            <a:ext cx="1223999" cy="992123"/>
          </a:xfrm>
          <a:prstGeom prst="rect">
            <a:avLst/>
          </a:prstGeom>
        </p:spPr>
      </p:pic>
    </p:spTree>
    <p:extLst>
      <p:ext uri="{BB962C8B-B14F-4D97-AF65-F5344CB8AC3E}">
        <p14:creationId xmlns:p14="http://schemas.microsoft.com/office/powerpoint/2010/main" val="2430663408"/>
      </p:ext>
    </p:extLst>
  </p:cSld>
  <p:clrMapOvr>
    <a:masterClrMapping/>
  </p:clrMapOvr>
  <p:transition spd="slow" advTm="0">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4" name="页脚占位符 3"/>
          <p:cNvSpPr>
            <a:spLocks noGrp="1"/>
          </p:cNvSpPr>
          <p:nvPr>
            <p:ph type="ftr" sz="quarter" idx="11"/>
          </p:nvPr>
        </p:nvSpPr>
        <p:spPr/>
        <p:txBody>
          <a:bodyPr/>
          <a:lstStyle/>
          <a:p>
            <a:endParaRPr lang="zh-CN" altLang="en-US">
              <a:solidFill>
                <a:srgbClr val="000000">
                  <a:tint val="75000"/>
                </a:srgbClr>
              </a:solidFill>
            </a:endParaRPr>
          </a:p>
        </p:txBody>
      </p:sp>
      <p:sp>
        <p:nvSpPr>
          <p:cNvPr id="5" name="灯片编号占位符 4"/>
          <p:cNvSpPr>
            <a:spLocks noGrp="1"/>
          </p:cNvSpPr>
          <p:nvPr>
            <p:ph type="sldNum" sz="quarter" idx="12"/>
          </p:nvPr>
        </p:nvSpPr>
        <p:spPr/>
        <p:txBody>
          <a:bodyPr/>
          <a:lstStyle/>
          <a:p>
            <a:fld id="{0C913308-F349-4B6D-A68A-DD1791B4A57B}"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39956065"/>
      </p:ext>
    </p:extLst>
  </p:cSld>
  <p:clrMapOvr>
    <a:masterClrMapping/>
  </p:clrMapOvr>
  <p:transition spd="slow" advTm="0">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3" name="页脚占位符 2"/>
          <p:cNvSpPr>
            <a:spLocks noGrp="1"/>
          </p:cNvSpPr>
          <p:nvPr>
            <p:ph type="ftr" sz="quarter" idx="11"/>
          </p:nvPr>
        </p:nvSpPr>
        <p:spPr/>
        <p:txBody>
          <a:bodyPr/>
          <a:lstStyle/>
          <a:p>
            <a:endParaRPr lang="zh-CN" altLang="en-US">
              <a:solidFill>
                <a:srgbClr val="000000">
                  <a:tint val="75000"/>
                </a:srgbClr>
              </a:solidFill>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4286341536"/>
      </p:ext>
    </p:extLst>
  </p:cSld>
  <p:clrMapOvr>
    <a:masterClrMapping/>
  </p:clrMapOvr>
  <p:transition spd="slow" advTm="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66316669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68787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grpSp>
        <p:nvGrpSpPr>
          <p:cNvPr id="15" name="组合 14"/>
          <p:cNvGrpSpPr/>
          <p:nvPr userDrawn="1"/>
        </p:nvGrpSpPr>
        <p:grpSpPr>
          <a:xfrm>
            <a:off x="10666366" y="5472803"/>
            <a:ext cx="1496284" cy="1524513"/>
            <a:chOff x="-46800" y="206536"/>
            <a:chExt cx="6530780" cy="6654858"/>
          </a:xfrm>
        </p:grpSpPr>
        <p:sp>
          <p:nvSpPr>
            <p:cNvPr id="16" name="AutoShape 2"/>
            <p:cNvSpPr>
              <a:spLocks/>
            </p:cNvSpPr>
            <p:nvPr userDrawn="1"/>
          </p:nvSpPr>
          <p:spPr bwMode="auto">
            <a:xfrm>
              <a:off x="1038879" y="1027357"/>
              <a:ext cx="4354650" cy="5834037"/>
            </a:xfrm>
            <a:custGeom>
              <a:avLst/>
              <a:gdLst>
                <a:gd name="T0" fmla="*/ 1048398 w 20607"/>
                <a:gd name="T1" fmla="*/ 3881437 h 21337"/>
                <a:gd name="T2" fmla="*/ 1133597 w 20607"/>
                <a:gd name="T3" fmla="*/ 2299356 h 21337"/>
                <a:gd name="T4" fmla="*/ 4077 w 20607"/>
                <a:gd name="T5" fmla="*/ 1625921 h 21337"/>
                <a:gd name="T6" fmla="*/ 1229481 w 20607"/>
                <a:gd name="T7" fmla="*/ 1901335 h 21337"/>
                <a:gd name="T8" fmla="*/ 1282765 w 20607"/>
                <a:gd name="T9" fmla="*/ 901188 h 21337"/>
                <a:gd name="T10" fmla="*/ 749920 w 20607"/>
                <a:gd name="T11" fmla="*/ 248127 h 21337"/>
                <a:gd name="T12" fmla="*/ 1346735 w 20607"/>
                <a:gd name="T13" fmla="*/ 574657 h 21337"/>
                <a:gd name="T14" fmla="*/ 1794240 w 20607"/>
                <a:gd name="T15" fmla="*/ 3092 h 21337"/>
                <a:gd name="T16" fmla="*/ 1527818 w 20607"/>
                <a:gd name="T17" fmla="*/ 758387 h 21337"/>
                <a:gd name="T18" fmla="*/ 1762185 w 20607"/>
                <a:gd name="T19" fmla="*/ 1952452 h 21337"/>
                <a:gd name="T20" fmla="*/ 2891705 w 20607"/>
                <a:gd name="T21" fmla="*/ 1472752 h 21337"/>
                <a:gd name="T22" fmla="*/ 1826155 w 20607"/>
                <a:gd name="T23" fmla="*/ 2278982 h 21337"/>
                <a:gd name="T24" fmla="*/ 1836840 w 20607"/>
                <a:gd name="T25" fmla="*/ 3881437 h 21337"/>
                <a:gd name="T26" fmla="*/ 1048398 w 20607"/>
                <a:gd name="T27" fmla="*/ 3881437 h 213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607" h="21337">
                  <a:moveTo>
                    <a:pt x="7457" y="21337"/>
                  </a:moveTo>
                  <a:cubicBezTo>
                    <a:pt x="7457" y="21337"/>
                    <a:pt x="10109" y="14324"/>
                    <a:pt x="8063" y="12640"/>
                  </a:cubicBezTo>
                  <a:cubicBezTo>
                    <a:pt x="4425" y="9779"/>
                    <a:pt x="-425" y="9050"/>
                    <a:pt x="29" y="8938"/>
                  </a:cubicBezTo>
                  <a:cubicBezTo>
                    <a:pt x="2909" y="8377"/>
                    <a:pt x="7532" y="11238"/>
                    <a:pt x="8745" y="10452"/>
                  </a:cubicBezTo>
                  <a:cubicBezTo>
                    <a:pt x="9730" y="9835"/>
                    <a:pt x="9882" y="6301"/>
                    <a:pt x="9124" y="4954"/>
                  </a:cubicBezTo>
                  <a:cubicBezTo>
                    <a:pt x="7684" y="2317"/>
                    <a:pt x="4122" y="1364"/>
                    <a:pt x="5334" y="1364"/>
                  </a:cubicBezTo>
                  <a:cubicBezTo>
                    <a:pt x="7002" y="1364"/>
                    <a:pt x="9276" y="3439"/>
                    <a:pt x="9579" y="3159"/>
                  </a:cubicBezTo>
                  <a:cubicBezTo>
                    <a:pt x="9958" y="2934"/>
                    <a:pt x="12004" y="-263"/>
                    <a:pt x="12762" y="17"/>
                  </a:cubicBezTo>
                  <a:cubicBezTo>
                    <a:pt x="12989" y="129"/>
                    <a:pt x="10867" y="1756"/>
                    <a:pt x="10867" y="4169"/>
                  </a:cubicBezTo>
                  <a:cubicBezTo>
                    <a:pt x="10867" y="6525"/>
                    <a:pt x="11246" y="11294"/>
                    <a:pt x="12534" y="10733"/>
                  </a:cubicBezTo>
                  <a:cubicBezTo>
                    <a:pt x="14732" y="9723"/>
                    <a:pt x="19052" y="7984"/>
                    <a:pt x="20568" y="8096"/>
                  </a:cubicBezTo>
                  <a:cubicBezTo>
                    <a:pt x="21175" y="8152"/>
                    <a:pt x="14429" y="10116"/>
                    <a:pt x="12989" y="12528"/>
                  </a:cubicBezTo>
                  <a:cubicBezTo>
                    <a:pt x="11777" y="14548"/>
                    <a:pt x="12459" y="20663"/>
                    <a:pt x="13065" y="21337"/>
                  </a:cubicBezTo>
                  <a:lnTo>
                    <a:pt x="7457" y="21337"/>
                  </a:lnTo>
                  <a:close/>
                </a:path>
              </a:pathLst>
            </a:custGeom>
            <a:solidFill>
              <a:srgbClr val="BECE37"/>
            </a:soli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7" name="AutoShape 3"/>
            <p:cNvSpPr>
              <a:spLocks/>
            </p:cNvSpPr>
            <p:nvPr userDrawn="1"/>
          </p:nvSpPr>
          <p:spPr bwMode="auto">
            <a:xfrm>
              <a:off x="3806766" y="2948175"/>
              <a:ext cx="417570" cy="598914"/>
            </a:xfrm>
            <a:custGeom>
              <a:avLst/>
              <a:gdLst>
                <a:gd name="T0" fmla="*/ 152974 w 9894"/>
                <a:gd name="T1" fmla="*/ 398445 h 21600"/>
                <a:gd name="T2" fmla="*/ 78481 w 9894"/>
                <a:gd name="T3" fmla="*/ 0 h 21600"/>
                <a:gd name="T4" fmla="*/ 152974 w 9894"/>
                <a:gd name="T5" fmla="*/ 398445 h 21600"/>
                <a:gd name="T6" fmla="*/ 0 60000 65536"/>
                <a:gd name="T7" fmla="*/ 0 60000 65536"/>
                <a:gd name="T8" fmla="*/ 0 60000 65536"/>
              </a:gdLst>
              <a:ahLst/>
              <a:cxnLst>
                <a:cxn ang="T6">
                  <a:pos x="T0" y="T1"/>
                </a:cxn>
                <a:cxn ang="T7">
                  <a:pos x="T2" y="T3"/>
                </a:cxn>
                <a:cxn ang="T8">
                  <a:pos x="T4" y="T5"/>
                </a:cxn>
              </a:cxnLst>
              <a:rect l="0" t="0" r="r" b="b"/>
              <a:pathLst>
                <a:path w="9894" h="21600">
                  <a:moveTo>
                    <a:pt x="5448" y="21599"/>
                  </a:moveTo>
                  <a:cubicBezTo>
                    <a:pt x="5448" y="21599"/>
                    <a:pt x="-4783" y="19938"/>
                    <a:pt x="2795" y="0"/>
                  </a:cubicBezTo>
                  <a:cubicBezTo>
                    <a:pt x="2795" y="0"/>
                    <a:pt x="16817" y="14399"/>
                    <a:pt x="5448" y="21599"/>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8" name="AutoShape 4"/>
            <p:cNvSpPr>
              <a:spLocks/>
            </p:cNvSpPr>
            <p:nvPr userDrawn="1"/>
          </p:nvSpPr>
          <p:spPr bwMode="auto">
            <a:xfrm>
              <a:off x="4513054" y="2616506"/>
              <a:ext cx="393709" cy="615616"/>
            </a:xfrm>
            <a:custGeom>
              <a:avLst/>
              <a:gdLst>
                <a:gd name="T0" fmla="*/ 97733 w 9611"/>
                <a:gd name="T1" fmla="*/ 409556 h 21600"/>
                <a:gd name="T2" fmla="*/ 140549 w 9611"/>
                <a:gd name="T3" fmla="*/ 0 h 21600"/>
                <a:gd name="T4" fmla="*/ 97733 w 9611"/>
                <a:gd name="T5" fmla="*/ 409556 h 21600"/>
                <a:gd name="T6" fmla="*/ 0 60000 65536"/>
                <a:gd name="T7" fmla="*/ 0 60000 65536"/>
                <a:gd name="T8" fmla="*/ 0 60000 65536"/>
              </a:gdLst>
              <a:ahLst/>
              <a:cxnLst>
                <a:cxn ang="T6">
                  <a:pos x="T0" y="T1"/>
                </a:cxn>
                <a:cxn ang="T7">
                  <a:pos x="T2" y="T3"/>
                </a:cxn>
                <a:cxn ang="T8">
                  <a:pos x="T4" y="T5"/>
                </a:cxn>
              </a:cxnLst>
              <a:rect l="0" t="0" r="r" b="b"/>
              <a:pathLst>
                <a:path w="9611" h="21600">
                  <a:moveTo>
                    <a:pt x="3586" y="21599"/>
                  </a:moveTo>
                  <a:cubicBezTo>
                    <a:pt x="3586" y="21599"/>
                    <a:pt x="-5446" y="17280"/>
                    <a:pt x="5157" y="0"/>
                  </a:cubicBezTo>
                  <a:cubicBezTo>
                    <a:pt x="5157" y="0"/>
                    <a:pt x="16153" y="18900"/>
                    <a:pt x="3586" y="21599"/>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9" name="AutoShape 5"/>
            <p:cNvSpPr>
              <a:spLocks/>
            </p:cNvSpPr>
            <p:nvPr userDrawn="1"/>
          </p:nvSpPr>
          <p:spPr bwMode="auto">
            <a:xfrm>
              <a:off x="5073790" y="2334945"/>
              <a:ext cx="465291" cy="722991"/>
            </a:xfrm>
            <a:custGeom>
              <a:avLst/>
              <a:gdLst>
                <a:gd name="T0" fmla="*/ 64632 w 10585"/>
                <a:gd name="T1" fmla="*/ 480990 h 21600"/>
                <a:gd name="T2" fmla="*/ 257359 w 10585"/>
                <a:gd name="T3" fmla="*/ 0 h 21600"/>
                <a:gd name="T4" fmla="*/ 64632 w 10585"/>
                <a:gd name="T5" fmla="*/ 480990 h 21600"/>
                <a:gd name="T6" fmla="*/ 0 60000 65536"/>
                <a:gd name="T7" fmla="*/ 0 60000 65536"/>
                <a:gd name="T8" fmla="*/ 0 60000 65536"/>
              </a:gdLst>
              <a:ahLst/>
              <a:cxnLst>
                <a:cxn ang="T6">
                  <a:pos x="T0" y="T1"/>
                </a:cxn>
                <a:cxn ang="T7">
                  <a:pos x="T2" y="T3"/>
                </a:cxn>
                <a:cxn ang="T8">
                  <a:pos x="T4" y="T5"/>
                </a:cxn>
              </a:cxnLst>
              <a:rect l="0" t="0" r="r" b="b"/>
              <a:pathLst>
                <a:path w="10585" h="21600">
                  <a:moveTo>
                    <a:pt x="2210" y="21599"/>
                  </a:moveTo>
                  <a:cubicBezTo>
                    <a:pt x="2210" y="21599"/>
                    <a:pt x="-5844" y="11489"/>
                    <a:pt x="8800" y="0"/>
                  </a:cubicBezTo>
                  <a:cubicBezTo>
                    <a:pt x="8800" y="0"/>
                    <a:pt x="15756" y="19761"/>
                    <a:pt x="2210" y="21599"/>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0" name="AutoShape 6"/>
            <p:cNvSpPr>
              <a:spLocks/>
            </p:cNvSpPr>
            <p:nvPr userDrawn="1"/>
          </p:nvSpPr>
          <p:spPr bwMode="auto">
            <a:xfrm>
              <a:off x="5732356" y="2649912"/>
              <a:ext cx="751624" cy="405638"/>
            </a:xfrm>
            <a:custGeom>
              <a:avLst/>
              <a:gdLst>
                <a:gd name="T0" fmla="*/ 778 w 19937"/>
                <a:gd name="T1" fmla="*/ 168005 h 14258"/>
                <a:gd name="T2" fmla="*/ 500037 w 19937"/>
                <a:gd name="T3" fmla="*/ 24909 h 14258"/>
                <a:gd name="T4" fmla="*/ 372570 w 19937"/>
                <a:gd name="T5" fmla="*/ 178226 h 14258"/>
                <a:gd name="T6" fmla="*/ 778 w 19937"/>
                <a:gd name="T7" fmla="*/ 168005 h 142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937" h="14258">
                  <a:moveTo>
                    <a:pt x="31" y="8876"/>
                  </a:moveTo>
                  <a:cubicBezTo>
                    <a:pt x="31" y="8876"/>
                    <a:pt x="-1663" y="-4084"/>
                    <a:pt x="19936" y="1316"/>
                  </a:cubicBezTo>
                  <a:cubicBezTo>
                    <a:pt x="19936" y="1316"/>
                    <a:pt x="17819" y="4016"/>
                    <a:pt x="14854" y="9416"/>
                  </a:cubicBezTo>
                  <a:cubicBezTo>
                    <a:pt x="11889" y="14276"/>
                    <a:pt x="2995" y="17515"/>
                    <a:pt x="31" y="8876"/>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1" name="AutoShape 7"/>
            <p:cNvSpPr>
              <a:spLocks/>
            </p:cNvSpPr>
            <p:nvPr userDrawn="1"/>
          </p:nvSpPr>
          <p:spPr bwMode="auto">
            <a:xfrm>
              <a:off x="5488973" y="3346656"/>
              <a:ext cx="649021" cy="372233"/>
            </a:xfrm>
            <a:custGeom>
              <a:avLst/>
              <a:gdLst>
                <a:gd name="T0" fmla="*/ 101230 w 19438"/>
                <a:gd name="T1" fmla="*/ 0 h 16645"/>
                <a:gd name="T2" fmla="*/ 431800 w 19438"/>
                <a:gd name="T3" fmla="*/ 207330 h 16645"/>
                <a:gd name="T4" fmla="*/ 47916 w 19438"/>
                <a:gd name="T5" fmla="*/ 165864 h 16645"/>
                <a:gd name="T6" fmla="*/ 101230 w 19438"/>
                <a:gd name="T7" fmla="*/ 0 h 166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438" h="16645">
                  <a:moveTo>
                    <a:pt x="4557" y="0"/>
                  </a:moveTo>
                  <a:cubicBezTo>
                    <a:pt x="4557" y="0"/>
                    <a:pt x="17038" y="2090"/>
                    <a:pt x="19438" y="13935"/>
                  </a:cubicBezTo>
                  <a:cubicBezTo>
                    <a:pt x="19438" y="13935"/>
                    <a:pt x="11277" y="21599"/>
                    <a:pt x="2157" y="11148"/>
                  </a:cubicBezTo>
                  <a:cubicBezTo>
                    <a:pt x="-2162" y="5574"/>
                    <a:pt x="717" y="696"/>
                    <a:pt x="4557" y="0"/>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2" name="AutoShape 8"/>
            <p:cNvSpPr>
              <a:spLocks/>
            </p:cNvSpPr>
            <p:nvPr userDrawn="1"/>
          </p:nvSpPr>
          <p:spPr bwMode="auto">
            <a:xfrm>
              <a:off x="5042770" y="3675939"/>
              <a:ext cx="529716" cy="503469"/>
            </a:xfrm>
            <a:custGeom>
              <a:avLst/>
              <a:gdLst>
                <a:gd name="T0" fmla="*/ 36000 w 20049"/>
                <a:gd name="T1" fmla="*/ 28683 h 18650"/>
                <a:gd name="T2" fmla="*/ 257485 w 20049"/>
                <a:gd name="T3" fmla="*/ 59305 h 18650"/>
                <a:gd name="T4" fmla="*/ 352425 w 20049"/>
                <a:gd name="T5" fmla="*/ 334944 h 18650"/>
                <a:gd name="T6" fmla="*/ 25453 w 20049"/>
                <a:gd name="T7" fmla="*/ 181813 h 18650"/>
                <a:gd name="T8" fmla="*/ 36000 w 20049"/>
                <a:gd name="T9" fmla="*/ 28683 h 186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49" h="18650">
                  <a:moveTo>
                    <a:pt x="2048" y="1597"/>
                  </a:moveTo>
                  <a:cubicBezTo>
                    <a:pt x="2048" y="1597"/>
                    <a:pt x="8649" y="-2950"/>
                    <a:pt x="14648" y="3302"/>
                  </a:cubicBezTo>
                  <a:cubicBezTo>
                    <a:pt x="20049" y="8986"/>
                    <a:pt x="18848" y="15807"/>
                    <a:pt x="20049" y="18649"/>
                  </a:cubicBezTo>
                  <a:cubicBezTo>
                    <a:pt x="20049" y="18649"/>
                    <a:pt x="6848" y="16944"/>
                    <a:pt x="1448" y="10123"/>
                  </a:cubicBezTo>
                  <a:cubicBezTo>
                    <a:pt x="-1551" y="6144"/>
                    <a:pt x="848" y="3302"/>
                    <a:pt x="2048" y="1597"/>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3" name="AutoShape 9"/>
            <p:cNvSpPr>
              <a:spLocks/>
            </p:cNvSpPr>
            <p:nvPr userDrawn="1"/>
          </p:nvSpPr>
          <p:spPr bwMode="auto">
            <a:xfrm>
              <a:off x="4577480" y="4007607"/>
              <a:ext cx="563121" cy="474837"/>
            </a:xfrm>
            <a:custGeom>
              <a:avLst/>
              <a:gdLst>
                <a:gd name="T0" fmla="*/ 31648 w 16064"/>
                <a:gd name="T1" fmla="*/ 10489 h 17680"/>
                <a:gd name="T2" fmla="*/ 288894 w 16064"/>
                <a:gd name="T3" fmla="*/ 81587 h 17680"/>
                <a:gd name="T4" fmla="*/ 374627 w 16064"/>
                <a:gd name="T5" fmla="*/ 315180 h 17680"/>
                <a:gd name="T6" fmla="*/ 31648 w 16064"/>
                <a:gd name="T7" fmla="*/ 10489 h 176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064" h="17680">
                  <a:moveTo>
                    <a:pt x="1357" y="587"/>
                  </a:moveTo>
                  <a:cubicBezTo>
                    <a:pt x="1357" y="587"/>
                    <a:pt x="8710" y="-2255"/>
                    <a:pt x="12387" y="4566"/>
                  </a:cubicBezTo>
                  <a:cubicBezTo>
                    <a:pt x="16063" y="10818"/>
                    <a:pt x="14685" y="15366"/>
                    <a:pt x="16063" y="17639"/>
                  </a:cubicBezTo>
                  <a:cubicBezTo>
                    <a:pt x="16063" y="17639"/>
                    <a:pt x="-5536" y="19345"/>
                    <a:pt x="1357" y="587"/>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4" name="AutoShape 10"/>
            <p:cNvSpPr>
              <a:spLocks/>
            </p:cNvSpPr>
            <p:nvPr userDrawn="1"/>
          </p:nvSpPr>
          <p:spPr bwMode="auto">
            <a:xfrm>
              <a:off x="1874018" y="2948175"/>
              <a:ext cx="393709" cy="553577"/>
            </a:xfrm>
            <a:custGeom>
              <a:avLst/>
              <a:gdLst>
                <a:gd name="T0" fmla="*/ 64765 w 12554"/>
                <a:gd name="T1" fmla="*/ 358088 h 19439"/>
                <a:gd name="T2" fmla="*/ 257911 w 12554"/>
                <a:gd name="T3" fmla="*/ 0 h 19439"/>
                <a:gd name="T4" fmla="*/ 257911 w 12554"/>
                <a:gd name="T5" fmla="*/ 173928 h 19439"/>
                <a:gd name="T6" fmla="*/ 64765 w 12554"/>
                <a:gd name="T7" fmla="*/ 358088 h 194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554" h="19439">
                  <a:moveTo>
                    <a:pt x="3104" y="18900"/>
                  </a:moveTo>
                  <a:cubicBezTo>
                    <a:pt x="3104" y="18900"/>
                    <a:pt x="-8210" y="10260"/>
                    <a:pt x="12361" y="0"/>
                  </a:cubicBezTo>
                  <a:cubicBezTo>
                    <a:pt x="12361" y="0"/>
                    <a:pt x="11847" y="4320"/>
                    <a:pt x="12361" y="9180"/>
                  </a:cubicBezTo>
                  <a:cubicBezTo>
                    <a:pt x="13389" y="13500"/>
                    <a:pt x="10304" y="21599"/>
                    <a:pt x="3104" y="18900"/>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5" name="AutoShape 11"/>
            <p:cNvSpPr>
              <a:spLocks/>
            </p:cNvSpPr>
            <p:nvPr userDrawn="1"/>
          </p:nvSpPr>
          <p:spPr bwMode="auto">
            <a:xfrm>
              <a:off x="1384866" y="2673773"/>
              <a:ext cx="391322" cy="627546"/>
            </a:xfrm>
            <a:custGeom>
              <a:avLst/>
              <a:gdLst>
                <a:gd name="T0" fmla="*/ 37685 w 13741"/>
                <a:gd name="T1" fmla="*/ 369406 h 20925"/>
                <a:gd name="T2" fmla="*/ 102314 w 13741"/>
                <a:gd name="T3" fmla="*/ 61554 h 20925"/>
                <a:gd name="T4" fmla="*/ 220770 w 13741"/>
                <a:gd name="T5" fmla="*/ 0 h 20925"/>
                <a:gd name="T6" fmla="*/ 188465 w 13741"/>
                <a:gd name="T7" fmla="*/ 400193 h 20925"/>
                <a:gd name="T8" fmla="*/ 37685 w 13741"/>
                <a:gd name="T9" fmla="*/ 369406 h 209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41" h="20925">
                  <a:moveTo>
                    <a:pt x="1989" y="18514"/>
                  </a:moveTo>
                  <a:cubicBezTo>
                    <a:pt x="1989" y="18514"/>
                    <a:pt x="-4263" y="10800"/>
                    <a:pt x="5400" y="3085"/>
                  </a:cubicBezTo>
                  <a:cubicBezTo>
                    <a:pt x="7673" y="1542"/>
                    <a:pt x="11652" y="0"/>
                    <a:pt x="11652" y="0"/>
                  </a:cubicBezTo>
                  <a:cubicBezTo>
                    <a:pt x="11652" y="0"/>
                    <a:pt x="17337" y="15942"/>
                    <a:pt x="9947" y="20057"/>
                  </a:cubicBezTo>
                  <a:cubicBezTo>
                    <a:pt x="7105" y="21599"/>
                    <a:pt x="3694" y="21085"/>
                    <a:pt x="1989" y="18514"/>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6" name="AutoShape 12"/>
            <p:cNvSpPr>
              <a:spLocks/>
            </p:cNvSpPr>
            <p:nvPr userDrawn="1"/>
          </p:nvSpPr>
          <p:spPr bwMode="auto">
            <a:xfrm>
              <a:off x="740616" y="2583101"/>
              <a:ext cx="408024" cy="641863"/>
            </a:xfrm>
            <a:custGeom>
              <a:avLst/>
              <a:gdLst>
                <a:gd name="T0" fmla="*/ 147495 w 14722"/>
                <a:gd name="T1" fmla="*/ 426471 h 21125"/>
                <a:gd name="T2" fmla="*/ 39866 w 14722"/>
                <a:gd name="T3" fmla="*/ 152298 h 21125"/>
                <a:gd name="T4" fmla="*/ 125977 w 14722"/>
                <a:gd name="T5" fmla="*/ 0 h 21125"/>
                <a:gd name="T6" fmla="*/ 201319 w 14722"/>
                <a:gd name="T7" fmla="*/ 111687 h 21125"/>
                <a:gd name="T8" fmla="*/ 147495 w 14722"/>
                <a:gd name="T9" fmla="*/ 426471 h 21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22" h="21125">
                  <a:moveTo>
                    <a:pt x="7999" y="21097"/>
                  </a:moveTo>
                  <a:cubicBezTo>
                    <a:pt x="2162" y="21600"/>
                    <a:pt x="-3092" y="15069"/>
                    <a:pt x="2162" y="7534"/>
                  </a:cubicBezTo>
                  <a:cubicBezTo>
                    <a:pt x="6832" y="0"/>
                    <a:pt x="6832" y="0"/>
                    <a:pt x="6832" y="0"/>
                  </a:cubicBezTo>
                  <a:cubicBezTo>
                    <a:pt x="6832" y="0"/>
                    <a:pt x="9167" y="3516"/>
                    <a:pt x="10918" y="5525"/>
                  </a:cubicBezTo>
                  <a:cubicBezTo>
                    <a:pt x="14421" y="10046"/>
                    <a:pt x="18507" y="21097"/>
                    <a:pt x="7999" y="21097"/>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7" name="AutoShape 13"/>
            <p:cNvSpPr>
              <a:spLocks/>
            </p:cNvSpPr>
            <p:nvPr userDrawn="1"/>
          </p:nvSpPr>
          <p:spPr bwMode="auto">
            <a:xfrm>
              <a:off x="-46800" y="3172469"/>
              <a:ext cx="782643" cy="379392"/>
            </a:xfrm>
            <a:custGeom>
              <a:avLst/>
              <a:gdLst>
                <a:gd name="T0" fmla="*/ 520184 w 21189"/>
                <a:gd name="T1" fmla="*/ 157142 h 15674"/>
                <a:gd name="T2" fmla="*/ 95544 w 21189"/>
                <a:gd name="T3" fmla="*/ 34366 h 15674"/>
                <a:gd name="T4" fmla="*/ 0 w 21189"/>
                <a:gd name="T5" fmla="*/ 105980 h 15674"/>
                <a:gd name="T6" fmla="*/ 244143 w 21189"/>
                <a:gd name="T7" fmla="*/ 249208 h 15674"/>
                <a:gd name="T8" fmla="*/ 520184 w 21189"/>
                <a:gd name="T9" fmla="*/ 157142 h 156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89" h="15674">
                  <a:moveTo>
                    <a:pt x="21168" y="9758"/>
                  </a:moveTo>
                  <a:cubicBezTo>
                    <a:pt x="21168" y="9758"/>
                    <a:pt x="12959" y="-5489"/>
                    <a:pt x="3888" y="2134"/>
                  </a:cubicBezTo>
                  <a:cubicBezTo>
                    <a:pt x="3888" y="2134"/>
                    <a:pt x="1296" y="5311"/>
                    <a:pt x="0" y="6581"/>
                  </a:cubicBezTo>
                  <a:cubicBezTo>
                    <a:pt x="0" y="6581"/>
                    <a:pt x="4320" y="14840"/>
                    <a:pt x="9935" y="15475"/>
                  </a:cubicBezTo>
                  <a:cubicBezTo>
                    <a:pt x="15119" y="16111"/>
                    <a:pt x="21599" y="15475"/>
                    <a:pt x="21168" y="9758"/>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8" name="AutoShape 14"/>
            <p:cNvSpPr>
              <a:spLocks/>
            </p:cNvSpPr>
            <p:nvPr userDrawn="1"/>
          </p:nvSpPr>
          <p:spPr bwMode="auto">
            <a:xfrm>
              <a:off x="611766" y="3652078"/>
              <a:ext cx="613230" cy="560735"/>
            </a:xfrm>
            <a:custGeom>
              <a:avLst/>
              <a:gdLst>
                <a:gd name="T0" fmla="*/ 295532 w 20364"/>
                <a:gd name="T1" fmla="*/ 1467 h 21100"/>
                <a:gd name="T2" fmla="*/ 73868 w 20364"/>
                <a:gd name="T3" fmla="*/ 187256 h 21100"/>
                <a:gd name="T4" fmla="*/ 0 w 20364"/>
                <a:gd name="T5" fmla="*/ 373044 h 21100"/>
                <a:gd name="T6" fmla="*/ 401075 w 20364"/>
                <a:gd name="T7" fmla="*/ 197581 h 21100"/>
                <a:gd name="T8" fmla="*/ 295532 w 20364"/>
                <a:gd name="T9" fmla="*/ 1467 h 21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64" h="21100">
                  <a:moveTo>
                    <a:pt x="14751" y="83"/>
                  </a:moveTo>
                  <a:cubicBezTo>
                    <a:pt x="12117" y="83"/>
                    <a:pt x="4214" y="2418"/>
                    <a:pt x="3687" y="10591"/>
                  </a:cubicBezTo>
                  <a:cubicBezTo>
                    <a:pt x="2634" y="18181"/>
                    <a:pt x="0" y="21099"/>
                    <a:pt x="0" y="21099"/>
                  </a:cubicBezTo>
                  <a:cubicBezTo>
                    <a:pt x="0" y="21099"/>
                    <a:pt x="18439" y="19932"/>
                    <a:pt x="20019" y="11175"/>
                  </a:cubicBezTo>
                  <a:cubicBezTo>
                    <a:pt x="21599" y="1835"/>
                    <a:pt x="17385" y="-500"/>
                    <a:pt x="14751" y="83"/>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9" name="AutoShape 15"/>
            <p:cNvSpPr>
              <a:spLocks/>
            </p:cNvSpPr>
            <p:nvPr userDrawn="1"/>
          </p:nvSpPr>
          <p:spPr bwMode="auto">
            <a:xfrm>
              <a:off x="1315667" y="3947955"/>
              <a:ext cx="529716" cy="596527"/>
            </a:xfrm>
            <a:custGeom>
              <a:avLst/>
              <a:gdLst>
                <a:gd name="T0" fmla="*/ 245334 w 11653"/>
                <a:gd name="T1" fmla="*/ 19646 h 19110"/>
                <a:gd name="T2" fmla="*/ 31151 w 11653"/>
                <a:gd name="T3" fmla="*/ 396875 h 19110"/>
                <a:gd name="T4" fmla="*/ 245334 w 11653"/>
                <a:gd name="T5" fmla="*/ 19646 h 19110"/>
                <a:gd name="T6" fmla="*/ 0 60000 65536"/>
                <a:gd name="T7" fmla="*/ 0 60000 65536"/>
                <a:gd name="T8" fmla="*/ 0 60000 65536"/>
              </a:gdLst>
              <a:ahLst/>
              <a:cxnLst>
                <a:cxn ang="T6">
                  <a:pos x="T0" y="T1"/>
                </a:cxn>
                <a:cxn ang="T7">
                  <a:pos x="T2" y="T3"/>
                </a:cxn>
                <a:cxn ang="T8">
                  <a:pos x="T4" y="T5"/>
                </a:cxn>
              </a:cxnLst>
              <a:rect l="0" t="0" r="r" b="b"/>
              <a:pathLst>
                <a:path w="11653" h="19110">
                  <a:moveTo>
                    <a:pt x="8112" y="946"/>
                  </a:moveTo>
                  <a:cubicBezTo>
                    <a:pt x="3863" y="-2490"/>
                    <a:pt x="-2510" y="3400"/>
                    <a:pt x="1030" y="19110"/>
                  </a:cubicBezTo>
                  <a:cubicBezTo>
                    <a:pt x="1030" y="19110"/>
                    <a:pt x="19090" y="10273"/>
                    <a:pt x="8112" y="946"/>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0" name="AutoShape 16"/>
            <p:cNvSpPr>
              <a:spLocks/>
            </p:cNvSpPr>
            <p:nvPr userDrawn="1"/>
          </p:nvSpPr>
          <p:spPr bwMode="auto">
            <a:xfrm>
              <a:off x="3663600" y="206536"/>
              <a:ext cx="472449" cy="703902"/>
            </a:xfrm>
            <a:custGeom>
              <a:avLst/>
              <a:gdLst>
                <a:gd name="T0" fmla="*/ 67128 w 13523"/>
                <a:gd name="T1" fmla="*/ 449800 h 18670"/>
                <a:gd name="T2" fmla="*/ 270092 w 13523"/>
                <a:gd name="T3" fmla="*/ 0 h 18670"/>
                <a:gd name="T4" fmla="*/ 312814 w 13523"/>
                <a:gd name="T5" fmla="*/ 173780 h 18670"/>
                <a:gd name="T6" fmla="*/ 67128 w 13523"/>
                <a:gd name="T7" fmla="*/ 449800 h 186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523" h="18670">
                  <a:moveTo>
                    <a:pt x="2888" y="17932"/>
                  </a:moveTo>
                  <a:cubicBezTo>
                    <a:pt x="2888" y="17932"/>
                    <a:pt x="-7682" y="8558"/>
                    <a:pt x="11620" y="0"/>
                  </a:cubicBezTo>
                  <a:cubicBezTo>
                    <a:pt x="11620" y="0"/>
                    <a:pt x="12998" y="3260"/>
                    <a:pt x="13458" y="6928"/>
                  </a:cubicBezTo>
                  <a:cubicBezTo>
                    <a:pt x="13917" y="10596"/>
                    <a:pt x="12079" y="21599"/>
                    <a:pt x="2888" y="17932"/>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1" name="AutoShape 17"/>
            <p:cNvSpPr>
              <a:spLocks/>
            </p:cNvSpPr>
            <p:nvPr userDrawn="1"/>
          </p:nvSpPr>
          <p:spPr bwMode="auto">
            <a:xfrm>
              <a:off x="3083775" y="440375"/>
              <a:ext cx="424727" cy="665724"/>
            </a:xfrm>
            <a:custGeom>
              <a:avLst/>
              <a:gdLst>
                <a:gd name="T0" fmla="*/ 251649 w 16246"/>
                <a:gd name="T1" fmla="*/ 413107 h 20641"/>
                <a:gd name="T2" fmla="*/ 144297 w 16246"/>
                <a:gd name="T3" fmla="*/ 110830 h 20641"/>
                <a:gd name="T4" fmla="*/ 4766 w 16246"/>
                <a:gd name="T5" fmla="*/ 0 h 20641"/>
                <a:gd name="T6" fmla="*/ 4766 w 16246"/>
                <a:gd name="T7" fmla="*/ 191426 h 20641"/>
                <a:gd name="T8" fmla="*/ 101369 w 16246"/>
                <a:gd name="T9" fmla="*/ 433256 h 20641"/>
                <a:gd name="T10" fmla="*/ 251649 w 16246"/>
                <a:gd name="T11" fmla="*/ 413107 h 206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246" h="20641">
                  <a:moveTo>
                    <a:pt x="14468" y="19252"/>
                  </a:moveTo>
                  <a:cubicBezTo>
                    <a:pt x="14468" y="19252"/>
                    <a:pt x="21257" y="11739"/>
                    <a:pt x="8296" y="5165"/>
                  </a:cubicBezTo>
                  <a:cubicBezTo>
                    <a:pt x="1508" y="1408"/>
                    <a:pt x="274" y="0"/>
                    <a:pt x="274" y="0"/>
                  </a:cubicBezTo>
                  <a:cubicBezTo>
                    <a:pt x="274" y="0"/>
                    <a:pt x="-343" y="6573"/>
                    <a:pt x="274" y="8921"/>
                  </a:cubicBezTo>
                  <a:cubicBezTo>
                    <a:pt x="274" y="11269"/>
                    <a:pt x="-343" y="17843"/>
                    <a:pt x="5828" y="20191"/>
                  </a:cubicBezTo>
                  <a:cubicBezTo>
                    <a:pt x="10148" y="21600"/>
                    <a:pt x="14468" y="19252"/>
                    <a:pt x="14468" y="19252"/>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2" name="AutoShape 18"/>
            <p:cNvSpPr>
              <a:spLocks/>
            </p:cNvSpPr>
            <p:nvPr userDrawn="1"/>
          </p:nvSpPr>
          <p:spPr bwMode="auto">
            <a:xfrm>
              <a:off x="3842558" y="1046446"/>
              <a:ext cx="689585" cy="377005"/>
            </a:xfrm>
            <a:custGeom>
              <a:avLst/>
              <a:gdLst>
                <a:gd name="T0" fmla="*/ 20914 w 19743"/>
                <a:gd name="T1" fmla="*/ 65328 h 11814"/>
                <a:gd name="T2" fmla="*/ 458764 w 19743"/>
                <a:gd name="T3" fmla="*/ 197832 h 11814"/>
                <a:gd name="T4" fmla="*/ 52959 w 19743"/>
                <a:gd name="T5" fmla="*/ 208023 h 11814"/>
                <a:gd name="T6" fmla="*/ 20914 w 19743"/>
                <a:gd name="T7" fmla="*/ 65328 h 118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43" h="11814">
                  <a:moveTo>
                    <a:pt x="900" y="3077"/>
                  </a:moveTo>
                  <a:cubicBezTo>
                    <a:pt x="900" y="3077"/>
                    <a:pt x="12389" y="-7002"/>
                    <a:pt x="19742" y="9318"/>
                  </a:cubicBezTo>
                  <a:cubicBezTo>
                    <a:pt x="19742" y="9318"/>
                    <a:pt x="11011" y="14598"/>
                    <a:pt x="2279" y="9798"/>
                  </a:cubicBezTo>
                  <a:cubicBezTo>
                    <a:pt x="-1857" y="7878"/>
                    <a:pt x="900" y="4038"/>
                    <a:pt x="900" y="3077"/>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3" name="AutoShape 19"/>
            <p:cNvSpPr>
              <a:spLocks/>
            </p:cNvSpPr>
            <p:nvPr userDrawn="1"/>
          </p:nvSpPr>
          <p:spPr bwMode="auto">
            <a:xfrm>
              <a:off x="3506115" y="1638202"/>
              <a:ext cx="739693" cy="353144"/>
            </a:xfrm>
            <a:custGeom>
              <a:avLst/>
              <a:gdLst>
                <a:gd name="T0" fmla="*/ 767 w 21174"/>
                <a:gd name="T1" fmla="*/ 120504 h 12449"/>
                <a:gd name="T2" fmla="*/ 492102 w 21174"/>
                <a:gd name="T3" fmla="*/ 59337 h 12449"/>
                <a:gd name="T4" fmla="*/ 342563 w 21174"/>
                <a:gd name="T5" fmla="*/ 161251 h 12449"/>
                <a:gd name="T6" fmla="*/ 767 w 21174"/>
                <a:gd name="T7" fmla="*/ 120504 h 124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74" h="12449">
                  <a:moveTo>
                    <a:pt x="33" y="6385"/>
                  </a:moveTo>
                  <a:cubicBezTo>
                    <a:pt x="-426" y="3685"/>
                    <a:pt x="3710" y="-4415"/>
                    <a:pt x="21173" y="3144"/>
                  </a:cubicBezTo>
                  <a:cubicBezTo>
                    <a:pt x="21173" y="3144"/>
                    <a:pt x="17037" y="6925"/>
                    <a:pt x="14739" y="8544"/>
                  </a:cubicBezTo>
                  <a:cubicBezTo>
                    <a:pt x="12442" y="10704"/>
                    <a:pt x="493" y="17184"/>
                    <a:pt x="33" y="6385"/>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4" name="AutoShape 20"/>
            <p:cNvSpPr>
              <a:spLocks/>
            </p:cNvSpPr>
            <p:nvPr userDrawn="1"/>
          </p:nvSpPr>
          <p:spPr bwMode="auto">
            <a:xfrm>
              <a:off x="3539521" y="2201323"/>
              <a:ext cx="653794" cy="508241"/>
            </a:xfrm>
            <a:custGeom>
              <a:avLst/>
              <a:gdLst>
                <a:gd name="T0" fmla="*/ 1930 w 21180"/>
                <a:gd name="T1" fmla="*/ 193334 h 18889"/>
                <a:gd name="T2" fmla="*/ 361042 w 21180"/>
                <a:gd name="T3" fmla="*/ 0 h 18889"/>
                <a:gd name="T4" fmla="*/ 434954 w 21180"/>
                <a:gd name="T5" fmla="*/ 0 h 18889"/>
                <a:gd name="T6" fmla="*/ 244843 w 21180"/>
                <a:gd name="T7" fmla="*/ 315438 h 18889"/>
                <a:gd name="T8" fmla="*/ 1930 w 21180"/>
                <a:gd name="T9" fmla="*/ 193334 h 188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80" h="18889">
                  <a:moveTo>
                    <a:pt x="94" y="10800"/>
                  </a:moveTo>
                  <a:cubicBezTo>
                    <a:pt x="-420" y="7957"/>
                    <a:pt x="608" y="0"/>
                    <a:pt x="17580" y="0"/>
                  </a:cubicBezTo>
                  <a:cubicBezTo>
                    <a:pt x="17580" y="0"/>
                    <a:pt x="20151" y="568"/>
                    <a:pt x="21179" y="0"/>
                  </a:cubicBezTo>
                  <a:cubicBezTo>
                    <a:pt x="21179" y="0"/>
                    <a:pt x="18094" y="13073"/>
                    <a:pt x="11922" y="17621"/>
                  </a:cubicBezTo>
                  <a:cubicBezTo>
                    <a:pt x="5751" y="21599"/>
                    <a:pt x="608" y="15347"/>
                    <a:pt x="94" y="10800"/>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5" name="AutoShape 21"/>
            <p:cNvSpPr>
              <a:spLocks/>
            </p:cNvSpPr>
            <p:nvPr userDrawn="1"/>
          </p:nvSpPr>
          <p:spPr bwMode="auto">
            <a:xfrm>
              <a:off x="2165123" y="2473340"/>
              <a:ext cx="734921" cy="427113"/>
            </a:xfrm>
            <a:custGeom>
              <a:avLst/>
              <a:gdLst>
                <a:gd name="T0" fmla="*/ 486225 w 20815"/>
                <a:gd name="T1" fmla="*/ 156920 h 18748"/>
                <a:gd name="T2" fmla="*/ 158536 w 20815"/>
                <a:gd name="T3" fmla="*/ 3441 h 18748"/>
                <a:gd name="T4" fmla="*/ 0 w 20815"/>
                <a:gd name="T5" fmla="*/ 23902 h 18748"/>
                <a:gd name="T6" fmla="*/ 253695 w 20815"/>
                <a:gd name="T7" fmla="*/ 279691 h 18748"/>
                <a:gd name="T8" fmla="*/ 486225 w 20815"/>
                <a:gd name="T9" fmla="*/ 156920 h 187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15" h="18748">
                  <a:moveTo>
                    <a:pt x="20699" y="10353"/>
                  </a:moveTo>
                  <a:cubicBezTo>
                    <a:pt x="20699" y="10353"/>
                    <a:pt x="19799" y="-1797"/>
                    <a:pt x="6749" y="227"/>
                  </a:cubicBezTo>
                  <a:cubicBezTo>
                    <a:pt x="6749" y="227"/>
                    <a:pt x="899" y="2252"/>
                    <a:pt x="0" y="1577"/>
                  </a:cubicBezTo>
                  <a:cubicBezTo>
                    <a:pt x="0" y="1577"/>
                    <a:pt x="4499" y="16428"/>
                    <a:pt x="10800" y="18453"/>
                  </a:cubicBezTo>
                  <a:cubicBezTo>
                    <a:pt x="17099" y="19803"/>
                    <a:pt x="21600" y="16428"/>
                    <a:pt x="20699" y="10353"/>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6" name="AutoShape 22"/>
            <p:cNvSpPr>
              <a:spLocks/>
            </p:cNvSpPr>
            <p:nvPr userDrawn="1"/>
          </p:nvSpPr>
          <p:spPr bwMode="auto">
            <a:xfrm>
              <a:off x="1826296" y="1860109"/>
              <a:ext cx="668110" cy="331670"/>
            </a:xfrm>
            <a:custGeom>
              <a:avLst/>
              <a:gdLst>
                <a:gd name="T0" fmla="*/ 436645 w 20033"/>
                <a:gd name="T1" fmla="*/ 72419 h 15680"/>
                <a:gd name="T2" fmla="*/ 74531 w 20033"/>
                <a:gd name="T3" fmla="*/ 42022 h 15680"/>
                <a:gd name="T4" fmla="*/ 0 w 20033"/>
                <a:gd name="T5" fmla="*/ 143361 h 15680"/>
                <a:gd name="T6" fmla="*/ 202336 w 20033"/>
                <a:gd name="T7" fmla="*/ 204155 h 15680"/>
                <a:gd name="T8" fmla="*/ 436645 w 20033"/>
                <a:gd name="T9" fmla="*/ 72419 h 156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33" h="15680">
                  <a:moveTo>
                    <a:pt x="19679" y="5146"/>
                  </a:moveTo>
                  <a:cubicBezTo>
                    <a:pt x="17760" y="826"/>
                    <a:pt x="10559" y="-2773"/>
                    <a:pt x="3359" y="2986"/>
                  </a:cubicBezTo>
                  <a:cubicBezTo>
                    <a:pt x="479" y="5866"/>
                    <a:pt x="0" y="10187"/>
                    <a:pt x="0" y="10187"/>
                  </a:cubicBezTo>
                  <a:cubicBezTo>
                    <a:pt x="0" y="10187"/>
                    <a:pt x="6239" y="12346"/>
                    <a:pt x="9119" y="14507"/>
                  </a:cubicBezTo>
                  <a:cubicBezTo>
                    <a:pt x="15360" y="18827"/>
                    <a:pt x="21600" y="10187"/>
                    <a:pt x="19679" y="5146"/>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7" name="AutoShape 23"/>
            <p:cNvSpPr>
              <a:spLocks/>
            </p:cNvSpPr>
            <p:nvPr userDrawn="1"/>
          </p:nvSpPr>
          <p:spPr bwMode="auto">
            <a:xfrm>
              <a:off x="1642565" y="822152"/>
              <a:ext cx="458133" cy="544033"/>
            </a:xfrm>
            <a:custGeom>
              <a:avLst/>
              <a:gdLst>
                <a:gd name="T0" fmla="*/ 269324 w 15070"/>
                <a:gd name="T1" fmla="*/ 347181 h 19631"/>
                <a:gd name="T2" fmla="*/ 194752 w 15070"/>
                <a:gd name="T3" fmla="*/ 91893 h 19631"/>
                <a:gd name="T4" fmla="*/ 34909 w 15070"/>
                <a:gd name="T5" fmla="*/ 0 h 19631"/>
                <a:gd name="T6" fmla="*/ 45568 w 15070"/>
                <a:gd name="T7" fmla="*/ 275699 h 19631"/>
                <a:gd name="T8" fmla="*/ 269324 w 15070"/>
                <a:gd name="T9" fmla="*/ 347181 h 196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70" h="19631">
                  <a:moveTo>
                    <a:pt x="13316" y="18830"/>
                  </a:moveTo>
                  <a:cubicBezTo>
                    <a:pt x="13316" y="18830"/>
                    <a:pt x="19111" y="9415"/>
                    <a:pt x="9629" y="4984"/>
                  </a:cubicBezTo>
                  <a:cubicBezTo>
                    <a:pt x="2780" y="1661"/>
                    <a:pt x="1726" y="0"/>
                    <a:pt x="1726" y="0"/>
                  </a:cubicBezTo>
                  <a:cubicBezTo>
                    <a:pt x="1726" y="0"/>
                    <a:pt x="-2488" y="8307"/>
                    <a:pt x="2253" y="14953"/>
                  </a:cubicBezTo>
                  <a:cubicBezTo>
                    <a:pt x="6994" y="21599"/>
                    <a:pt x="11736" y="19384"/>
                    <a:pt x="13316" y="18830"/>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8" name="AutoShape 24"/>
            <p:cNvSpPr>
              <a:spLocks/>
            </p:cNvSpPr>
            <p:nvPr userDrawn="1"/>
          </p:nvSpPr>
          <p:spPr bwMode="auto">
            <a:xfrm>
              <a:off x="2356011" y="755341"/>
              <a:ext cx="489153" cy="670496"/>
            </a:xfrm>
            <a:custGeom>
              <a:avLst/>
              <a:gdLst>
                <a:gd name="T0" fmla="*/ 72915 w 15376"/>
                <a:gd name="T1" fmla="*/ 419155 h 20489"/>
                <a:gd name="T2" fmla="*/ 51643 w 15376"/>
                <a:gd name="T3" fmla="*/ 173784 h 20489"/>
                <a:gd name="T4" fmla="*/ 253666 w 15376"/>
                <a:gd name="T5" fmla="*/ 0 h 20489"/>
                <a:gd name="T6" fmla="*/ 296188 w 15376"/>
                <a:gd name="T7" fmla="*/ 388478 h 20489"/>
                <a:gd name="T8" fmla="*/ 72915 w 15376"/>
                <a:gd name="T9" fmla="*/ 419155 h 204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6" h="20489">
                  <a:moveTo>
                    <a:pt x="3445" y="19252"/>
                  </a:moveTo>
                  <a:cubicBezTo>
                    <a:pt x="3445" y="19252"/>
                    <a:pt x="-3587" y="13147"/>
                    <a:pt x="2440" y="7982"/>
                  </a:cubicBezTo>
                  <a:cubicBezTo>
                    <a:pt x="8468" y="2347"/>
                    <a:pt x="11985" y="1878"/>
                    <a:pt x="11985" y="0"/>
                  </a:cubicBezTo>
                  <a:cubicBezTo>
                    <a:pt x="11985" y="0"/>
                    <a:pt x="18013" y="14086"/>
                    <a:pt x="13994" y="17843"/>
                  </a:cubicBezTo>
                  <a:cubicBezTo>
                    <a:pt x="10478" y="21599"/>
                    <a:pt x="5957" y="20660"/>
                    <a:pt x="3445" y="19252"/>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9" name="AutoShape 25"/>
            <p:cNvSpPr>
              <a:spLocks/>
            </p:cNvSpPr>
            <p:nvPr userDrawn="1"/>
          </p:nvSpPr>
          <p:spPr bwMode="auto">
            <a:xfrm>
              <a:off x="4567936" y="1602409"/>
              <a:ext cx="541646" cy="672882"/>
            </a:xfrm>
            <a:custGeom>
              <a:avLst/>
              <a:gdLst>
                <a:gd name="T0" fmla="*/ 21227 w 16671"/>
                <a:gd name="T1" fmla="*/ 388836 h 20543"/>
                <a:gd name="T2" fmla="*/ 106113 w 16671"/>
                <a:gd name="T3" fmla="*/ 122777 h 20543"/>
                <a:gd name="T4" fmla="*/ 339567 w 16671"/>
                <a:gd name="T5" fmla="*/ 0 h 20543"/>
                <a:gd name="T6" fmla="*/ 307727 w 16671"/>
                <a:gd name="T7" fmla="*/ 399079 h 20543"/>
                <a:gd name="T8" fmla="*/ 21227 w 16671"/>
                <a:gd name="T9" fmla="*/ 388836 h 205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71" h="20543">
                  <a:moveTo>
                    <a:pt x="982" y="17843"/>
                  </a:moveTo>
                  <a:cubicBezTo>
                    <a:pt x="982" y="17843"/>
                    <a:pt x="-2945" y="8921"/>
                    <a:pt x="4909" y="5634"/>
                  </a:cubicBezTo>
                  <a:cubicBezTo>
                    <a:pt x="13255" y="2347"/>
                    <a:pt x="15709" y="0"/>
                    <a:pt x="15709" y="0"/>
                  </a:cubicBezTo>
                  <a:cubicBezTo>
                    <a:pt x="15709" y="0"/>
                    <a:pt x="18654" y="15026"/>
                    <a:pt x="14236" y="18313"/>
                  </a:cubicBezTo>
                  <a:cubicBezTo>
                    <a:pt x="9327" y="21130"/>
                    <a:pt x="3436" y="21599"/>
                    <a:pt x="982" y="17843"/>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0" name="AutoShape 26"/>
            <p:cNvSpPr>
              <a:spLocks/>
            </p:cNvSpPr>
            <p:nvPr userDrawn="1"/>
          </p:nvSpPr>
          <p:spPr bwMode="auto">
            <a:xfrm>
              <a:off x="4577480" y="647966"/>
              <a:ext cx="410411" cy="629933"/>
            </a:xfrm>
            <a:custGeom>
              <a:avLst/>
              <a:gdLst>
                <a:gd name="T0" fmla="*/ 128757 w 19262"/>
                <a:gd name="T1" fmla="*/ 419100 h 21600"/>
                <a:gd name="T2" fmla="*/ 2055 w 19262"/>
                <a:gd name="T3" fmla="*/ 214653 h 21600"/>
                <a:gd name="T4" fmla="*/ 139318 w 19262"/>
                <a:gd name="T5" fmla="*/ 0 h 21600"/>
                <a:gd name="T6" fmla="*/ 266019 w 19262"/>
                <a:gd name="T7" fmla="*/ 204428 h 21600"/>
                <a:gd name="T8" fmla="*/ 128757 w 19262"/>
                <a:gd name="T9" fmla="*/ 41910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62" h="21600">
                  <a:moveTo>
                    <a:pt x="9083" y="21600"/>
                  </a:moveTo>
                  <a:cubicBezTo>
                    <a:pt x="9083" y="21600"/>
                    <a:pt x="-1344" y="16331"/>
                    <a:pt x="145" y="11063"/>
                  </a:cubicBezTo>
                  <a:cubicBezTo>
                    <a:pt x="1635" y="5795"/>
                    <a:pt x="9828" y="1580"/>
                    <a:pt x="9828" y="0"/>
                  </a:cubicBezTo>
                  <a:cubicBezTo>
                    <a:pt x="9828" y="0"/>
                    <a:pt x="18021" y="6848"/>
                    <a:pt x="18766" y="10536"/>
                  </a:cubicBezTo>
                  <a:cubicBezTo>
                    <a:pt x="20256" y="13697"/>
                    <a:pt x="18766" y="21073"/>
                    <a:pt x="9083" y="21600"/>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1" name="AutoShape 27"/>
            <p:cNvSpPr>
              <a:spLocks/>
            </p:cNvSpPr>
            <p:nvPr userDrawn="1"/>
          </p:nvSpPr>
          <p:spPr bwMode="auto">
            <a:xfrm>
              <a:off x="1000701" y="1836248"/>
              <a:ext cx="436659" cy="639477"/>
            </a:xfrm>
            <a:custGeom>
              <a:avLst/>
              <a:gdLst>
                <a:gd name="T0" fmla="*/ 177114 w 12174"/>
                <a:gd name="T1" fmla="*/ 425430 h 21600"/>
                <a:gd name="T2" fmla="*/ 91182 w 12174"/>
                <a:gd name="T3" fmla="*/ 0 h 21600"/>
                <a:gd name="T4" fmla="*/ 209330 w 12174"/>
                <a:gd name="T5" fmla="*/ 111425 h 21600"/>
                <a:gd name="T6" fmla="*/ 177114 w 12174"/>
                <a:gd name="T7" fmla="*/ 42543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174" h="21600">
                  <a:moveTo>
                    <a:pt x="7422" y="21599"/>
                  </a:moveTo>
                  <a:cubicBezTo>
                    <a:pt x="7422" y="21599"/>
                    <a:pt x="-6528" y="17485"/>
                    <a:pt x="3821" y="0"/>
                  </a:cubicBezTo>
                  <a:cubicBezTo>
                    <a:pt x="3821" y="0"/>
                    <a:pt x="5622" y="3085"/>
                    <a:pt x="8772" y="5657"/>
                  </a:cubicBezTo>
                  <a:cubicBezTo>
                    <a:pt x="11921" y="8228"/>
                    <a:pt x="15071" y="21599"/>
                    <a:pt x="7422" y="21599"/>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2" name="AutoShape 28"/>
            <p:cNvSpPr>
              <a:spLocks/>
            </p:cNvSpPr>
            <p:nvPr userDrawn="1"/>
          </p:nvSpPr>
          <p:spPr bwMode="auto">
            <a:xfrm>
              <a:off x="167950" y="1967485"/>
              <a:ext cx="510627" cy="672882"/>
            </a:xfrm>
            <a:custGeom>
              <a:avLst/>
              <a:gdLst>
                <a:gd name="T0" fmla="*/ 144509 w 11872"/>
                <a:gd name="T1" fmla="*/ 447654 h 21600"/>
                <a:gd name="T2" fmla="*/ 80582 w 11872"/>
                <a:gd name="T3" fmla="*/ 0 h 21600"/>
                <a:gd name="T4" fmla="*/ 165828 w 11872"/>
                <a:gd name="T5" fmla="*/ 71213 h 21600"/>
                <a:gd name="T6" fmla="*/ 144509 w 11872"/>
                <a:gd name="T7" fmla="*/ 447654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72" h="21600">
                  <a:moveTo>
                    <a:pt x="5050" y="21599"/>
                  </a:moveTo>
                  <a:cubicBezTo>
                    <a:pt x="5050" y="21599"/>
                    <a:pt x="-4632" y="15218"/>
                    <a:pt x="2816" y="0"/>
                  </a:cubicBezTo>
                  <a:cubicBezTo>
                    <a:pt x="2816" y="0"/>
                    <a:pt x="4305" y="2454"/>
                    <a:pt x="5795" y="3436"/>
                  </a:cubicBezTo>
                  <a:cubicBezTo>
                    <a:pt x="10636" y="7363"/>
                    <a:pt x="16968" y="17181"/>
                    <a:pt x="5050" y="21599"/>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3" name="AutoShape 29"/>
            <p:cNvSpPr>
              <a:spLocks/>
            </p:cNvSpPr>
            <p:nvPr userDrawn="1"/>
          </p:nvSpPr>
          <p:spPr bwMode="auto">
            <a:xfrm>
              <a:off x="1077057" y="1036903"/>
              <a:ext cx="422342" cy="582210"/>
            </a:xfrm>
            <a:custGeom>
              <a:avLst/>
              <a:gdLst>
                <a:gd name="T0" fmla="*/ 188209 w 11448"/>
                <a:gd name="T1" fmla="*/ 387332 h 21600"/>
                <a:gd name="T2" fmla="*/ 60994 w 11448"/>
                <a:gd name="T3" fmla="*/ 0 h 21600"/>
                <a:gd name="T4" fmla="*/ 145796 w 11448"/>
                <a:gd name="T5" fmla="*/ 91727 h 21600"/>
                <a:gd name="T6" fmla="*/ 188209 w 11448"/>
                <a:gd name="T7" fmla="*/ 38733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48" h="21600">
                  <a:moveTo>
                    <a:pt x="7668" y="21599"/>
                  </a:moveTo>
                  <a:cubicBezTo>
                    <a:pt x="7668" y="21599"/>
                    <a:pt x="-5291" y="21599"/>
                    <a:pt x="2485" y="0"/>
                  </a:cubicBezTo>
                  <a:cubicBezTo>
                    <a:pt x="2485" y="0"/>
                    <a:pt x="4212" y="3978"/>
                    <a:pt x="5940" y="5115"/>
                  </a:cubicBezTo>
                  <a:cubicBezTo>
                    <a:pt x="7668" y="6252"/>
                    <a:pt x="16308" y="17621"/>
                    <a:pt x="7668" y="21599"/>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grpSp>
      <p:sp>
        <p:nvSpPr>
          <p:cNvPr id="46" name="AutoShape 16"/>
          <p:cNvSpPr>
            <a:spLocks/>
          </p:cNvSpPr>
          <p:nvPr userDrawn="1"/>
        </p:nvSpPr>
        <p:spPr bwMode="auto">
          <a:xfrm>
            <a:off x="637740" y="235082"/>
            <a:ext cx="220042" cy="327798"/>
          </a:xfrm>
          <a:custGeom>
            <a:avLst/>
            <a:gdLst>
              <a:gd name="T0" fmla="*/ 67128 w 13523"/>
              <a:gd name="T1" fmla="*/ 449800 h 18670"/>
              <a:gd name="T2" fmla="*/ 270092 w 13523"/>
              <a:gd name="T3" fmla="*/ 0 h 18670"/>
              <a:gd name="T4" fmla="*/ 312814 w 13523"/>
              <a:gd name="T5" fmla="*/ 173780 h 18670"/>
              <a:gd name="T6" fmla="*/ 67128 w 13523"/>
              <a:gd name="T7" fmla="*/ 449800 h 186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523" h="18670">
                <a:moveTo>
                  <a:pt x="2888" y="17932"/>
                </a:moveTo>
                <a:cubicBezTo>
                  <a:pt x="2888" y="17932"/>
                  <a:pt x="-7682" y="8558"/>
                  <a:pt x="11620" y="0"/>
                </a:cubicBezTo>
                <a:cubicBezTo>
                  <a:pt x="11620" y="0"/>
                  <a:pt x="12998" y="3260"/>
                  <a:pt x="13458" y="6928"/>
                </a:cubicBezTo>
                <a:cubicBezTo>
                  <a:pt x="13917" y="10596"/>
                  <a:pt x="12079" y="21599"/>
                  <a:pt x="2888" y="17932"/>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7" name="AutoShape 17"/>
          <p:cNvSpPr>
            <a:spLocks/>
          </p:cNvSpPr>
          <p:nvPr userDrawn="1"/>
        </p:nvSpPr>
        <p:spPr bwMode="auto">
          <a:xfrm>
            <a:off x="367688" y="343979"/>
            <a:ext cx="197816" cy="310019"/>
          </a:xfrm>
          <a:custGeom>
            <a:avLst/>
            <a:gdLst>
              <a:gd name="T0" fmla="*/ 251649 w 16246"/>
              <a:gd name="T1" fmla="*/ 413107 h 20641"/>
              <a:gd name="T2" fmla="*/ 144297 w 16246"/>
              <a:gd name="T3" fmla="*/ 110830 h 20641"/>
              <a:gd name="T4" fmla="*/ 4766 w 16246"/>
              <a:gd name="T5" fmla="*/ 0 h 20641"/>
              <a:gd name="T6" fmla="*/ 4766 w 16246"/>
              <a:gd name="T7" fmla="*/ 191426 h 20641"/>
              <a:gd name="T8" fmla="*/ 101369 w 16246"/>
              <a:gd name="T9" fmla="*/ 433256 h 20641"/>
              <a:gd name="T10" fmla="*/ 251649 w 16246"/>
              <a:gd name="T11" fmla="*/ 413107 h 206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246" h="20641">
                <a:moveTo>
                  <a:pt x="14468" y="19252"/>
                </a:moveTo>
                <a:cubicBezTo>
                  <a:pt x="14468" y="19252"/>
                  <a:pt x="21257" y="11739"/>
                  <a:pt x="8296" y="5165"/>
                </a:cubicBezTo>
                <a:cubicBezTo>
                  <a:pt x="1508" y="1408"/>
                  <a:pt x="274" y="0"/>
                  <a:pt x="274" y="0"/>
                </a:cubicBezTo>
                <a:cubicBezTo>
                  <a:pt x="274" y="0"/>
                  <a:pt x="-343" y="6573"/>
                  <a:pt x="274" y="8921"/>
                </a:cubicBezTo>
                <a:cubicBezTo>
                  <a:pt x="274" y="11269"/>
                  <a:pt x="-343" y="17843"/>
                  <a:pt x="5828" y="20191"/>
                </a:cubicBezTo>
                <a:cubicBezTo>
                  <a:pt x="10148" y="21600"/>
                  <a:pt x="14468" y="19252"/>
                  <a:pt x="14468" y="19252"/>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8" name="AutoShape 18"/>
          <p:cNvSpPr>
            <a:spLocks/>
          </p:cNvSpPr>
          <p:nvPr userDrawn="1"/>
        </p:nvSpPr>
        <p:spPr bwMode="auto">
          <a:xfrm>
            <a:off x="721089" y="626217"/>
            <a:ext cx="321173" cy="175566"/>
          </a:xfrm>
          <a:custGeom>
            <a:avLst/>
            <a:gdLst>
              <a:gd name="T0" fmla="*/ 20914 w 19743"/>
              <a:gd name="T1" fmla="*/ 65328 h 11814"/>
              <a:gd name="T2" fmla="*/ 458764 w 19743"/>
              <a:gd name="T3" fmla="*/ 197832 h 11814"/>
              <a:gd name="T4" fmla="*/ 52959 w 19743"/>
              <a:gd name="T5" fmla="*/ 208023 h 11814"/>
              <a:gd name="T6" fmla="*/ 20914 w 19743"/>
              <a:gd name="T7" fmla="*/ 65328 h 118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43" h="11814">
                <a:moveTo>
                  <a:pt x="900" y="3077"/>
                </a:moveTo>
                <a:cubicBezTo>
                  <a:pt x="900" y="3077"/>
                  <a:pt x="12389" y="-7002"/>
                  <a:pt x="19742" y="9318"/>
                </a:cubicBezTo>
                <a:cubicBezTo>
                  <a:pt x="19742" y="9318"/>
                  <a:pt x="11011" y="14598"/>
                  <a:pt x="2279" y="9798"/>
                </a:cubicBezTo>
                <a:cubicBezTo>
                  <a:pt x="-1857" y="7878"/>
                  <a:pt x="900" y="4038"/>
                  <a:pt x="900" y="3077"/>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9" name="AutoShape 15"/>
          <p:cNvSpPr>
            <a:spLocks/>
          </p:cNvSpPr>
          <p:nvPr userDrawn="1"/>
        </p:nvSpPr>
        <p:spPr bwMode="auto">
          <a:xfrm>
            <a:off x="1097710" y="196939"/>
            <a:ext cx="179436" cy="202042"/>
          </a:xfrm>
          <a:custGeom>
            <a:avLst/>
            <a:gdLst>
              <a:gd name="T0" fmla="*/ 245334 w 11653"/>
              <a:gd name="T1" fmla="*/ 19646 h 19110"/>
              <a:gd name="T2" fmla="*/ 31151 w 11653"/>
              <a:gd name="T3" fmla="*/ 396875 h 19110"/>
              <a:gd name="T4" fmla="*/ 245334 w 11653"/>
              <a:gd name="T5" fmla="*/ 19646 h 19110"/>
              <a:gd name="T6" fmla="*/ 0 60000 65536"/>
              <a:gd name="T7" fmla="*/ 0 60000 65536"/>
              <a:gd name="T8" fmla="*/ 0 60000 65536"/>
            </a:gdLst>
            <a:ahLst/>
            <a:cxnLst>
              <a:cxn ang="T6">
                <a:pos x="T0" y="T1"/>
              </a:cxn>
              <a:cxn ang="T7">
                <a:pos x="T2" y="T3"/>
              </a:cxn>
              <a:cxn ang="T8">
                <a:pos x="T4" y="T5"/>
              </a:cxn>
            </a:cxnLst>
            <a:rect l="0" t="0" r="r" b="b"/>
            <a:pathLst>
              <a:path w="11653" h="19110">
                <a:moveTo>
                  <a:pt x="8112" y="946"/>
                </a:moveTo>
                <a:cubicBezTo>
                  <a:pt x="3863" y="-2490"/>
                  <a:pt x="-2510" y="3400"/>
                  <a:pt x="1030" y="19110"/>
                </a:cubicBezTo>
                <a:cubicBezTo>
                  <a:pt x="1030" y="19110"/>
                  <a:pt x="19090" y="10273"/>
                  <a:pt x="8112" y="946"/>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13587522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500"/>
                                        <p:tgtEl>
                                          <p:spTgt spid="48"/>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49"/>
                                        </p:tgtEl>
                                        <p:attrNameLst>
                                          <p:attrName>style.visibility</p:attrName>
                                        </p:attrNameLst>
                                      </p:cBhvr>
                                      <p:to>
                                        <p:strVal val="visible"/>
                                      </p:to>
                                    </p:set>
                                    <p:animEffect transition="in" filter="fade">
                                      <p:cBhvr>
                                        <p:cTn id="1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83D2B5B4-A6B7-491F-9C17-4098256873E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2265637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08547F56-1BF2-4351-9DD0-C8CF17B92A7B}"/>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700386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9F2EA413-7CC5-445D-8144-A19C7A304D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608063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762D5667-92E2-4532-B09B-D07C3AD8916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98758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587244B-D31C-4F0D-B07A-6301694D338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395777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406BFD8E-4294-433E-A520-109F237AFDA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637167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1C5B6E3-59A3-4032-BDDD-5C297964C30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6636077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9DB678E-6C86-4A27-8DD8-3401730B44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18623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2136159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9C95088-2B68-48F3-AD2E-C00B097A303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1881151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69DBCB89-E751-4C8E-AD0B-98FDD05F90D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342083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936524CE-914B-41B7-AEC2-AC61B6B85433}"/>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8021418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41583120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E14C4357-4527-4A6F-8FC0-A5E3D696D97B}"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73437546"/>
      </p:ext>
    </p:extLst>
  </p:cSld>
  <p:clrMapOvr>
    <a:masterClrMapping/>
  </p:clrMapOvr>
  <p:transition>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0FE2CF07-AA09-4F84-AF7C-19256C76E82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88135863"/>
      </p:ext>
    </p:extLst>
  </p:cSld>
  <p:clrMapOvr>
    <a:masterClrMapping/>
  </p:clrMapOvr>
  <p:transition>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396516AC-313E-4608-9742-C335A814F6E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4260908"/>
      </p:ext>
    </p:extLst>
  </p:cSld>
  <p:clrMapOvr>
    <a:masterClrMapping/>
  </p:clrMapOvr>
  <p:transition>
    <p:randomBar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F0C99E-C4F9-4DAB-AB94-365632577A06}"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51638208"/>
      </p:ext>
    </p:extLst>
  </p:cSld>
  <p:clrMapOvr>
    <a:masterClrMapping/>
  </p:clrMapOvr>
  <p:transition>
    <p:randomBar dir="ver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DDF32A-0D3B-4C75-8DD7-AA48D6922FA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49215480"/>
      </p:ext>
    </p:extLst>
  </p:cSld>
  <p:clrMapOvr>
    <a:masterClrMapping/>
  </p:clrMapOvr>
  <p:transition>
    <p:randomBar dir="ver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1043E404-FC01-4AA8-BA2C-0B43F9F46548}"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18799906"/>
      </p:ext>
    </p:extLst>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73479367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4C82B273-D1F6-4A9F-B39B-4CB0975525D5}"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71290292"/>
      </p:ext>
    </p:extLst>
  </p:cSld>
  <p:clrMapOvr>
    <a:masterClrMapping/>
  </p:clrMapOvr>
  <p:transition>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D172FB2E-4EC8-4834-B1D2-76071FCAAD5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10647836"/>
      </p:ext>
    </p:extLst>
  </p:cSld>
  <p:clrMapOvr>
    <a:masterClrMapping/>
  </p:clrMapOvr>
  <p:transition>
    <p:randomBar dir="vert"/>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F1ADDCB5-33A6-452D-A1F1-9622C8FF3C4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85986190"/>
      </p:ext>
    </p:extLst>
  </p:cSld>
  <p:clrMapOvr>
    <a:masterClrMapping/>
  </p:clrMapOvr>
  <p:transition>
    <p:randomBar dir="vert"/>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6F6D1EBA-6041-4BF5-8ECE-C912A55FA93E}"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38513611"/>
      </p:ext>
    </p:extLst>
  </p:cSld>
  <p:clrMapOvr>
    <a:masterClrMapping/>
  </p:clrMapOvr>
  <p:transition>
    <p:randomBar dir="vert"/>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735837B-5167-4CAC-B53D-C2801750461D}"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40058481"/>
      </p:ext>
    </p:extLst>
  </p:cSld>
  <p:clrMapOvr>
    <a:masterClrMapping/>
  </p:clrMapOvr>
  <p:transition>
    <p:randomBar dir="vert"/>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9C187384-1631-427A-8C6B-43ABBF2F17CC}"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3306038"/>
      </p:ext>
    </p:extLst>
  </p:cSld>
  <p:clrMapOvr>
    <a:masterClrMapping/>
  </p:clrMapOvr>
  <p:transition>
    <p:randomBar dir="vert"/>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3130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7CB125-156C-434B-9535-2869C4C617AA}"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2091789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B256A8-20A0-4F05-B1C2-72E4EB8A23F4}"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683650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98DE059-884F-471B-88AB-59523B6A2712}"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3360163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84027862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A1C50F0-350E-491C-A10B-82378630CC2C}"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15677505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4"/>
            <a:ext cx="5389033"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131F68D-8B5F-4C75-B60A-A9375820D23D}" type="datetimeFigureOut">
              <a:rPr lang="en-US">
                <a:solidFill>
                  <a:prstClr val="black">
                    <a:tint val="75000"/>
                  </a:prstClr>
                </a:solidFill>
              </a:rPr>
              <a:pPr>
                <a:defRPr/>
              </a:pPr>
              <a:t>2/19/2024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2777274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9447797-2723-4F4F-92BC-EDB395B2DE51}" type="datetimeFigureOut">
              <a:rPr lang="en-US">
                <a:solidFill>
                  <a:prstClr val="black">
                    <a:tint val="75000"/>
                  </a:prstClr>
                </a:solidFill>
              </a:rPr>
              <a:pPr>
                <a:defRPr/>
              </a:pPr>
              <a:t>2/19/2024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7124403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44F8D0-1DDF-499E-8A13-E9BC0133F056}" type="datetimeFigureOut">
              <a:rPr lang="en-US">
                <a:solidFill>
                  <a:prstClr val="black">
                    <a:tint val="75000"/>
                  </a:prstClr>
                </a:solidFill>
              </a:rPr>
              <a:pPr>
                <a:defRPr/>
              </a:pPr>
              <a:t>2/19/2024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47922528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4"/>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BB8BB27-83D8-4859-BAF2-852A8B203EB5}"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37747338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98FC25-CFC4-474E-ABE2-F748F34389F9}"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38341347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E318A5-9CC9-49A7-A7A2-C9A44FD5780A}"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4980094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D7A457-79E7-4135-831A-AC08BCFE32A8}"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402505819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Tree>
    <p:extLst>
      <p:ext uri="{BB962C8B-B14F-4D97-AF65-F5344CB8AC3E}">
        <p14:creationId xmlns:p14="http://schemas.microsoft.com/office/powerpoint/2010/main" val="3291150741"/>
      </p:ext>
    </p:extLst>
  </p:cSld>
  <p:clrMapOvr>
    <a:masterClrMapping/>
  </p:clrMapOvr>
  <p:transition spd="slow" advTm="0">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76549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9748432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101154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379005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336369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390705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9148713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9922741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97153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66668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15205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24524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2024/2/19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84123915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7229844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760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7.xml"/><Relationship Id="rId7" Type="http://schemas.openxmlformats.org/officeDocument/2006/relationships/image" Target="../media/image1.jp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4.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6.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8.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image" Target="../media/image8.jpg"/><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5B826-6809-49B3-9B4B-177D412235B0}" type="datetimeFigureOut">
              <a:rPr lang="zh-CN" altLang="en-US" smtClean="0"/>
              <a:t>2024/2/19</a:t>
            </a:fld>
            <a:endParaRPr lang="zh-CN" altLang="en-US"/>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054668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p14:dur="0" advTm="3000"/>
    </mc:Choice>
    <mc:Fallback xmlns="">
      <p:transition advTm="3000"/>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2D62F3A7-F91C-46B6-B2B1-7906CC0FF129}" type="datetimeFigureOut">
              <a:rPr lang="en-US" smtClean="0">
                <a:solidFill>
                  <a:prstClr val="black">
                    <a:tint val="75000"/>
                  </a:prstClr>
                </a:solidFill>
              </a:rPr>
              <a:pPr fontAlgn="base">
                <a:spcBef>
                  <a:spcPct val="0"/>
                </a:spcBef>
                <a:spcAft>
                  <a:spcPct val="0"/>
                </a:spcAft>
                <a:def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22A3C82A-F5C5-442C-A4A2-3E6E5E4359E8}" type="slidenum">
              <a:rPr lang="en-US" smtClean="0">
                <a:solidFill>
                  <a:prstClr val="black">
                    <a:tint val="75000"/>
                  </a:prstClr>
                </a:solidFill>
              </a:rPr>
              <a:pPr fontAlgn="base">
                <a:spcBef>
                  <a:spcPct val="0"/>
                </a:spcBef>
                <a:spcAft>
                  <a:spcPct val="0"/>
                </a:spcAft>
                <a:defRPr/>
              </a:pPr>
              <a:t>‹#›</a:t>
            </a:fld>
            <a:endParaRPr lang="en-US">
              <a:solidFill>
                <a:prstClr val="black">
                  <a:tint val="75000"/>
                </a:prstClr>
              </a:solidFill>
            </a:endParaRPr>
          </a:p>
        </p:txBody>
      </p:sp>
    </p:spTree>
    <p:extLst>
      <p:ext uri="{BB962C8B-B14F-4D97-AF65-F5344CB8AC3E}">
        <p14:creationId xmlns:p14="http://schemas.microsoft.com/office/powerpoint/2010/main" val="144344108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4441172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3000" b="-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srgbClr val="000000">
                  <a:tint val="75000"/>
                </a:srgbClr>
              </a:solidFill>
            </a:endParaRPr>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solidFill>
                  <a:srgbClr val="000000">
                    <a:tint val="75000"/>
                  </a:srgbClr>
                </a:solidFill>
              </a:rPr>
              <a:pPr/>
              <a:t>‹#›</a:t>
            </a:fld>
            <a:endParaRPr lang="zh-CN" altLang="en-US">
              <a:solidFill>
                <a:srgbClr val="000000">
                  <a:tint val="75000"/>
                </a:srgbClr>
              </a:solidFill>
            </a:endParaRPr>
          </a:p>
        </p:txBody>
      </p:sp>
      <p:pic>
        <p:nvPicPr>
          <p:cNvPr id="12" name="图片 11"/>
          <p:cNvPicPr>
            <a:picLocks noChangeAspect="1"/>
          </p:cNvPicPr>
          <p:nvPr userDrawn="1"/>
        </p:nvPicPr>
        <p:blipFill rotWithShape="1">
          <a:blip r:embed="rId8" cstate="print">
            <a:extLst>
              <a:ext uri="{28A0092B-C50C-407E-A947-70E740481C1C}">
                <a14:useLocalDpi xmlns:a14="http://schemas.microsoft.com/office/drawing/2010/main" val="0"/>
              </a:ext>
            </a:extLst>
          </a:blip>
          <a:srcRect r="22909" b="71307"/>
          <a:stretch/>
        </p:blipFill>
        <p:spPr>
          <a:xfrm>
            <a:off x="7364123" y="4543119"/>
            <a:ext cx="4827879" cy="2317000"/>
          </a:xfrm>
          <a:prstGeom prst="rect">
            <a:avLst/>
          </a:prstGeom>
        </p:spPr>
      </p:pic>
      <p:sp>
        <p:nvSpPr>
          <p:cNvPr id="7" name="矩形 6">
            <a:extLst>
              <a:ext uri="{FF2B5EF4-FFF2-40B4-BE49-F238E27FC236}">
                <a16:creationId xmlns:a16="http://schemas.microsoft.com/office/drawing/2014/main" xmlns="" id="{42643604-4AA1-431F-A3FD-A92279CD9E87}"/>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rgbClr val="FFFFFF"/>
              </a:solidFill>
            </a:endParaRPr>
          </a:p>
        </p:txBody>
      </p:sp>
    </p:spTree>
    <p:extLst>
      <p:ext uri="{BB962C8B-B14F-4D97-AF65-F5344CB8AC3E}">
        <p14:creationId xmlns:p14="http://schemas.microsoft.com/office/powerpoint/2010/main" val="305480888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Lst>
  <p:transition spd="slow" advTm="0">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4">
            <a:alphaModFix amt="40000"/>
            <a:lum/>
          </a:blip>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659390"/>
      </p:ext>
    </p:extLst>
  </p:cSld>
  <p:clrMap bg1="lt1" tx1="dk1" bg2="lt2" tx2="dk2" accent1="accent1" accent2="accent2" accent3="accent3" accent4="accent4" accent5="accent5" accent6="accent6" hlink="hlink" folHlink="folHlink"/>
  <p:sldLayoutIdLst>
    <p:sldLayoutId id="2147483704" r:id="rId1"/>
    <p:sldLayoutId id="2147483705" r:id="rId2"/>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6673914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06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1FB1BA9-448A-466D-888E-000648E11133}"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8547870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Lst>
  <p:transition>
    <p:randomBar dir="ver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9"/>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2"/>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cs typeface="+mn-cs"/>
              </a:defRPr>
            </a:lvl1pPr>
          </a:lstStyle>
          <a:p>
            <a:pPr>
              <a:defRPr/>
            </a:pPr>
            <a:fld id="{65C5C9BF-A721-41F1-92BD-FAD26F1849FF}"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131055501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2/19/2024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69107542"/>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1.wdp"/><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53.xml"/><Relationship Id="rId6" Type="http://schemas.openxmlformats.org/officeDocument/2006/relationships/image" Target="../media/image32.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https://cth.edu.vn/wp-content/uploads/2018/03/phuong-phap-hoc-hop-tac-think-pair-share.jpg" TargetMode="External"/><Relationship Id="rId2" Type="http://schemas.openxmlformats.org/officeDocument/2006/relationships/image" Target="../media/image36.jpeg"/><Relationship Id="rId1" Type="http://schemas.openxmlformats.org/officeDocument/2006/relationships/slideLayout" Target="../slideLayouts/slideLayout25.xml"/><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53.xml"/><Relationship Id="rId5" Type="http://schemas.openxmlformats.org/officeDocument/2006/relationships/image" Target="../media/image33.jpe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9.png"/><Relationship Id="rId1" Type="http://schemas.openxmlformats.org/officeDocument/2006/relationships/slideLayout" Target="../slideLayouts/slideLayout55.xm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25.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5.xm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6.png"/><Relationship Id="rId1" Type="http://schemas.openxmlformats.org/officeDocument/2006/relationships/slideLayout" Target="../slideLayouts/slideLayout25.xml"/><Relationship Id="rId5" Type="http://schemas.openxmlformats.org/officeDocument/2006/relationships/image" Target="../media/image48.jpe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9.png"/><Relationship Id="rId1" Type="http://schemas.openxmlformats.org/officeDocument/2006/relationships/slideLayout" Target="../slideLayouts/slideLayout78.xml"/><Relationship Id="rId5" Type="http://schemas.openxmlformats.org/officeDocument/2006/relationships/image" Target="../media/image19.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6.png"/><Relationship Id="rId1" Type="http://schemas.openxmlformats.org/officeDocument/2006/relationships/slideLayout" Target="../slideLayouts/slideLayout8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3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5.xml"/><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53.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l="4322" t="3095" r="2797"/>
          <a:stretch/>
        </p:blipFill>
        <p:spPr>
          <a:xfrm flipV="1">
            <a:off x="-19352" y="4862782"/>
            <a:ext cx="12211352" cy="2095215"/>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639" y="-751417"/>
            <a:ext cx="6877353" cy="6075793"/>
          </a:xfrm>
          <a:prstGeom prst="rect">
            <a:avLst/>
          </a:prstGeom>
        </p:spPr>
      </p:pic>
      <p:pic>
        <p:nvPicPr>
          <p:cNvPr id="4" name="图片 3"/>
          <p:cNvPicPr>
            <a:picLocks noChangeAspect="1"/>
          </p:cNvPicPr>
          <p:nvPr/>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a:off x="7354339" y="909823"/>
            <a:ext cx="4460724" cy="4256184"/>
          </a:xfrm>
          <a:prstGeom prst="rect">
            <a:avLst/>
          </a:prstGeom>
        </p:spPr>
      </p:pic>
      <p:pic>
        <p:nvPicPr>
          <p:cNvPr id="7" name="图片 6"/>
          <p:cNvPicPr>
            <a:picLocks noChangeAspect="1"/>
          </p:cNvPicPr>
          <p:nvPr/>
        </p:nvPicPr>
        <p:blipFill>
          <a:blip r:embed="rId8" cstate="print">
            <a:extLst>
              <a:ext uri="{BEBA8EAE-BF5A-486C-A8C5-ECC9F3942E4B}">
                <a14:imgProps xmlns:a14="http://schemas.microsoft.com/office/drawing/2010/main">
                  <a14:imgLayer r:embed="rId9">
                    <a14:imgEffect>
                      <a14:saturation sat="400000"/>
                    </a14:imgEffect>
                  </a14:imgLayer>
                </a14:imgProps>
              </a:ext>
              <a:ext uri="{28A0092B-C50C-407E-A947-70E740481C1C}">
                <a14:useLocalDpi xmlns:a14="http://schemas.microsoft.com/office/drawing/2010/main" val="0"/>
              </a:ext>
            </a:extLst>
          </a:blip>
          <a:stretch>
            <a:fillRect/>
          </a:stretch>
        </p:blipFill>
        <p:spPr>
          <a:xfrm>
            <a:off x="7024916" y="2596849"/>
            <a:ext cx="5167085" cy="4361147"/>
          </a:xfrm>
          <a:prstGeom prst="rect">
            <a:avLst/>
          </a:prstGeom>
        </p:spPr>
      </p:pic>
      <p:sp>
        <p:nvSpPr>
          <p:cNvPr id="9" name="文本框 8"/>
          <p:cNvSpPr txBox="1"/>
          <p:nvPr/>
        </p:nvSpPr>
        <p:spPr>
          <a:xfrm>
            <a:off x="1091686" y="813819"/>
            <a:ext cx="4567242" cy="584775"/>
          </a:xfrm>
          <a:prstGeom prst="rect">
            <a:avLst/>
          </a:prstGeom>
          <a:noFill/>
        </p:spPr>
        <p:txBody>
          <a:bodyPr wrap="square" rtlCol="0">
            <a:spAutoFit/>
          </a:bodyPr>
          <a:lstStyle/>
          <a:p>
            <a:pPr algn="ctr" defTabSz="914377"/>
            <a:r>
              <a:rPr lang="en-US" altLang="zh-CN" sz="3200" b="1" dirty="0" err="1" smtClean="0">
                <a:solidFill>
                  <a:srgbClr val="0070C0"/>
                </a:solidFill>
                <a:latin typeface="Times New Roman" panose="02020603050405020304" pitchFamily="18" charset="0"/>
                <a:ea typeface="微软雅黑"/>
                <a:cs typeface="Times New Roman" panose="02020603050405020304" pitchFamily="18" charset="0"/>
              </a:rPr>
              <a:t>Tiết</a:t>
            </a:r>
            <a:r>
              <a:rPr lang="en-US" altLang="zh-CN" sz="3200" b="1" dirty="0" smtClean="0">
                <a:solidFill>
                  <a:srgbClr val="0070C0"/>
                </a:solidFill>
                <a:latin typeface="Times New Roman" panose="02020603050405020304" pitchFamily="18" charset="0"/>
                <a:ea typeface="微软雅黑"/>
                <a:cs typeface="Times New Roman" panose="02020603050405020304" pitchFamily="18" charset="0"/>
              </a:rPr>
              <a:t> 10 - 11</a:t>
            </a:r>
          </a:p>
        </p:txBody>
      </p:sp>
      <p:sp>
        <p:nvSpPr>
          <p:cNvPr id="2" name="TextBox 1">
            <a:extLst>
              <a:ext uri="{FF2B5EF4-FFF2-40B4-BE49-F238E27FC236}">
                <a16:creationId xmlns:a16="http://schemas.microsoft.com/office/drawing/2014/main" xmlns="" id="{62E69B29-3759-40FC-AA37-67C0295D1028}"/>
              </a:ext>
            </a:extLst>
          </p:cNvPr>
          <p:cNvSpPr txBox="1"/>
          <p:nvPr/>
        </p:nvSpPr>
        <p:spPr>
          <a:xfrm rot="21401794">
            <a:off x="947188" y="1550782"/>
            <a:ext cx="5313179" cy="1077218"/>
          </a:xfrm>
          <a:prstGeom prst="rect">
            <a:avLst/>
          </a:prstGeom>
          <a:noFill/>
        </p:spPr>
        <p:txBody>
          <a:bodyPr wrap="square" rtlCol="0">
            <a:spAutoFit/>
          </a:bodyPr>
          <a:lstStyle/>
          <a:p>
            <a:pPr algn="ctr"/>
            <a:r>
              <a:rPr lang="en-US" sz="3200" b="1" dirty="0" smtClean="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BÀI 4: </a:t>
            </a:r>
            <a:r>
              <a:rPr lang="en-US" sz="3200" b="1" dirty="0" smtClean="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HỌC </a:t>
            </a:r>
            <a:r>
              <a:rPr lang="en-US" sz="32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TẬP TỰ GIÁC</a:t>
            </a:r>
          </a:p>
          <a:p>
            <a:pPr algn="ctr"/>
            <a:r>
              <a:rPr lang="en-US" sz="32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TÍCH CỰC</a:t>
            </a:r>
            <a:endParaRPr lang="vi-VN" sz="32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83763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237784" cy="5953749"/>
            <a:chOff x="1259802" y="248268"/>
            <a:chExt cx="9902459" cy="5745745"/>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5937597" y="641739"/>
              <a:ext cx="5224664" cy="5352274"/>
            </a:xfrm>
            <a:prstGeom prst="rect">
              <a:avLst/>
            </a:prstGeom>
            <a:noFill/>
            <a:ln w="9525">
              <a:noFill/>
              <a:miter lim="800000"/>
              <a:headEnd/>
              <a:tailEnd/>
            </a:ln>
          </p:spPr>
        </p:pic>
        <p:sp>
          <p:nvSpPr>
            <p:cNvPr id="16" name="Rectangle 189"/>
            <p:cNvSpPr>
              <a:spLocks noChangeArrowheads="1"/>
            </p:cNvSpPr>
            <p:nvPr/>
          </p:nvSpPr>
          <p:spPr bwMode="auto">
            <a:xfrm>
              <a:off x="7216429" y="2192771"/>
              <a:ext cx="2667000" cy="2762322"/>
            </a:xfrm>
            <a:prstGeom prst="rect">
              <a:avLst/>
            </a:prstGeom>
            <a:noFill/>
            <a:ln>
              <a:noFill/>
            </a:ln>
            <a:effectLst/>
          </p:spPr>
          <p:txBody>
            <a:bodyPr anchor="ctr">
              <a:spAutoFit/>
            </a:bodyPr>
            <a:lstStyle/>
            <a:p>
              <a:pPr algn="ctr">
                <a:defRPr/>
              </a:pPr>
              <a:r>
                <a:rPr lang="en-US" sz="3600" b="1" dirty="0">
                  <a:solidFill>
                    <a:srgbClr val="00B0F0"/>
                  </a:solidFill>
                  <a:latin typeface="Times New Roman" panose="02020603050405020304" pitchFamily="18" charset="0"/>
                  <a:cs typeface="Times New Roman" panose="02020603050405020304" pitchFamily="18" charset="0"/>
                </a:rPr>
                <a:t>2, </a:t>
              </a:r>
              <a:r>
                <a:rPr lang="nl-NL" sz="3600" b="1" dirty="0">
                  <a:solidFill>
                    <a:schemeClr val="accent5"/>
                  </a:solidFill>
                  <a:latin typeface="Times New Roman" panose="02020603050405020304" pitchFamily="18" charset="0"/>
                  <a:cs typeface="Times New Roman" panose="02020603050405020304" pitchFamily="18" charset="0"/>
                </a:rPr>
                <a:t>Ý nghĩa của học tập tự giác, tích cực</a:t>
              </a:r>
              <a:endParaRPr lang="en-US" sz="3600" dirty="0">
                <a:solidFill>
                  <a:schemeClr val="accent5"/>
                </a:solidFill>
                <a:latin typeface="Times New Roman" panose="02020603050405020304" pitchFamily="18" charset="0"/>
                <a:cs typeface="Times New Roman" panose="02020603050405020304" pitchFamily="18" charset="0"/>
              </a:endParaRPr>
            </a:p>
            <a:p>
              <a:pPr lvl="0" algn="ctr">
                <a:defRPr/>
              </a:pPr>
              <a:endParaRPr kumimoji="0" lang="en-US" altLang="zh-CN" sz="3600" b="1" i="0" u="none" strike="noStrike" kern="0" cap="none" spc="0" normalizeH="0" baseline="0" noProof="0" dirty="0">
                <a:ln>
                  <a:noFill/>
                </a:ln>
                <a:solidFill>
                  <a:srgbClr val="00B0F0"/>
                </a:solidFill>
                <a:effectLst/>
                <a:uLnTx/>
                <a:uFillTx/>
                <a:latin typeface="Times New Roman" panose="02020603050405020304" pitchFamily="18" charset="0"/>
                <a:ea typeface="微软雅黑" pitchFamily="34" charset="-122"/>
                <a:cs typeface="Times New Roman" panose="02020603050405020304" pitchFamily="18" charset="0"/>
              </a:endParaRPr>
            </a:p>
          </p:txBody>
        </p:sp>
      </p:grpSp>
      <p:pic>
        <p:nvPicPr>
          <p:cNvPr id="17" name="Shape 1"/>
          <p:cNvPicPr/>
          <p:nvPr/>
        </p:nvPicPr>
        <p:blipFill>
          <a:blip r:embed="rId7"/>
          <a:stretch/>
        </p:blipFill>
        <p:spPr>
          <a:xfrm>
            <a:off x="10615653" y="5267034"/>
            <a:ext cx="1158240" cy="1048385"/>
          </a:xfrm>
          <a:prstGeom prst="rect">
            <a:avLst/>
          </a:prstGeom>
          <a:noFill/>
          <a:ln>
            <a:noFill/>
          </a:ln>
        </p:spPr>
      </p:pic>
      <p:sp>
        <p:nvSpPr>
          <p:cNvPr id="11" name="Rectangle 10">
            <a:extLst>
              <a:ext uri="{FF2B5EF4-FFF2-40B4-BE49-F238E27FC236}">
                <a16:creationId xmlns:a16="http://schemas.microsoft.com/office/drawing/2014/main" xmlns="" id="{D46D719B-D447-4FFE-9897-5AB8D6E3145B}"/>
              </a:ext>
            </a:extLst>
          </p:cNvPr>
          <p:cNvSpPr>
            <a:spLocks noChangeArrowheads="1"/>
          </p:cNvSpPr>
          <p:nvPr/>
        </p:nvSpPr>
        <p:spPr bwMode="auto">
          <a:xfrm>
            <a:off x="928707" y="1760932"/>
            <a:ext cx="4880570"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a:ln>
                  <a:noFill/>
                </a:ln>
                <a:solidFill>
                  <a:srgbClr val="0000FF"/>
                </a:solidFill>
                <a:effectLst/>
                <a:uLnTx/>
                <a:uFillTx/>
                <a:latin typeface="Times New Roman" panose="02020603050405020304" pitchFamily="18" charset="0"/>
                <a:ea typeface="Helvetica Neue"/>
                <a:cs typeface="Times New Roman" panose="02020603050405020304" pitchFamily="18" charset="0"/>
              </a:rPr>
              <a:t>Bài</a:t>
            </a:r>
            <a:r>
              <a:rPr kumimoji="0" lang="en-US" altLang="en-US" sz="4400" b="1" i="0" u="none" strike="noStrike" kern="1200" cap="none" spc="0" normalizeH="0" baseline="0" noProof="0" dirty="0">
                <a:ln>
                  <a:noFill/>
                </a:ln>
                <a:solidFill>
                  <a:srgbClr val="0000FF"/>
                </a:solidFill>
                <a:effectLst/>
                <a:uLnTx/>
                <a:uFillTx/>
                <a:latin typeface="Times New Roman" panose="02020603050405020304" pitchFamily="18" charset="0"/>
                <a:ea typeface="Helvetica Neue"/>
                <a:cs typeface="Times New Roman" panose="02020603050405020304" pitchFamily="18" charset="0"/>
              </a:rPr>
              <a:t> </a:t>
            </a:r>
            <a:r>
              <a:rPr kumimoji="0" lang="en-US" altLang="en-US" sz="4400" b="1" i="0" u="none" strike="noStrike" kern="1200" cap="none" spc="0" normalizeH="0" baseline="0" noProof="0" dirty="0" smtClean="0">
                <a:ln>
                  <a:noFill/>
                </a:ln>
                <a:solidFill>
                  <a:srgbClr val="0000FF"/>
                </a:solidFill>
                <a:effectLst/>
                <a:uLnTx/>
                <a:uFillTx/>
                <a:latin typeface="Times New Roman" panose="02020603050405020304" pitchFamily="18" charset="0"/>
                <a:ea typeface="Helvetica Neue"/>
                <a:cs typeface="Times New Roman" panose="02020603050405020304" pitchFamily="18" charset="0"/>
              </a:rPr>
              <a:t>4:</a:t>
            </a:r>
            <a:r>
              <a:rPr kumimoji="0" lang="en-US" altLang="en-US" sz="4400" b="1" i="0" u="none" strike="noStrike" kern="1200" cap="none" spc="0" normalizeH="0" baseline="0" noProof="0" dirty="0" smtClean="0">
                <a:ln>
                  <a:noFill/>
                </a:ln>
                <a:solidFill>
                  <a:srgbClr val="FF0000"/>
                </a:solidFill>
                <a:effectLst/>
                <a:uLnTx/>
                <a:uFillTx/>
                <a:latin typeface="Times New Roman" panose="02020603050405020304" pitchFamily="18" charset="0"/>
                <a:ea typeface="Helvetica Neue"/>
                <a:cs typeface="Times New Roman" panose="02020603050405020304" pitchFamily="18" charset="0"/>
              </a:rPr>
              <a:t> </a:t>
            </a:r>
            <a:endParaRPr kumimoji="0" lang="en-US" alt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Helvetica Neue"/>
              <a:cs typeface="Times New Roman" panose="02020603050405020304" pitchFamily="18" charset="0"/>
            </a:endParaRPr>
          </a:p>
          <a:p>
            <a:pPr algn="ctr"/>
            <a:r>
              <a:rPr lang="nl-NL" sz="3600" b="1" dirty="0" smtClean="0">
                <a:solidFill>
                  <a:srgbClr val="7030A0"/>
                </a:solidFill>
                <a:latin typeface="Times New Roman" panose="02020603050405020304" pitchFamily="18" charset="0"/>
                <a:cs typeface="Times New Roman" panose="02020603050405020304" pitchFamily="18" charset="0"/>
              </a:rPr>
              <a:t>Học tập tự giác, tích cực</a:t>
            </a:r>
            <a:endParaRPr lang="en-US" sz="36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679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255" y="-4"/>
            <a:ext cx="9615055" cy="6858000"/>
          </a:xfrm>
          <a:prstGeom prst="rect">
            <a:avLst/>
          </a:prstGeom>
        </p:spPr>
      </p:pic>
    </p:spTree>
    <p:extLst>
      <p:ext uri="{BB962C8B-B14F-4D97-AF65-F5344CB8AC3E}">
        <p14:creationId xmlns:p14="http://schemas.microsoft.com/office/powerpoint/2010/main" val="374882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DBAF297-AE12-44E4-9E9E-90F0EFE7F694}"/>
              </a:ext>
            </a:extLst>
          </p:cNvPr>
          <p:cNvPicPr>
            <a:picLocks noChangeAspect="1"/>
          </p:cNvPicPr>
          <p:nvPr/>
        </p:nvPicPr>
        <p:blipFill>
          <a:blip r:embed="rId2"/>
          <a:stretch>
            <a:fillRect/>
          </a:stretch>
        </p:blipFill>
        <p:spPr>
          <a:xfrm>
            <a:off x="0" y="-1264920"/>
            <a:ext cx="12192000" cy="8092440"/>
          </a:xfrm>
          <a:prstGeom prst="rect">
            <a:avLst/>
          </a:prstGeom>
        </p:spPr>
      </p:pic>
      <p:sp>
        <p:nvSpPr>
          <p:cNvPr id="6" name="Rectangle: Rounded Corners 1">
            <a:extLst>
              <a:ext uri="{FF2B5EF4-FFF2-40B4-BE49-F238E27FC236}">
                <a16:creationId xmlns:a16="http://schemas.microsoft.com/office/drawing/2014/main" xmlns="" id="{49368C2B-08BB-4567-BA27-2402FAA3C31F}"/>
              </a:ext>
            </a:extLst>
          </p:cNvPr>
          <p:cNvSpPr/>
          <p:nvPr/>
        </p:nvSpPr>
        <p:spPr>
          <a:xfrm>
            <a:off x="241900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PHIẾU BÀI TẬP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(THẢO LUẬN NHÓM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Times New Roman" pitchFamily="18" charset="0"/>
              </a:rPr>
              <a:t> </a:t>
            </a:r>
          </a:p>
        </p:txBody>
      </p:sp>
      <p:cxnSp>
        <p:nvCxnSpPr>
          <p:cNvPr id="7" name="Straight Arrow Connector 6">
            <a:extLst>
              <a:ext uri="{FF2B5EF4-FFF2-40B4-BE49-F238E27FC236}">
                <a16:creationId xmlns:a16="http://schemas.microsoft.com/office/drawing/2014/main" xmlns="" id="{9661016A-ACC6-42C5-A502-28ED3A37D021}"/>
              </a:ext>
            </a:extLst>
          </p:cNvPr>
          <p:cNvCxnSpPr>
            <a:cxnSpLocks/>
          </p:cNvCxnSpPr>
          <p:nvPr/>
        </p:nvCxnSpPr>
        <p:spPr>
          <a:xfrm>
            <a:off x="6259483" y="1500448"/>
            <a:ext cx="3513514" cy="610917"/>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xmlns="" id="{D57A15F4-FE97-4AD2-BA74-AA0DC8068413}"/>
              </a:ext>
            </a:extLst>
          </p:cNvPr>
          <p:cNvSpPr/>
          <p:nvPr/>
        </p:nvSpPr>
        <p:spPr>
          <a:xfrm>
            <a:off x="397179" y="2186247"/>
            <a:ext cx="295560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endPar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9" name="Rectangle: Rounded Corners 15">
            <a:extLst>
              <a:ext uri="{FF2B5EF4-FFF2-40B4-BE49-F238E27FC236}">
                <a16:creationId xmlns:a16="http://schemas.microsoft.com/office/drawing/2014/main" xmlns="" id="{F00E3249-ACD5-4D11-8D94-2D016D6532E8}"/>
              </a:ext>
            </a:extLst>
          </p:cNvPr>
          <p:cNvSpPr/>
          <p:nvPr/>
        </p:nvSpPr>
        <p:spPr>
          <a:xfrm>
            <a:off x="7933654" y="2145608"/>
            <a:ext cx="4148809" cy="183269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9Slide05 Brannboll Ny" panose="02000000000000000000" pitchFamily="2" charset="0"/>
              <a:ea typeface="Times New Roman" panose="02020603050405020304" pitchFamily="18" charset="0"/>
              <a:cs typeface="+mn-cs"/>
            </a:endParaRPr>
          </a:p>
        </p:txBody>
      </p:sp>
      <p:sp>
        <p:nvSpPr>
          <p:cNvPr id="11" name="Rectangle: Rounded Corners 23">
            <a:extLst>
              <a:ext uri="{FF2B5EF4-FFF2-40B4-BE49-F238E27FC236}">
                <a16:creationId xmlns:a16="http://schemas.microsoft.com/office/drawing/2014/main" xmlns="" id="{7FC44327-CEE4-4E8B-92C5-96305680DC6A}"/>
              </a:ext>
            </a:extLst>
          </p:cNvPr>
          <p:cNvSpPr/>
          <p:nvPr/>
        </p:nvSpPr>
        <p:spPr>
          <a:xfrm>
            <a:off x="109531" y="4655983"/>
            <a:ext cx="3378199"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p>
        </p:txBody>
      </p:sp>
      <p:sp>
        <p:nvSpPr>
          <p:cNvPr id="13" name="Rectangle: Rounded Corners 25">
            <a:extLst>
              <a:ext uri="{FF2B5EF4-FFF2-40B4-BE49-F238E27FC236}">
                <a16:creationId xmlns:a16="http://schemas.microsoft.com/office/drawing/2014/main" xmlns="" id="{80C22BBF-9AA1-43CF-8D6D-95361CBA2933}"/>
              </a:ext>
            </a:extLst>
          </p:cNvPr>
          <p:cNvSpPr/>
          <p:nvPr/>
        </p:nvSpPr>
        <p:spPr>
          <a:xfrm>
            <a:off x="8064815" y="4669376"/>
            <a:ext cx="3898584" cy="210866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1" dirty="0">
                <a:solidFill>
                  <a:srgbClr val="000000"/>
                </a:solidFill>
                <a:latin typeface="Times New Roman" panose="02020603050405020304" pitchFamily="18" charset="0"/>
                <a:ea typeface="Times New Roman" panose="02020603050405020304" pitchFamily="18" charset="0"/>
              </a:rPr>
              <a:t>...................................................................................................................................................................................................................................................................................</a:t>
            </a:r>
          </a:p>
        </p:txBody>
      </p:sp>
      <p:cxnSp>
        <p:nvCxnSpPr>
          <p:cNvPr id="14" name="Straight Arrow Connector 13">
            <a:extLst>
              <a:ext uri="{FF2B5EF4-FFF2-40B4-BE49-F238E27FC236}">
                <a16:creationId xmlns:a16="http://schemas.microsoft.com/office/drawing/2014/main" xmlns="" id="{22708614-0FF2-4E62-A678-E089C72AC34F}"/>
              </a:ext>
            </a:extLst>
          </p:cNvPr>
          <p:cNvCxnSpPr>
            <a:cxnSpLocks/>
          </p:cNvCxnSpPr>
          <p:nvPr/>
        </p:nvCxnSpPr>
        <p:spPr>
          <a:xfrm flipH="1">
            <a:off x="2116380" y="1576886"/>
            <a:ext cx="3078118" cy="548163"/>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C76D9141-C5C8-4EDF-8BAE-38C3C91A0D8B}"/>
              </a:ext>
            </a:extLst>
          </p:cNvPr>
          <p:cNvCxnSpPr>
            <a:cxnSpLocks/>
          </p:cNvCxnSpPr>
          <p:nvPr/>
        </p:nvCxnSpPr>
        <p:spPr>
          <a:xfrm>
            <a:off x="183734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xmlns="" id="{18EAD728-281A-4CBC-B6CB-AC46CE78C292}"/>
              </a:ext>
            </a:extLst>
          </p:cNvPr>
          <p:cNvCxnSpPr>
            <a:cxnSpLocks/>
          </p:cNvCxnSpPr>
          <p:nvPr/>
        </p:nvCxnSpPr>
        <p:spPr>
          <a:xfrm>
            <a:off x="5997863" y="3908904"/>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xmlns="" id="{06C6F0E5-34EA-4A9B-B75B-08619F47AE1E}"/>
              </a:ext>
            </a:extLst>
          </p:cNvPr>
          <p:cNvCxnSpPr>
            <a:cxnSpLocks/>
          </p:cNvCxnSpPr>
          <p:nvPr/>
        </p:nvCxnSpPr>
        <p:spPr>
          <a:xfrm>
            <a:off x="10052974" y="4025207"/>
            <a:ext cx="0" cy="554256"/>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5" name="Rectangle: Rounded Corners 13">
            <a:extLst>
              <a:ext uri="{FF2B5EF4-FFF2-40B4-BE49-F238E27FC236}">
                <a16:creationId xmlns:a16="http://schemas.microsoft.com/office/drawing/2014/main" xmlns="" id="{B82CE674-D7FC-49D9-AF84-6CF2F5AC507D}"/>
              </a:ext>
            </a:extLst>
          </p:cNvPr>
          <p:cNvSpPr/>
          <p:nvPr/>
        </p:nvSpPr>
        <p:spPr>
          <a:xfrm>
            <a:off x="3927365" y="2206528"/>
            <a:ext cx="382241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lumMod val="95000"/>
                  <a:lumOff val="5000"/>
                </a:prstClr>
              </a:solidFill>
              <a:effectLst/>
              <a:uLnTx/>
              <a:uFillTx/>
              <a:latin typeface="#9Slide05 Brannboll Ny" panose="02000000000000000000" pitchFamily="2" charset="0"/>
              <a:ea typeface="+mn-ea"/>
              <a:cs typeface="Times New Roman" pitchFamily="18" charset="0"/>
            </a:endParaRPr>
          </a:p>
        </p:txBody>
      </p:sp>
      <p:sp>
        <p:nvSpPr>
          <p:cNvPr id="19" name="Rectangle: Rounded Corners 23">
            <a:extLst>
              <a:ext uri="{FF2B5EF4-FFF2-40B4-BE49-F238E27FC236}">
                <a16:creationId xmlns:a16="http://schemas.microsoft.com/office/drawing/2014/main" xmlns="" id="{C8AB731C-B5A9-4087-9248-FB90CEB654D6}"/>
              </a:ext>
            </a:extLst>
          </p:cNvPr>
          <p:cNvSpPr/>
          <p:nvPr/>
        </p:nvSpPr>
        <p:spPr>
          <a:xfrm>
            <a:off x="4108231" y="4669376"/>
            <a:ext cx="3680806"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p>
        </p:txBody>
      </p:sp>
      <p:cxnSp>
        <p:nvCxnSpPr>
          <p:cNvPr id="21" name="Straight Arrow Connector 20">
            <a:extLst>
              <a:ext uri="{FF2B5EF4-FFF2-40B4-BE49-F238E27FC236}">
                <a16:creationId xmlns:a16="http://schemas.microsoft.com/office/drawing/2014/main" xmlns="" id="{EC42D1DB-6186-445C-9000-B473B780E42B}"/>
              </a:ext>
            </a:extLst>
          </p:cNvPr>
          <p:cNvCxnSpPr>
            <a:cxnSpLocks/>
          </p:cNvCxnSpPr>
          <p:nvPr/>
        </p:nvCxnSpPr>
        <p:spPr>
          <a:xfrm>
            <a:off x="5729857" y="1576886"/>
            <a:ext cx="0" cy="568683"/>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xmlns="" id="{E1E409D2-E3DE-4886-8549-9C8F4153E281}"/>
              </a:ext>
            </a:extLst>
          </p:cNvPr>
          <p:cNvSpPr txBox="1"/>
          <p:nvPr/>
        </p:nvSpPr>
        <p:spPr>
          <a:xfrm>
            <a:off x="397178" y="2342044"/>
            <a:ext cx="2955603" cy="1938992"/>
          </a:xfrm>
          <a:prstGeom prst="rect">
            <a:avLst/>
          </a:prstGeom>
          <a:noFill/>
        </p:spPr>
        <p:txBody>
          <a:bodyPr wrap="square" rtlCol="0">
            <a:spAutoFit/>
          </a:bodyPr>
          <a:lstStyle/>
          <a:p>
            <a:pPr algn="just"/>
            <a:r>
              <a:rPr lang="en-US" sz="2000" b="1" u="sng" dirty="0" err="1">
                <a:solidFill>
                  <a:srgbClr val="002060"/>
                </a:solidFill>
                <a:latin typeface="Times New Roman" panose="02020603050405020304" pitchFamily="18" charset="0"/>
                <a:cs typeface="Times New Roman" panose="02020603050405020304" pitchFamily="18" charset="0"/>
              </a:rPr>
              <a:t>Câu</a:t>
            </a:r>
            <a:r>
              <a:rPr lang="en-US" sz="2000" b="1" u="sng" dirty="0">
                <a:solidFill>
                  <a:srgbClr val="002060"/>
                </a:solidFill>
                <a:latin typeface="Times New Roman" panose="02020603050405020304" pitchFamily="18" charset="0"/>
                <a:cs typeface="Times New Roman" panose="02020603050405020304" pitchFamily="18" charset="0"/>
              </a:rPr>
              <a:t> 1</a:t>
            </a:r>
            <a:r>
              <a:rPr lang="en-US" sz="2000" b="1" dirty="0">
                <a:solidFill>
                  <a:srgbClr val="002060"/>
                </a:solidFill>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Theo </a:t>
            </a:r>
            <a:r>
              <a:rPr lang="en-US" sz="2000" i="1" dirty="0" err="1">
                <a:latin typeface="Times New Roman" panose="02020603050405020304" pitchFamily="18" charset="0"/>
                <a:cs typeface="Times New Roman" panose="02020603050405020304" pitchFamily="18" charset="0"/>
              </a:rPr>
              <a:t>em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vì</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sao</a:t>
            </a:r>
            <a:r>
              <a:rPr lang="en-US" sz="2000" i="1" dirty="0">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Minh </a:t>
            </a:r>
            <a:r>
              <a:rPr lang="en-US" sz="2000" i="1" dirty="0" err="1" smtClean="0">
                <a:latin typeface="Times New Roman" panose="02020603050405020304" pitchFamily="18" charset="0"/>
                <a:cs typeface="Times New Roman" panose="02020603050405020304" pitchFamily="18" charset="0"/>
              </a:rPr>
              <a:t>đạt</a:t>
            </a:r>
            <a:r>
              <a:rPr lang="en-US" sz="2000" i="1" dirty="0" smtClean="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được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những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thành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tích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xuất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sắc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học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tập</a:t>
            </a:r>
            <a:r>
              <a:rPr lang="en-US" sz="2000"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gn="just"/>
            <a:endParaRPr lang="en-US" sz="2000" b="1" dirty="0">
              <a:solidFill>
                <a:srgbClr val="002060"/>
              </a:solidFill>
              <a:latin typeface="Times New Roman" panose="02020603050405020304" pitchFamily="18" charset="0"/>
              <a:cs typeface="Times New Roman" panose="02020603050405020304" pitchFamily="18" charset="0"/>
            </a:endParaRPr>
          </a:p>
          <a:p>
            <a:pPr algn="just"/>
            <a:endParaRPr lang="en-US" sz="2000" b="1" dirty="0"/>
          </a:p>
        </p:txBody>
      </p:sp>
      <p:sp>
        <p:nvSpPr>
          <p:cNvPr id="4" name="TextBox 3">
            <a:extLst>
              <a:ext uri="{FF2B5EF4-FFF2-40B4-BE49-F238E27FC236}">
                <a16:creationId xmlns:a16="http://schemas.microsoft.com/office/drawing/2014/main" xmlns="" id="{1C1FC843-4F84-4080-A46C-767EEBD3EF88}"/>
              </a:ext>
            </a:extLst>
          </p:cNvPr>
          <p:cNvSpPr txBox="1"/>
          <p:nvPr/>
        </p:nvSpPr>
        <p:spPr>
          <a:xfrm>
            <a:off x="4111242" y="2235482"/>
            <a:ext cx="3504001" cy="1323439"/>
          </a:xfrm>
          <a:prstGeom prst="rect">
            <a:avLst/>
          </a:prstGeom>
          <a:noFill/>
        </p:spPr>
        <p:txBody>
          <a:bodyPr wrap="square" rtlCol="0">
            <a:spAutoFit/>
          </a:bodyPr>
          <a:lstStyle/>
          <a:p>
            <a:pPr algn="just"/>
            <a:r>
              <a:rPr lang="en-US" sz="2000" b="1" u="sng" dirty="0" err="1" smtClean="0">
                <a:solidFill>
                  <a:prstClr val="black"/>
                </a:solidFill>
                <a:latin typeface="Times New Roman" panose="02020603050405020304" pitchFamily="18" charset="0"/>
                <a:cs typeface="Times New Roman" panose="02020603050405020304" pitchFamily="18" charset="0"/>
              </a:rPr>
              <a:t>Câu</a:t>
            </a:r>
            <a:r>
              <a:rPr lang="en-US" sz="2000" b="1" u="sng" dirty="0" smtClean="0">
                <a:solidFill>
                  <a:prstClr val="black"/>
                </a:solidFill>
                <a:latin typeface="Times New Roman" panose="02020603050405020304" pitchFamily="18" charset="0"/>
                <a:cs typeface="Times New Roman" panose="02020603050405020304" pitchFamily="18" charset="0"/>
              </a:rPr>
              <a:t> 2</a:t>
            </a:r>
            <a:r>
              <a:rPr lang="en-US" sz="2000" b="1" dirty="0" smtClean="0">
                <a:solidFill>
                  <a:prstClr val="black"/>
                </a:solidFill>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Theo </a:t>
            </a:r>
            <a:r>
              <a:rPr lang="en-US" sz="2000" i="1" dirty="0" err="1">
                <a:latin typeface="Times New Roman" panose="02020603050405020304" pitchFamily="18" charset="0"/>
                <a:cs typeface="Times New Roman" panose="02020603050405020304" pitchFamily="18" charset="0"/>
              </a:rPr>
              <a:t>em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vì</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sao</a:t>
            </a:r>
            <a:r>
              <a:rPr lang="en-US" sz="2000" i="1" dirty="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Nga</a:t>
            </a:r>
            <a:r>
              <a:rPr lang="en-US" sz="2000" i="1" dirty="0" smtClean="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đạt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được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những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thành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tích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xuất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sắc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học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tập</a:t>
            </a:r>
            <a:r>
              <a:rPr lang="en-US" sz="2000"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gn="just"/>
            <a:r>
              <a:rPr lang="en-US" sz="2000" b="1" dirty="0" smtClean="0">
                <a:solidFill>
                  <a:prstClr val="black"/>
                </a:solidFill>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B16AA8ED-D71F-48E6-B2A0-45675FC817C5}"/>
              </a:ext>
            </a:extLst>
          </p:cNvPr>
          <p:cNvSpPr txBox="1"/>
          <p:nvPr/>
        </p:nvSpPr>
        <p:spPr>
          <a:xfrm>
            <a:off x="8031450" y="2231968"/>
            <a:ext cx="3931949" cy="707886"/>
          </a:xfrm>
          <a:prstGeom prst="rect">
            <a:avLst/>
          </a:prstGeom>
          <a:noFill/>
        </p:spPr>
        <p:txBody>
          <a:bodyPr wrap="square" rtlCol="0">
            <a:spAutoFit/>
          </a:bodyPr>
          <a:lstStyle/>
          <a:p>
            <a:pPr algn="just"/>
            <a:r>
              <a:rPr lang="en-US" sz="2000" b="1" u="sng" dirty="0" err="1">
                <a:latin typeface="Times New Roman" panose="02020603050405020304" pitchFamily="18" charset="0"/>
                <a:cs typeface="Times New Roman" panose="02020603050405020304" pitchFamily="18" charset="0"/>
              </a:rPr>
              <a:t>Câu</a:t>
            </a:r>
            <a:r>
              <a:rPr lang="en-US" sz="2000" b="1" u="sng" dirty="0">
                <a:latin typeface="Times New Roman" panose="02020603050405020304" pitchFamily="18" charset="0"/>
                <a:cs typeface="Times New Roman" panose="02020603050405020304" pitchFamily="18" charset="0"/>
              </a:rPr>
              <a:t> </a:t>
            </a:r>
            <a:r>
              <a:rPr lang="en-US" sz="2000" b="1" u="sng" dirty="0" smtClean="0">
                <a:latin typeface="Times New Roman" panose="02020603050405020304" pitchFamily="18" charset="0"/>
                <a:cs typeface="Times New Roman" panose="02020603050405020304" pitchFamily="18" charset="0"/>
              </a:rPr>
              <a:t>3: </a:t>
            </a:r>
            <a:r>
              <a:rPr lang="en-US" sz="2000" i="1" dirty="0" err="1" smtClean="0">
                <a:latin typeface="Times New Roman" panose="02020603050405020304" pitchFamily="18" charset="0"/>
                <a:cs typeface="Times New Roman" panose="02020603050405020304" pitchFamily="18" charset="0"/>
              </a:rPr>
              <a:t>Em</a:t>
            </a:r>
            <a:r>
              <a:rPr lang="en-US" sz="2000" i="1" dirty="0" smtClean="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hãy</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rút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ra</a:t>
            </a:r>
            <a:r>
              <a:rPr lang="en-US" sz="2000" i="1" dirty="0">
                <a:latin typeface="Times New Roman" panose="02020603050405020304" pitchFamily="18" charset="0"/>
                <a:cs typeface="Times New Roman" panose="02020603050405020304" pitchFamily="18" charset="0"/>
              </a:rPr>
              <a:t> ý </a:t>
            </a:r>
            <a:r>
              <a:rPr lang="en-US" sz="2000" i="1" dirty="0" err="1">
                <a:latin typeface="Times New Roman" panose="02020603050405020304" pitchFamily="18" charset="0"/>
                <a:cs typeface="Times New Roman" panose="02020603050405020304" pitchFamily="18" charset="0"/>
              </a:rPr>
              <a:t>nghĩa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của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việc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học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tập</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tự</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giác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tích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cực</a:t>
            </a:r>
            <a:r>
              <a:rPr lang="en-US" sz="2000" i="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47475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circle(in)">
                                      <p:cBhvr>
                                        <p:cTn id="19" dur="20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circle(in)">
                                      <p:cBhvr>
                                        <p:cTn id="34" dur="20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circle(in)">
                                      <p:cBhvr>
                                        <p:cTn id="39" dur="2000"/>
                                        <p:tgtEl>
                                          <p:spTgt spid="9"/>
                                        </p:tgtEl>
                                      </p:cBhvr>
                                    </p:animEffect>
                                  </p:childTnLst>
                                </p:cTn>
                              </p:par>
                              <p:par>
                                <p:cTn id="40" presetID="6" presetClass="entr" presetSubtype="16" fill="hold" nodeType="with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circle(in)">
                                      <p:cBhvr>
                                        <p:cTn id="42" dur="2000"/>
                                        <p:tgtEl>
                                          <p:spTgt spid="3">
                                            <p:txEl>
                                              <p:pRg st="0" end="0"/>
                                            </p:txEl>
                                          </p:spTgt>
                                        </p:tgtEl>
                                      </p:cBhvr>
                                    </p:animEffect>
                                  </p:childTnLst>
                                </p:cTn>
                              </p:par>
                              <p:par>
                                <p:cTn id="43" presetID="6" presetClass="entr" presetSubtype="16" fill="hold" nodeType="with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Effect transition="in" filter="circle(in)">
                                      <p:cBhvr>
                                        <p:cTn id="45" dur="2000"/>
                                        <p:tgtEl>
                                          <p:spTgt spid="4">
                                            <p:txEl>
                                              <p:pRg st="0" end="0"/>
                                            </p:txEl>
                                          </p:spTgt>
                                        </p:tgtEl>
                                      </p:cBhvr>
                                    </p:animEffect>
                                  </p:childTnLst>
                                </p:cTn>
                              </p:par>
                              <p:par>
                                <p:cTn id="46" presetID="6" presetClass="entr" presetSubtype="16" fill="hold" nodeType="withEffect">
                                  <p:stCondLst>
                                    <p:cond delay="0"/>
                                  </p:stCondLst>
                                  <p:childTnLst>
                                    <p:set>
                                      <p:cBhvr>
                                        <p:cTn id="47" dur="1" fill="hold">
                                          <p:stCondLst>
                                            <p:cond delay="0"/>
                                          </p:stCondLst>
                                        </p:cTn>
                                        <p:tgtEl>
                                          <p:spTgt spid="4">
                                            <p:txEl>
                                              <p:pRg st="1" end="1"/>
                                            </p:txEl>
                                          </p:spTgt>
                                        </p:tgtEl>
                                        <p:attrNameLst>
                                          <p:attrName>style.visibility</p:attrName>
                                        </p:attrNameLst>
                                      </p:cBhvr>
                                      <p:to>
                                        <p:strVal val="visible"/>
                                      </p:to>
                                    </p:set>
                                    <p:animEffect transition="in" filter="circle(in)">
                                      <p:cBhvr>
                                        <p:cTn id="48" dur="2000"/>
                                        <p:tgtEl>
                                          <p:spTgt spid="4">
                                            <p:txEl>
                                              <p:pRg st="1" end="1"/>
                                            </p:txEl>
                                          </p:spTgt>
                                        </p:tgtEl>
                                      </p:cBhvr>
                                    </p:animEffect>
                                  </p:childTnLst>
                                </p:cTn>
                              </p:par>
                              <p:par>
                                <p:cTn id="49" presetID="6" presetClass="entr" presetSubtype="16" fill="hold" nodeType="withEffect">
                                  <p:stCondLst>
                                    <p:cond delay="0"/>
                                  </p:stCondLst>
                                  <p:childTnLst>
                                    <p:set>
                                      <p:cBhvr>
                                        <p:cTn id="50" dur="1" fill="hold">
                                          <p:stCondLst>
                                            <p:cond delay="0"/>
                                          </p:stCondLst>
                                        </p:cTn>
                                        <p:tgtEl>
                                          <p:spTgt spid="5">
                                            <p:txEl>
                                              <p:pRg st="0" end="0"/>
                                            </p:txEl>
                                          </p:spTgt>
                                        </p:tgtEl>
                                        <p:attrNameLst>
                                          <p:attrName>style.visibility</p:attrName>
                                        </p:attrNameLst>
                                      </p:cBhvr>
                                      <p:to>
                                        <p:strVal val="visible"/>
                                      </p:to>
                                    </p:set>
                                    <p:animEffect transition="in" filter="circle(in)">
                                      <p:cBhvr>
                                        <p:cTn id="51" dur="2000"/>
                                        <p:tgtEl>
                                          <p:spTgt spid="5">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circle(in)">
                                      <p:cBhvr>
                                        <p:cTn id="56" dur="2000"/>
                                        <p:tgtEl>
                                          <p:spTgt spid="16"/>
                                        </p:tgtEl>
                                      </p:cBhvr>
                                    </p:animEffect>
                                  </p:childTnLst>
                                </p:cTn>
                              </p:par>
                              <p:par>
                                <p:cTn id="57" presetID="6" presetClass="entr" presetSubtype="16" fill="hold"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circle(in)">
                                      <p:cBhvr>
                                        <p:cTn id="59" dur="2000"/>
                                        <p:tgtEl>
                                          <p:spTgt spid="17"/>
                                        </p:tgtEl>
                                      </p:cBhvr>
                                    </p:animEffect>
                                  </p:childTnLst>
                                </p:cTn>
                              </p:par>
                              <p:par>
                                <p:cTn id="60" presetID="6" presetClass="entr" presetSubtype="16" fill="hold"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circle(in)">
                                      <p:cBhvr>
                                        <p:cTn id="62" dur="20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circle(in)">
                                      <p:cBhvr>
                                        <p:cTn id="67" dur="2000"/>
                                        <p:tgtEl>
                                          <p:spTgt spid="11"/>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circle(in)">
                                      <p:cBhvr>
                                        <p:cTn id="70" dur="2000"/>
                                        <p:tgtEl>
                                          <p:spTgt spid="19"/>
                                        </p:tgtEl>
                                      </p:cBhvr>
                                    </p:animEffect>
                                  </p:childTnLst>
                                </p:cTn>
                              </p:par>
                              <p:par>
                                <p:cTn id="71" presetID="6" presetClass="entr" presetSubtype="16" fill="hold" grpId="0" nodeType="with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circle(in)">
                                      <p:cBhvr>
                                        <p:cTn id="7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3" grpId="0" animBg="1"/>
      <p:bldP spid="15"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836518452"/>
              </p:ext>
            </p:extLst>
          </p:nvPr>
        </p:nvGraphicFramePr>
        <p:xfrm>
          <a:off x="228600" y="2202177"/>
          <a:ext cx="11734800" cy="4751359"/>
        </p:xfrm>
        <a:graphic>
          <a:graphicData uri="http://schemas.openxmlformats.org/drawingml/2006/table">
            <a:tbl>
              <a:tblPr firstRow="1" firstCol="1" bandRow="1"/>
              <a:tblGrid>
                <a:gridCol w="2520226">
                  <a:extLst>
                    <a:ext uri="{9D8B030D-6E8A-4147-A177-3AD203B41FA5}">
                      <a16:colId xmlns:a16="http://schemas.microsoft.com/office/drawing/2014/main" xmlns="" val="20000"/>
                    </a:ext>
                  </a:extLst>
                </a:gridCol>
                <a:gridCol w="9214574">
                  <a:extLst>
                    <a:ext uri="{9D8B030D-6E8A-4147-A177-3AD203B41FA5}">
                      <a16:colId xmlns:a16="http://schemas.microsoft.com/office/drawing/2014/main" xmlns="" val="20001"/>
                    </a:ext>
                  </a:extLst>
                </a:gridCol>
              </a:tblGrid>
              <a:tr h="1695520">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Học</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baseline="0" dirty="0" err="1">
                          <a:solidFill>
                            <a:srgbClr val="FF0000"/>
                          </a:solidFill>
                          <a:effectLst/>
                          <a:latin typeface="Times New Roman" panose="02020603050405020304" pitchFamily="18" charset="0"/>
                          <a:ea typeface="DengXian"/>
                          <a:cs typeface="Times New Roman" panose="02020603050405020304" pitchFamily="18" charset="0"/>
                        </a:rPr>
                        <a:t>sinh</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thực</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hiện</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hoạt</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động</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cá</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nhân</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“Think</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Suy</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nghĩ</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độc</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lập</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DengXian"/>
                          <a:cs typeface="Times New Roman" panose="02020603050405020304" pitchFamily="18" charset="0"/>
                        </a:rPr>
                        <a:t>câu</a:t>
                      </a:r>
                      <a:r>
                        <a:rPr lang="en-US" sz="3200" baseline="0" dirty="0" smtClean="0">
                          <a:solidFill>
                            <a:srgbClr val="000000"/>
                          </a:solidFill>
                          <a:effectLst/>
                          <a:latin typeface="Times New Roman" panose="02020603050405020304" pitchFamily="18" charset="0"/>
                          <a:ea typeface="DengXian"/>
                          <a:cs typeface="Times New Roman" panose="02020603050405020304" pitchFamily="18" charset="0"/>
                        </a:rPr>
                        <a:t> </a:t>
                      </a:r>
                      <a:r>
                        <a:rPr lang="en-US" sz="3200" baseline="0" dirty="0" err="1" smtClean="0">
                          <a:solidFill>
                            <a:srgbClr val="000000"/>
                          </a:solidFill>
                          <a:effectLst/>
                          <a:latin typeface="Times New Roman" panose="02020603050405020304" pitchFamily="18" charset="0"/>
                          <a:ea typeface="DengXian"/>
                          <a:cs typeface="Times New Roman" panose="02020603050405020304" pitchFamily="18" charset="0"/>
                        </a:rPr>
                        <a:t>hỏi</a:t>
                      </a:r>
                      <a:r>
                        <a:rPr lang="en-US" sz="3200" baseline="0" dirty="0" smtClean="0">
                          <a:solidFill>
                            <a:srgbClr val="000000"/>
                          </a:solidFill>
                          <a:effectLst/>
                          <a:latin typeface="Times New Roman" panose="02020603050405020304" pitchFamily="18" charset="0"/>
                          <a:ea typeface="DengXian"/>
                          <a:cs typeface="Times New Roman" panose="02020603050405020304" pitchFamily="18" charset="0"/>
                        </a:rPr>
                        <a:t> </a:t>
                      </a:r>
                      <a:r>
                        <a:rPr lang="vi-VN" sz="3200" dirty="0" smtClean="0">
                          <a:solidFill>
                            <a:srgbClr val="000000"/>
                          </a:solidFill>
                          <a:effectLst/>
                          <a:latin typeface="Times New Roman" panose="02020603050405020304" pitchFamily="18" charset="0"/>
                          <a:ea typeface="DengXian"/>
                          <a:cs typeface="Times New Roman" panose="02020603050405020304" pitchFamily="18" charset="0"/>
                        </a:rPr>
                        <a:t>và </a:t>
                      </a:r>
                      <a:r>
                        <a:rPr lang="vi-VN" sz="3200" dirty="0">
                          <a:solidFill>
                            <a:srgbClr val="000000"/>
                          </a:solidFill>
                          <a:effectLst/>
                          <a:latin typeface="Times New Roman" panose="02020603050405020304" pitchFamily="18" charset="0"/>
                          <a:ea typeface="DengXian"/>
                          <a:cs typeface="Times New Roman" panose="02020603050405020304" pitchFamily="18" charset="0"/>
                        </a:rPr>
                        <a:t>hoàn thành phiếu bài tập số </a:t>
                      </a:r>
                      <a:r>
                        <a:rPr lang="en-US" sz="3200" dirty="0" smtClean="0">
                          <a:solidFill>
                            <a:srgbClr val="000000"/>
                          </a:solidFill>
                          <a:effectLst/>
                          <a:latin typeface="Times New Roman" panose="02020603050405020304" pitchFamily="18" charset="0"/>
                          <a:ea typeface="DengXian"/>
                          <a:cs typeface="Times New Roman" panose="02020603050405020304" pitchFamily="18" charset="0"/>
                        </a:rPr>
                        <a:t>2</a:t>
                      </a:r>
                      <a:r>
                        <a:rPr lang="en-US" sz="3200" baseline="0" dirty="0" smtClean="0">
                          <a:solidFill>
                            <a:srgbClr val="000000"/>
                          </a:solidFill>
                          <a:effectLst/>
                          <a:latin typeface="Times New Roman" panose="02020603050405020304" pitchFamily="18" charset="0"/>
                          <a:ea typeface="DengXian"/>
                          <a:cs typeface="Times New Roman" panose="02020603050405020304" pitchFamily="18" charset="0"/>
                        </a:rPr>
                        <a:t>:</a:t>
                      </a:r>
                      <a:endParaRPr lang="en-US" sz="32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0"/>
                  </a:ext>
                </a:extLst>
              </a:tr>
              <a:tr h="1105119">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Học</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baseline="0" dirty="0" err="1">
                          <a:solidFill>
                            <a:srgbClr val="FF0000"/>
                          </a:solidFill>
                          <a:effectLst/>
                          <a:latin typeface="Times New Roman" panose="02020603050405020304" pitchFamily="18" charset="0"/>
                          <a:ea typeface="DengXian"/>
                          <a:cs typeface="Times New Roman" panose="02020603050405020304" pitchFamily="18" charset="0"/>
                        </a:rPr>
                        <a:t>sinh</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thực</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hiện</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hoạt</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động</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cặp</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đôi</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“Pair”: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Trao</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đổi</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với</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bạn</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suy</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nghĩ</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của</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mình</a:t>
                      </a:r>
                      <a:r>
                        <a:rPr lang="en-US" sz="3200" dirty="0">
                          <a:solidFill>
                            <a:srgbClr val="000000"/>
                          </a:solidFill>
                          <a:effectLst/>
                          <a:latin typeface="Times New Roman" panose="02020603050405020304" pitchFamily="18" charset="0"/>
                          <a:ea typeface="DengXian"/>
                          <a:cs typeface="Times New Roman" panose="02020603050405020304" pitchFamily="18" charset="0"/>
                        </a:rPr>
                        <a:t>.</a:t>
                      </a:r>
                      <a:endPar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1"/>
                  </a:ext>
                </a:extLst>
              </a:tr>
              <a:tr h="1825945">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Học</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baseline="0" dirty="0" err="1">
                          <a:solidFill>
                            <a:srgbClr val="FF0000"/>
                          </a:solidFill>
                          <a:effectLst/>
                          <a:latin typeface="Times New Roman" panose="02020603050405020304" pitchFamily="18" charset="0"/>
                          <a:ea typeface="DengXian"/>
                          <a:cs typeface="Times New Roman" panose="02020603050405020304" pitchFamily="18" charset="0"/>
                        </a:rPr>
                        <a:t>sinh</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baseline="0" dirty="0" err="1">
                          <a:solidFill>
                            <a:srgbClr val="FF0000"/>
                          </a:solidFill>
                          <a:effectLst/>
                          <a:latin typeface="Times New Roman" panose="02020603050405020304" pitchFamily="18" charset="0"/>
                          <a:ea typeface="DengXian"/>
                          <a:cs typeface="Times New Roman" panose="02020603050405020304" pitchFamily="18" charset="0"/>
                        </a:rPr>
                        <a:t>trình</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baseline="0" dirty="0" err="1">
                          <a:solidFill>
                            <a:srgbClr val="FF0000"/>
                          </a:solidFill>
                          <a:effectLst/>
                          <a:latin typeface="Times New Roman" panose="02020603050405020304" pitchFamily="18" charset="0"/>
                          <a:ea typeface="DengXian"/>
                          <a:cs typeface="Times New Roman" panose="02020603050405020304" pitchFamily="18" charset="0"/>
                        </a:rPr>
                        <a:t>bày</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cá</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nhân</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trước</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lớp</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hoạt</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động</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“Share”: </a:t>
                      </a:r>
                      <a:r>
                        <a:rPr lang="en-US" sz="3200" dirty="0">
                          <a:solidFill>
                            <a:srgbClr val="000000"/>
                          </a:solidFill>
                          <a:effectLst/>
                          <a:latin typeface="Times New Roman" panose="02020603050405020304" pitchFamily="18" charset="0"/>
                          <a:ea typeface="DengXian"/>
                          <a:cs typeface="Times New Roman" panose="02020603050405020304" pitchFamily="18" charset="0"/>
                        </a:rPr>
                        <a:t>Chia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sẻ</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những</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điều</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vừa</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trao</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đổi</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về</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DengXian"/>
                          <a:cs typeface="Times New Roman" panose="02020603050405020304" pitchFamily="18" charset="0"/>
                        </a:rPr>
                        <a:t>câu</a:t>
                      </a:r>
                      <a:r>
                        <a:rPr lang="en-US" sz="3200" baseline="0" dirty="0" smtClean="0">
                          <a:solidFill>
                            <a:srgbClr val="000000"/>
                          </a:solidFill>
                          <a:effectLst/>
                          <a:latin typeface="Times New Roman" panose="02020603050405020304" pitchFamily="18" charset="0"/>
                          <a:ea typeface="DengXian"/>
                          <a:cs typeface="Times New Roman" panose="02020603050405020304" pitchFamily="18" charset="0"/>
                        </a:rPr>
                        <a:t> </a:t>
                      </a:r>
                      <a:r>
                        <a:rPr lang="en-US" sz="3200" baseline="0" dirty="0" err="1" smtClean="0">
                          <a:solidFill>
                            <a:srgbClr val="000000"/>
                          </a:solidFill>
                          <a:effectLst/>
                          <a:latin typeface="Times New Roman" panose="02020603050405020304" pitchFamily="18" charset="0"/>
                          <a:ea typeface="DengXian"/>
                          <a:cs typeface="Times New Roman" panose="02020603050405020304" pitchFamily="18" charset="0"/>
                        </a:rPr>
                        <a:t>hỏi</a:t>
                      </a:r>
                      <a:r>
                        <a:rPr lang="en-US" sz="3200" baseline="0" dirty="0" smtClean="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DengXian"/>
                          <a:cs typeface="Times New Roman" panose="02020603050405020304" pitchFamily="18" charset="0"/>
                        </a:rPr>
                        <a:t>trước</a:t>
                      </a:r>
                      <a:r>
                        <a:rPr lang="en-US" sz="3200" dirty="0" smtClean="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lớp</a:t>
                      </a:r>
                      <a:r>
                        <a:rPr lang="en-US" sz="3200" dirty="0">
                          <a:solidFill>
                            <a:srgbClr val="000000"/>
                          </a:solidFill>
                          <a:effectLst/>
                          <a:latin typeface="Times New Roman" panose="02020603050405020304" pitchFamily="18" charset="0"/>
                          <a:ea typeface="DengXian"/>
                          <a:cs typeface="Times New Roman" panose="02020603050405020304" pitchFamily="18" charset="0"/>
                        </a:rPr>
                        <a:t>.</a:t>
                      </a:r>
                      <a:endPar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endPar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2"/>
                  </a:ext>
                </a:extLst>
              </a:tr>
            </a:tbl>
          </a:graphicData>
        </a:graphic>
      </p:graphicFrame>
      <p:pic>
        <p:nvPicPr>
          <p:cNvPr id="10" name="Picture 9" descr="Think, Pair, Share – phương pháp học tốt cho nhóm trẻ - CTH EDU"/>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1510" y="0"/>
            <a:ext cx="3324357" cy="2202178"/>
          </a:xfrm>
          <a:prstGeom prst="rect">
            <a:avLst/>
          </a:prstGeom>
          <a:noFill/>
          <a:ln>
            <a:noFill/>
          </a:ln>
        </p:spPr>
      </p:pic>
      <p:sp>
        <p:nvSpPr>
          <p:cNvPr id="13" name="WordArt 5"/>
          <p:cNvSpPr>
            <a:spLocks noChangeArrowheads="1" noChangeShapeType="1" noTextEdit="1"/>
          </p:cNvSpPr>
          <p:nvPr/>
        </p:nvSpPr>
        <p:spPr bwMode="auto">
          <a:xfrm>
            <a:off x="3603429" y="312357"/>
            <a:ext cx="8100891" cy="936199"/>
          </a:xfrm>
          <a:prstGeom prst="rect">
            <a:avLst/>
          </a:prstGeom>
        </p:spPr>
        <p:txBody>
          <a:bodyPr wrap="none" fromWordArt="1">
            <a:prstTxWarp prst="textPlain">
              <a:avLst>
                <a:gd name="adj" fmla="val 49706"/>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Times New Roman" panose="02020603050405020304" pitchFamily="18" charset="0"/>
                <a:ea typeface="Verdana" panose="020B0604030504040204" pitchFamily="34" charset="0"/>
                <a:cs typeface="Times New Roman" panose="02020603050405020304" pitchFamily="18" charset="0"/>
              </a:rPr>
              <a:t>Thảo</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Times New Roman" panose="02020603050405020304" pitchFamily="18" charset="0"/>
                <a:ea typeface="Verdana" panose="020B0604030504040204" pitchFamily="34" charset="0"/>
                <a:cs typeface="Times New Roman" panose="02020603050405020304" pitchFamily="18" charset="0"/>
              </a:rPr>
              <a:t>luận</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Times New Roman" panose="02020603050405020304" pitchFamily="18" charset="0"/>
                <a:ea typeface="Verdana" panose="020B0604030504040204" pitchFamily="34" charset="0"/>
                <a:cs typeface="Times New Roman" panose="02020603050405020304" pitchFamily="18" charset="0"/>
              </a:rPr>
              <a:t>nhóm</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Times New Roman" panose="02020603050405020304" pitchFamily="18" charset="0"/>
                <a:ea typeface="Verdana" panose="020B0604030504040204" pitchFamily="34" charset="0"/>
                <a:cs typeface="Times New Roman" panose="02020603050405020304" pitchFamily="18" charset="0"/>
              </a:rPr>
              <a:t>đôi</a:t>
            </a:r>
            <a:endPar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Times New Roman" panose="02020603050405020304" pitchFamily="18" charset="0"/>
              <a:ea typeface="Verdana" panose="020B0604030504040204" pitchFamily="34" charset="0"/>
              <a:cs typeface="Times New Roman" panose="02020603050405020304" pitchFamily="18" charset="0"/>
            </a:endParaRPr>
          </a:p>
        </p:txBody>
      </p:sp>
      <p:pic>
        <p:nvPicPr>
          <p:cNvPr id="20" name="Picture 12" descr="Ink, Think, Pair Share - Welcome!"/>
          <p:cNvPicPr>
            <a:picLocks noChangeAspect="1" noChangeArrowheads="1"/>
          </p:cNvPicPr>
          <p:nvPr/>
        </p:nvPicPr>
        <p:blipFill rotWithShape="1">
          <a:blip r:embed="rId4">
            <a:extLst>
              <a:ext uri="{28A0092B-C50C-407E-A947-70E740481C1C}">
                <a14:useLocalDpi xmlns:a14="http://schemas.microsoft.com/office/drawing/2010/main" val="0"/>
              </a:ext>
            </a:extLst>
          </a:blip>
          <a:srcRect b="67768"/>
          <a:stretch/>
        </p:blipFill>
        <p:spPr bwMode="auto">
          <a:xfrm>
            <a:off x="393446" y="2780676"/>
            <a:ext cx="2208127" cy="83820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Ink, Think, Pair Share - Welcome!"/>
          <p:cNvPicPr>
            <a:picLocks noChangeAspect="1" noChangeArrowheads="1"/>
          </p:cNvPicPr>
          <p:nvPr/>
        </p:nvPicPr>
        <p:blipFill rotWithShape="1">
          <a:blip r:embed="rId4">
            <a:extLst>
              <a:ext uri="{28A0092B-C50C-407E-A947-70E740481C1C}">
                <a14:useLocalDpi xmlns:a14="http://schemas.microsoft.com/office/drawing/2010/main" val="0"/>
              </a:ext>
            </a:extLst>
          </a:blip>
          <a:srcRect t="35388" b="29105"/>
          <a:stretch/>
        </p:blipFill>
        <p:spPr bwMode="auto">
          <a:xfrm>
            <a:off x="393446" y="3959289"/>
            <a:ext cx="2208127" cy="85981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Ink, Think, Pair Share - Welcome!"/>
          <p:cNvPicPr>
            <a:picLocks noChangeAspect="1" noChangeArrowheads="1"/>
          </p:cNvPicPr>
          <p:nvPr/>
        </p:nvPicPr>
        <p:blipFill rotWithShape="1">
          <a:blip r:embed="rId4">
            <a:extLst>
              <a:ext uri="{28A0092B-C50C-407E-A947-70E740481C1C}">
                <a14:useLocalDpi xmlns:a14="http://schemas.microsoft.com/office/drawing/2010/main" val="0"/>
              </a:ext>
            </a:extLst>
          </a:blip>
          <a:srcRect t="69639"/>
          <a:stretch/>
        </p:blipFill>
        <p:spPr bwMode="auto">
          <a:xfrm>
            <a:off x="306472" y="5375988"/>
            <a:ext cx="2084491" cy="137426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xmlns="" id="{B443BA95-8540-45D8-BD8D-C331960A9503}"/>
              </a:ext>
            </a:extLst>
          </p:cNvPr>
          <p:cNvSpPr txBox="1"/>
          <p:nvPr/>
        </p:nvSpPr>
        <p:spPr>
          <a:xfrm>
            <a:off x="3886382" y="1408736"/>
            <a:ext cx="679128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mj-lt"/>
                <a:ea typeface="DengXian"/>
                <a:cs typeface="+mn-cs"/>
              </a:rPr>
              <a:t>Nhiệm vụ: Hoàn thành phiếu </a:t>
            </a:r>
            <a:r>
              <a:rPr kumimoji="0" lang="vi-VN" sz="3200" b="0" i="0" u="none" strike="noStrike" kern="1200" cap="none" spc="0" normalizeH="0" baseline="0" noProof="0" dirty="0" err="1">
                <a:ln>
                  <a:noFill/>
                </a:ln>
                <a:solidFill>
                  <a:srgbClr val="000000"/>
                </a:solidFill>
                <a:effectLst/>
                <a:uLnTx/>
                <a:uFillTx/>
                <a:latin typeface="+mj-lt"/>
                <a:ea typeface="DengXian"/>
                <a:cs typeface="+mn-cs"/>
              </a:rPr>
              <a:t>bài</a:t>
            </a:r>
            <a:r>
              <a:rPr kumimoji="0" lang="vi-VN" sz="3200" b="0" i="0" u="none" strike="noStrike" kern="1200" cap="none" spc="0" normalizeH="0" baseline="0" noProof="0" dirty="0">
                <a:ln>
                  <a:noFill/>
                </a:ln>
                <a:solidFill>
                  <a:srgbClr val="000000"/>
                </a:solidFill>
                <a:effectLst/>
                <a:uLnTx/>
                <a:uFillTx/>
                <a:latin typeface="+mj-lt"/>
                <a:ea typeface="DengXian"/>
                <a:cs typeface="+mn-cs"/>
              </a:rPr>
              <a:t> </a:t>
            </a:r>
            <a:r>
              <a:rPr kumimoji="0" lang="vi-VN" sz="3200" b="0" i="0" u="none" strike="noStrike" kern="1200" cap="none" spc="0" normalizeH="0" baseline="0" noProof="0" dirty="0" err="1">
                <a:ln>
                  <a:noFill/>
                </a:ln>
                <a:solidFill>
                  <a:srgbClr val="000000"/>
                </a:solidFill>
                <a:effectLst/>
                <a:uLnTx/>
                <a:uFillTx/>
                <a:latin typeface="+mj-lt"/>
                <a:ea typeface="DengXian"/>
                <a:cs typeface="+mn-cs"/>
              </a:rPr>
              <a:t>tập</a:t>
            </a:r>
            <a:endParaRPr kumimoji="0" lang="en-US" sz="1800" b="0" i="0" u="none" strike="noStrike" kern="1200" cap="none" spc="0" normalizeH="0" baseline="0" noProof="0" dirty="0">
              <a:ln>
                <a:noFill/>
              </a:ln>
              <a:solidFill>
                <a:prstClr val="black"/>
              </a:solidFill>
              <a:effectLst/>
              <a:uLnTx/>
              <a:uFillTx/>
              <a:latin typeface="+mj-lt"/>
              <a:cs typeface="+mn-cs"/>
            </a:endParaRPr>
          </a:p>
        </p:txBody>
      </p:sp>
    </p:spTree>
    <p:extLst>
      <p:ext uri="{BB962C8B-B14F-4D97-AF65-F5344CB8AC3E}">
        <p14:creationId xmlns:p14="http://schemas.microsoft.com/office/powerpoint/2010/main" val="1227022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par>
                                <p:cTn id="27" presetID="16" presetClass="entr" presetSubtype="21"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par>
                                <p:cTn id="30" presetID="16" presetClass="entr" presetSubtype="21"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par>
                                <p:cTn id="33" presetID="16" presetClass="entr" presetSubtype="21"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inVertical)">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DBAF297-AE12-44E4-9E9E-90F0EFE7F694}"/>
              </a:ext>
            </a:extLst>
          </p:cNvPr>
          <p:cNvPicPr>
            <a:picLocks noChangeAspect="1"/>
          </p:cNvPicPr>
          <p:nvPr/>
        </p:nvPicPr>
        <p:blipFill>
          <a:blip r:embed="rId2"/>
          <a:stretch>
            <a:fillRect/>
          </a:stretch>
        </p:blipFill>
        <p:spPr>
          <a:xfrm>
            <a:off x="0" y="-1264920"/>
            <a:ext cx="12192000" cy="8092440"/>
          </a:xfrm>
          <a:prstGeom prst="rect">
            <a:avLst/>
          </a:prstGeom>
        </p:spPr>
      </p:pic>
      <p:sp>
        <p:nvSpPr>
          <p:cNvPr id="6" name="Rectangle: Rounded Corners 1">
            <a:extLst>
              <a:ext uri="{FF2B5EF4-FFF2-40B4-BE49-F238E27FC236}">
                <a16:creationId xmlns:a16="http://schemas.microsoft.com/office/drawing/2014/main" xmlns="" id="{49368C2B-08BB-4567-BA27-2402FAA3C31F}"/>
              </a:ext>
            </a:extLst>
          </p:cNvPr>
          <p:cNvSpPr/>
          <p:nvPr/>
        </p:nvSpPr>
        <p:spPr>
          <a:xfrm>
            <a:off x="241900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PHIẾU BÀI TẬP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(THẢO LUẬN NHÓM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xmlns="" id="{9661016A-ACC6-42C5-A502-28ED3A37D021}"/>
              </a:ext>
            </a:extLst>
          </p:cNvPr>
          <p:cNvCxnSpPr>
            <a:cxnSpLocks/>
          </p:cNvCxnSpPr>
          <p:nvPr/>
        </p:nvCxnSpPr>
        <p:spPr>
          <a:xfrm>
            <a:off x="6259483" y="1500448"/>
            <a:ext cx="3513514" cy="610917"/>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xmlns="" id="{D57A15F4-FE97-4AD2-BA74-AA0DC8068413}"/>
              </a:ext>
            </a:extLst>
          </p:cNvPr>
          <p:cNvSpPr/>
          <p:nvPr/>
        </p:nvSpPr>
        <p:spPr>
          <a:xfrm>
            <a:off x="397179" y="2186247"/>
            <a:ext cx="295560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9" name="Rectangle: Rounded Corners 15">
            <a:extLst>
              <a:ext uri="{FF2B5EF4-FFF2-40B4-BE49-F238E27FC236}">
                <a16:creationId xmlns:a16="http://schemas.microsoft.com/office/drawing/2014/main" xmlns="" id="{F00E3249-ACD5-4D11-8D94-2D016D6532E8}"/>
              </a:ext>
            </a:extLst>
          </p:cNvPr>
          <p:cNvSpPr/>
          <p:nvPr/>
        </p:nvSpPr>
        <p:spPr>
          <a:xfrm>
            <a:off x="7933654" y="2145608"/>
            <a:ext cx="4148809" cy="183269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9Slide05 Brannboll Ny" panose="02000000000000000000" pitchFamily="2" charset="0"/>
              <a:ea typeface="Times New Roman" panose="02020603050405020304" pitchFamily="18" charset="0"/>
              <a:cs typeface="+mn-cs"/>
            </a:endParaRPr>
          </a:p>
        </p:txBody>
      </p:sp>
      <p:sp>
        <p:nvSpPr>
          <p:cNvPr id="11" name="Rectangle: Rounded Corners 23">
            <a:extLst>
              <a:ext uri="{FF2B5EF4-FFF2-40B4-BE49-F238E27FC236}">
                <a16:creationId xmlns:a16="http://schemas.microsoft.com/office/drawing/2014/main" xmlns="" id="{7FC44327-CEE4-4E8B-92C5-96305680DC6A}"/>
              </a:ext>
            </a:extLst>
          </p:cNvPr>
          <p:cNvSpPr/>
          <p:nvPr/>
        </p:nvSpPr>
        <p:spPr>
          <a:xfrm>
            <a:off x="109531" y="4655983"/>
            <a:ext cx="3378199"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Rounded Corners 25">
            <a:extLst>
              <a:ext uri="{FF2B5EF4-FFF2-40B4-BE49-F238E27FC236}">
                <a16:creationId xmlns:a16="http://schemas.microsoft.com/office/drawing/2014/main" xmlns="" id="{80C22BBF-9AA1-43CF-8D6D-95361CBA2933}"/>
              </a:ext>
            </a:extLst>
          </p:cNvPr>
          <p:cNvSpPr/>
          <p:nvPr/>
        </p:nvSpPr>
        <p:spPr>
          <a:xfrm>
            <a:off x="7615243" y="4629727"/>
            <a:ext cx="4603728" cy="2161703"/>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p>
        </p:txBody>
      </p:sp>
      <p:cxnSp>
        <p:nvCxnSpPr>
          <p:cNvPr id="14" name="Straight Arrow Connector 13">
            <a:extLst>
              <a:ext uri="{FF2B5EF4-FFF2-40B4-BE49-F238E27FC236}">
                <a16:creationId xmlns:a16="http://schemas.microsoft.com/office/drawing/2014/main" xmlns="" id="{22708614-0FF2-4E62-A678-E089C72AC34F}"/>
              </a:ext>
            </a:extLst>
          </p:cNvPr>
          <p:cNvCxnSpPr>
            <a:cxnSpLocks/>
          </p:cNvCxnSpPr>
          <p:nvPr/>
        </p:nvCxnSpPr>
        <p:spPr>
          <a:xfrm flipH="1">
            <a:off x="2116380" y="1576886"/>
            <a:ext cx="3078118" cy="548163"/>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C76D9141-C5C8-4EDF-8BAE-38C3C91A0D8B}"/>
              </a:ext>
            </a:extLst>
          </p:cNvPr>
          <p:cNvCxnSpPr>
            <a:cxnSpLocks/>
          </p:cNvCxnSpPr>
          <p:nvPr/>
        </p:nvCxnSpPr>
        <p:spPr>
          <a:xfrm>
            <a:off x="183734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xmlns="" id="{18EAD728-281A-4CBC-B6CB-AC46CE78C292}"/>
              </a:ext>
            </a:extLst>
          </p:cNvPr>
          <p:cNvCxnSpPr>
            <a:cxnSpLocks/>
          </p:cNvCxnSpPr>
          <p:nvPr/>
        </p:nvCxnSpPr>
        <p:spPr>
          <a:xfrm>
            <a:off x="5723543" y="3908904"/>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xmlns="" id="{06C6F0E5-34EA-4A9B-B75B-08619F47AE1E}"/>
              </a:ext>
            </a:extLst>
          </p:cNvPr>
          <p:cNvCxnSpPr>
            <a:cxnSpLocks/>
          </p:cNvCxnSpPr>
          <p:nvPr/>
        </p:nvCxnSpPr>
        <p:spPr>
          <a:xfrm>
            <a:off x="10052974" y="4025207"/>
            <a:ext cx="0" cy="554256"/>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5" name="Rectangle: Rounded Corners 13">
            <a:extLst>
              <a:ext uri="{FF2B5EF4-FFF2-40B4-BE49-F238E27FC236}">
                <a16:creationId xmlns:a16="http://schemas.microsoft.com/office/drawing/2014/main" xmlns="" id="{B82CE674-D7FC-49D9-AF84-6CF2F5AC507D}"/>
              </a:ext>
            </a:extLst>
          </p:cNvPr>
          <p:cNvSpPr/>
          <p:nvPr/>
        </p:nvSpPr>
        <p:spPr>
          <a:xfrm>
            <a:off x="3927365" y="2206528"/>
            <a:ext cx="382241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lumMod val="95000"/>
                  <a:lumOff val="5000"/>
                </a:prstClr>
              </a:solidFill>
              <a:effectLst/>
              <a:uLnTx/>
              <a:uFillTx/>
              <a:latin typeface="#9Slide05 Brannboll Ny" panose="02000000000000000000" pitchFamily="2" charset="0"/>
              <a:ea typeface="+mn-ea"/>
              <a:cs typeface="Times New Roman" pitchFamily="18" charset="0"/>
            </a:endParaRPr>
          </a:p>
        </p:txBody>
      </p:sp>
      <p:sp>
        <p:nvSpPr>
          <p:cNvPr id="19" name="Rectangle: Rounded Corners 23">
            <a:extLst>
              <a:ext uri="{FF2B5EF4-FFF2-40B4-BE49-F238E27FC236}">
                <a16:creationId xmlns:a16="http://schemas.microsoft.com/office/drawing/2014/main" xmlns="" id="{C8AB731C-B5A9-4087-9248-FB90CEB654D6}"/>
              </a:ext>
            </a:extLst>
          </p:cNvPr>
          <p:cNvSpPr/>
          <p:nvPr/>
        </p:nvSpPr>
        <p:spPr>
          <a:xfrm>
            <a:off x="3711991" y="4669376"/>
            <a:ext cx="3680806"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cxnSp>
        <p:nvCxnSpPr>
          <p:cNvPr id="21" name="Straight Arrow Connector 20">
            <a:extLst>
              <a:ext uri="{FF2B5EF4-FFF2-40B4-BE49-F238E27FC236}">
                <a16:creationId xmlns:a16="http://schemas.microsoft.com/office/drawing/2014/main" xmlns="" id="{EC42D1DB-6186-445C-9000-B473B780E42B}"/>
              </a:ext>
            </a:extLst>
          </p:cNvPr>
          <p:cNvCxnSpPr>
            <a:cxnSpLocks/>
          </p:cNvCxnSpPr>
          <p:nvPr/>
        </p:nvCxnSpPr>
        <p:spPr>
          <a:xfrm>
            <a:off x="5729857" y="1576886"/>
            <a:ext cx="0" cy="568683"/>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xmlns="" id="{E1E409D2-E3DE-4886-8549-9C8F4153E281}"/>
              </a:ext>
            </a:extLst>
          </p:cNvPr>
          <p:cNvSpPr txBox="1"/>
          <p:nvPr/>
        </p:nvSpPr>
        <p:spPr>
          <a:xfrm>
            <a:off x="397178" y="2342044"/>
            <a:ext cx="2955603" cy="1631216"/>
          </a:xfrm>
          <a:prstGeom prst="rect">
            <a:avLst/>
          </a:prstGeom>
          <a:noFill/>
        </p:spPr>
        <p:txBody>
          <a:bodyPr wrap="square" rtlCol="0">
            <a:spAutoFit/>
          </a:bodyPr>
          <a:lstStyle/>
          <a:p>
            <a:pPr algn="just">
              <a:defRPr/>
            </a:pPr>
            <a:r>
              <a:rPr kumimoji="0" lang="en-US" sz="2000" b="1" i="0" u="sng"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Câu</a:t>
            </a:r>
            <a:r>
              <a:rPr kumimoji="0" lang="en-US" sz="2000" b="1" i="0" u="sng"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1</a:t>
            </a:r>
            <a:r>
              <a:rPr kumimoji="0" lang="en-US"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Theo </a:t>
            </a:r>
            <a:r>
              <a:rPr lang="en-US" sz="2000" i="1" dirty="0" err="1">
                <a:latin typeface="Times New Roman" panose="02020603050405020304" pitchFamily="18" charset="0"/>
                <a:cs typeface="Times New Roman" panose="02020603050405020304" pitchFamily="18" charset="0"/>
              </a:rPr>
              <a:t>em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vì</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sao</a:t>
            </a:r>
            <a:r>
              <a:rPr lang="en-US" sz="2000" i="1" dirty="0">
                <a:latin typeface="Times New Roman" panose="02020603050405020304" pitchFamily="18" charset="0"/>
                <a:cs typeface="Times New Roman" panose="02020603050405020304" pitchFamily="18" charset="0"/>
              </a:rPr>
              <a:t> Minh </a:t>
            </a:r>
            <a:r>
              <a:rPr lang="en-US" sz="2000" i="1" dirty="0" err="1">
                <a:latin typeface="Times New Roman" panose="02020603050405020304" pitchFamily="18" charset="0"/>
                <a:cs typeface="Times New Roman" panose="02020603050405020304" pitchFamily="18" charset="0"/>
              </a:rPr>
              <a:t>đạt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được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những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thành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tích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xuất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sắc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học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tập</a:t>
            </a:r>
            <a:r>
              <a:rPr lang="en-US" sz="2000"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xmlns="" id="{1C1FC843-4F84-4080-A46C-767EEBD3EF88}"/>
              </a:ext>
            </a:extLst>
          </p:cNvPr>
          <p:cNvSpPr txBox="1"/>
          <p:nvPr/>
        </p:nvSpPr>
        <p:spPr>
          <a:xfrm>
            <a:off x="4111242" y="2235482"/>
            <a:ext cx="3504001" cy="1631216"/>
          </a:xfrm>
          <a:prstGeom prst="rect">
            <a:avLst/>
          </a:prstGeom>
          <a:noFill/>
        </p:spPr>
        <p:txBody>
          <a:bodyPr wrap="square" rtlCol="0">
            <a:spAutoFit/>
          </a:bodyPr>
          <a:lstStyle/>
          <a:p>
            <a:pPr algn="just"/>
            <a:r>
              <a:rPr kumimoji="0" lang="en-US" sz="2000" b="1" i="0" u="sng"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2000" b="1" i="0" u="sng"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2</a:t>
            </a:r>
            <a:r>
              <a:rPr kumimoji="0" lang="en-US"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Theo </a:t>
            </a:r>
            <a:r>
              <a:rPr lang="en-US" sz="2000" i="1" dirty="0" err="1">
                <a:latin typeface="Times New Roman" panose="02020603050405020304" pitchFamily="18" charset="0"/>
                <a:cs typeface="Times New Roman" panose="02020603050405020304" pitchFamily="18" charset="0"/>
              </a:rPr>
              <a:t>em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vì</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sao</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Nga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đạt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được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những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thành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tích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xuất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sắc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học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tập</a:t>
            </a:r>
            <a:r>
              <a:rPr lang="en-US" sz="2000"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gn="just"/>
            <a:r>
              <a:rPr lang="en-US" sz="2000" b="1" dirty="0">
                <a:solidFill>
                  <a:prstClr val="black"/>
                </a:solidFill>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TextBox 4">
            <a:extLst>
              <a:ext uri="{FF2B5EF4-FFF2-40B4-BE49-F238E27FC236}">
                <a16:creationId xmlns:a16="http://schemas.microsoft.com/office/drawing/2014/main" xmlns="" id="{B16AA8ED-D71F-48E6-B2A0-45675FC817C5}"/>
              </a:ext>
            </a:extLst>
          </p:cNvPr>
          <p:cNvSpPr txBox="1"/>
          <p:nvPr/>
        </p:nvSpPr>
        <p:spPr>
          <a:xfrm>
            <a:off x="8031450" y="2231968"/>
            <a:ext cx="3931949" cy="40011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20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sng"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3</a:t>
            </a:r>
            <a:r>
              <a:rPr lang="en-US" sz="2000" b="1" u="sng" dirty="0" smtClean="0">
                <a:solidFill>
                  <a:prstClr val="black"/>
                </a:solidFill>
                <a:latin typeface="Times New Roman" panose="02020603050405020304" pitchFamily="18" charset="0"/>
                <a:cs typeface="Times New Roman" panose="02020603050405020304" pitchFamily="18" charset="0"/>
              </a:rPr>
              <a:t>:   </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TextBox 9">
            <a:extLst>
              <a:ext uri="{FF2B5EF4-FFF2-40B4-BE49-F238E27FC236}">
                <a16:creationId xmlns:a16="http://schemas.microsoft.com/office/drawing/2014/main" xmlns="" id="{4D48860E-7B9B-463F-8409-50D493229FE3}"/>
              </a:ext>
            </a:extLst>
          </p:cNvPr>
          <p:cNvSpPr txBox="1"/>
          <p:nvPr/>
        </p:nvSpPr>
        <p:spPr>
          <a:xfrm>
            <a:off x="148243" y="4714740"/>
            <a:ext cx="3378199" cy="2031325"/>
          </a:xfrm>
          <a:prstGeom prst="rect">
            <a:avLst/>
          </a:prstGeom>
          <a:noFill/>
        </p:spPr>
        <p:txBody>
          <a:bodyPr wrap="square" rtlCol="0">
            <a:spAutoFit/>
          </a:bodyPr>
          <a:lstStyle/>
          <a:p>
            <a:pPr algn="just"/>
            <a:r>
              <a:rPr lang="nl-NL" dirty="0">
                <a:latin typeface="Times New Roman" panose="02020603050405020304" pitchFamily="18" charset="0"/>
                <a:cs typeface="Times New Roman" panose="02020603050405020304" pitchFamily="18" charset="0"/>
              </a:rPr>
              <a:t>Minh đạt được thành tích xuất sắc trong học tập nhờ tinh thần học tập tự giác, tích cực; lên kế hoạch học tập hợp lí, chủ động tìm tòi và học hỏi kiến thức mới, không nản chí khi gặp bài khó mà quyết tâm tìm ra cách giải sáng tạo.</a:t>
            </a:r>
            <a:endParaRPr lang="en-US"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xmlns="" id="{ABF1411A-8604-4472-92B7-3C1739E48445}"/>
              </a:ext>
            </a:extLst>
          </p:cNvPr>
          <p:cNvSpPr txBox="1"/>
          <p:nvPr/>
        </p:nvSpPr>
        <p:spPr>
          <a:xfrm>
            <a:off x="3685020" y="4645193"/>
            <a:ext cx="3680806" cy="2031325"/>
          </a:xfrm>
          <a:prstGeom prst="rect">
            <a:avLst/>
          </a:prstGeom>
          <a:noFill/>
        </p:spPr>
        <p:txBody>
          <a:bodyPr wrap="square" rtlCol="0">
            <a:spAutoFit/>
          </a:bodyPr>
          <a:lstStyle/>
          <a:p>
            <a:r>
              <a:rPr lang="nl-NL" dirty="0">
                <a:latin typeface="Times New Roman" panose="02020603050405020304" pitchFamily="18" charset="0"/>
                <a:cs typeface="Times New Roman" panose="02020603050405020304" pitchFamily="18" charset="0"/>
              </a:rPr>
              <a:t>Nga đạt được thành tích xuất sắc trong học tập nhờ tinh thần học tập tự giác, tích cực; quyết tâm theo đuổi đam mê tiếng Anh, xác định mục tiêu rõ ràng, lên kế hoạch học tập hợp lí; dù hoàn cảnh khó khăn cũng không nản chí, quyết vươn lên trong học tập.</a:t>
            </a:r>
            <a:endParaRPr lang="en-US"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F660CDDA-B476-40CB-AB0F-BD8F515C7ACB}"/>
              </a:ext>
            </a:extLst>
          </p:cNvPr>
          <p:cNvSpPr txBox="1"/>
          <p:nvPr/>
        </p:nvSpPr>
        <p:spPr>
          <a:xfrm>
            <a:off x="7660963" y="4584007"/>
            <a:ext cx="4549786" cy="2031325"/>
          </a:xfrm>
          <a:prstGeom prst="rect">
            <a:avLst/>
          </a:prstGeom>
          <a:noFill/>
        </p:spPr>
        <p:txBody>
          <a:bodyPr wrap="square" rtlCol="0">
            <a:spAutoFit/>
          </a:bodyPr>
          <a:lstStyle/>
          <a:p>
            <a:r>
              <a:rPr lang="nl-NL" dirty="0">
                <a:latin typeface="Times New Roman" panose="02020603050405020304" pitchFamily="18" charset="0"/>
                <a:cs typeface="Times New Roman" panose="02020603050405020304" pitchFamily="18" charset="0"/>
              </a:rPr>
              <a:t>- Tự giác, tích cực trong học tập giúp chúng ta chủ động, sáng tạo và không ngừng tiến bộ trong học tập.</a:t>
            </a:r>
            <a:endParaRPr lang="en-US" dirty="0">
              <a:latin typeface="Times New Roman" panose="02020603050405020304" pitchFamily="18" charset="0"/>
              <a:cs typeface="Times New Roman" panose="02020603050405020304" pitchFamily="18" charset="0"/>
            </a:endParaRPr>
          </a:p>
          <a:p>
            <a:r>
              <a:rPr lang="nl-NL" dirty="0">
                <a:latin typeface="Times New Roman" panose="02020603050405020304" pitchFamily="18" charset="0"/>
                <a:cs typeface="Times New Roman" panose="02020603050405020304" pitchFamily="18" charset="0"/>
              </a:rPr>
              <a:t>- Đạt được kết quả và mục tiêu học tập đã đề ra.</a:t>
            </a:r>
            <a:endParaRPr lang="en-US" dirty="0">
              <a:latin typeface="Times New Roman" panose="02020603050405020304" pitchFamily="18" charset="0"/>
              <a:cs typeface="Times New Roman" panose="02020603050405020304" pitchFamily="18" charset="0"/>
            </a:endParaRPr>
          </a:p>
          <a:p>
            <a:r>
              <a:rPr lang="nl-NL" dirty="0">
                <a:latin typeface="Times New Roman" panose="02020603050405020304" pitchFamily="18" charset="0"/>
                <a:cs typeface="Times New Roman" panose="02020603050405020304" pitchFamily="18" charset="0"/>
              </a:rPr>
              <a:t>- Được mọi người tin tưởng, tôn trọng và quý mến.</a:t>
            </a:r>
            <a:endParaRPr lang="en-US" sz="2000" b="1"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xmlns="" id="{B16AA8ED-D71F-48E6-B2A0-45675FC817C5}"/>
              </a:ext>
            </a:extLst>
          </p:cNvPr>
          <p:cNvSpPr txBox="1"/>
          <p:nvPr/>
        </p:nvSpPr>
        <p:spPr>
          <a:xfrm>
            <a:off x="8031450" y="2231968"/>
            <a:ext cx="3931949" cy="707886"/>
          </a:xfrm>
          <a:prstGeom prst="rect">
            <a:avLst/>
          </a:prstGeom>
          <a:noFill/>
        </p:spPr>
        <p:txBody>
          <a:bodyPr wrap="square" rtlCol="0">
            <a:spAutoFit/>
          </a:bodyPr>
          <a:lstStyle/>
          <a:p>
            <a:pPr algn="just"/>
            <a:r>
              <a:rPr lang="en-US" sz="2000" b="1" u="sng" dirty="0" err="1">
                <a:latin typeface="Times New Roman" panose="02020603050405020304" pitchFamily="18" charset="0"/>
                <a:cs typeface="Times New Roman" panose="02020603050405020304" pitchFamily="18" charset="0"/>
              </a:rPr>
              <a:t>Câu</a:t>
            </a:r>
            <a:r>
              <a:rPr lang="en-US" sz="2000" b="1" u="sng" dirty="0">
                <a:latin typeface="Times New Roman" panose="02020603050405020304" pitchFamily="18" charset="0"/>
                <a:cs typeface="Times New Roman" panose="02020603050405020304" pitchFamily="18" charset="0"/>
              </a:rPr>
              <a:t>  </a:t>
            </a:r>
            <a:r>
              <a:rPr lang="en-US" sz="2000" b="1" u="sng"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Em</a:t>
            </a:r>
            <a:r>
              <a:rPr lang="en-US" sz="2000" i="1" dirty="0" smtClean="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hãy</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rút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ra</a:t>
            </a:r>
            <a:r>
              <a:rPr lang="en-US" sz="2000" i="1" dirty="0">
                <a:latin typeface="Times New Roman" panose="02020603050405020304" pitchFamily="18" charset="0"/>
                <a:cs typeface="Times New Roman" panose="02020603050405020304" pitchFamily="18" charset="0"/>
              </a:rPr>
              <a:t> ý </a:t>
            </a:r>
            <a:r>
              <a:rPr lang="en-US" sz="2000" i="1" dirty="0" err="1">
                <a:latin typeface="Times New Roman" panose="02020603050405020304" pitchFamily="18" charset="0"/>
                <a:cs typeface="Times New Roman" panose="02020603050405020304" pitchFamily="18" charset="0"/>
              </a:rPr>
              <a:t>nghĩa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của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việc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học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tập</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tự</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giác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tích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cực</a:t>
            </a:r>
            <a:r>
              <a:rPr lang="en-US" sz="2000" i="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65094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circle(in)">
                                      <p:cBhvr>
                                        <p:cTn id="13" dur="2000"/>
                                        <p:tgtEl>
                                          <p:spTgt spid="4">
                                            <p:txEl>
                                              <p:pRg st="0" end="0"/>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circle(in)">
                                      <p:cBhvr>
                                        <p:cTn id="16" dur="2000"/>
                                        <p:tgtEl>
                                          <p:spTgt spid="4">
                                            <p:txEl>
                                              <p:pRg st="1" end="1"/>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circle(in)">
                                      <p:cBhvr>
                                        <p:cTn id="19" dur="2000"/>
                                        <p:tgtEl>
                                          <p:spTgt spid="4">
                                            <p:txEl>
                                              <p:pRg st="2" end="2"/>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circle(in)">
                                      <p:cBhvr>
                                        <p:cTn id="22" dur="2000"/>
                                        <p:tgtEl>
                                          <p:spTgt spid="5">
                                            <p:txEl>
                                              <p:pRg st="0" end="0"/>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22">
                                            <p:txEl>
                                              <p:pRg st="0" end="0"/>
                                            </p:txEl>
                                          </p:spTgt>
                                        </p:tgtEl>
                                        <p:attrNameLst>
                                          <p:attrName>style.visibility</p:attrName>
                                        </p:attrNameLst>
                                      </p:cBhvr>
                                      <p:to>
                                        <p:strVal val="visible"/>
                                      </p:to>
                                    </p:set>
                                    <p:animEffect transition="in" filter="circle(in)">
                                      <p:cBhvr>
                                        <p:cTn id="25" dur="2000"/>
                                        <p:tgtEl>
                                          <p:spTgt spid="2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circle(in)">
                                      <p:cBhvr>
                                        <p:cTn id="30" dur="2000"/>
                                        <p:tgtEl>
                                          <p:spTgt spid="16"/>
                                        </p:tgtEl>
                                      </p:cBhvr>
                                    </p:animEffect>
                                  </p:childTnLst>
                                </p:cTn>
                              </p:par>
                              <p:par>
                                <p:cTn id="31" presetID="6" presetClass="entr" presetSubtype="16"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circle(in)">
                                      <p:cBhvr>
                                        <p:cTn id="33" dur="2000"/>
                                        <p:tgtEl>
                                          <p:spTgt spid="17"/>
                                        </p:tgtEl>
                                      </p:cBhvr>
                                    </p:animEffect>
                                  </p:childTnLst>
                                </p:cTn>
                              </p:par>
                              <p:par>
                                <p:cTn id="34" presetID="6" presetClass="entr" presetSubtype="16"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circle(in)">
                                      <p:cBhvr>
                                        <p:cTn id="36" dur="2000"/>
                                        <p:tgtEl>
                                          <p:spTgt spid="18"/>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circle(in)">
                                      <p:cBhvr>
                                        <p:cTn id="39" dur="2000"/>
                                        <p:tgtEl>
                                          <p:spTgt spid="19"/>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2000"/>
                                        <p:tgtEl>
                                          <p:spTgt spid="13"/>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circle(in)">
                                      <p:cBhvr>
                                        <p:cTn id="45" dur="20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circle(in)">
                                      <p:cBhvr>
                                        <p:cTn id="50" dur="2000"/>
                                        <p:tgtEl>
                                          <p:spTgt spid="10"/>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circle(in)">
                                      <p:cBhvr>
                                        <p:cTn id="55" dur="20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circle(in)">
                                      <p:cBhvr>
                                        <p:cTn id="60"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9" grpId="0" animBg="1"/>
      <p:bldP spid="10" grpId="0"/>
      <p:bldP spid="12"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grpSp>
        <p:nvGrpSpPr>
          <p:cNvPr id="2" name="Group 1"/>
          <p:cNvGrpSpPr/>
          <p:nvPr/>
        </p:nvGrpSpPr>
        <p:grpSpPr>
          <a:xfrm>
            <a:off x="787880" y="675855"/>
            <a:ext cx="10727739" cy="5207889"/>
            <a:chOff x="1259802" y="-345846"/>
            <a:chExt cx="9516760" cy="5694554"/>
          </a:xfrm>
        </p:grpSpPr>
        <p:grpSp>
          <p:nvGrpSpPr>
            <p:cNvPr id="18" name="Group 17"/>
            <p:cNvGrpSpPr/>
            <p:nvPr/>
          </p:nvGrpSpPr>
          <p:grpSpPr>
            <a:xfrm>
              <a:off x="1259802" y="-19565"/>
              <a:ext cx="4131814" cy="5368273"/>
              <a:chOff x="90694" y="1590767"/>
              <a:chExt cx="5645020" cy="4534651"/>
            </a:xfrm>
          </p:grpSpPr>
          <p:pic>
            <p:nvPicPr>
              <p:cNvPr id="19" name="Google Shape;154;p8"/>
              <p:cNvPicPr preferRelativeResize="0"/>
              <p:nvPr/>
            </p:nvPicPr>
            <p:blipFill rotWithShape="1">
              <a:blip r:embed="rId3">
                <a:alphaModFix/>
              </a:blip>
              <a:srcRect l="16992" t="-937" r="50159" b="17086"/>
              <a:stretch/>
            </p:blipFill>
            <p:spPr>
              <a:xfrm>
                <a:off x="90694" y="1590767"/>
                <a:ext cx="5645020" cy="4502962"/>
              </a:xfrm>
              <a:prstGeom prst="rect">
                <a:avLst/>
              </a:prstGeom>
              <a:noFill/>
              <a:ln>
                <a:noFill/>
              </a:ln>
            </p:spPr>
          </p:pic>
          <p:pic>
            <p:nvPicPr>
              <p:cNvPr id="20" name="Google Shape;155;p8"/>
              <p:cNvPicPr preferRelativeResize="0"/>
              <p:nvPr/>
            </p:nvPicPr>
            <p:blipFill rotWithShape="1">
              <a:blip r:embed="rId4">
                <a:alphaModFix/>
              </a:blip>
              <a:srcRect/>
              <a:stretch/>
            </p:blipFill>
            <p:spPr>
              <a:xfrm>
                <a:off x="90694" y="4626242"/>
                <a:ext cx="1499176" cy="1499176"/>
              </a:xfrm>
              <a:prstGeom prst="rect">
                <a:avLst/>
              </a:prstGeom>
              <a:noFill/>
              <a:ln>
                <a:noFill/>
              </a:ln>
            </p:spPr>
          </p:pic>
        </p:grpSp>
        <p:sp>
          <p:nvSpPr>
            <p:cNvPr id="16" name="Rectangle 189"/>
            <p:cNvSpPr>
              <a:spLocks noChangeArrowheads="1"/>
            </p:cNvSpPr>
            <p:nvPr/>
          </p:nvSpPr>
          <p:spPr bwMode="auto">
            <a:xfrm>
              <a:off x="5968726" y="-345846"/>
              <a:ext cx="4807836" cy="5485562"/>
            </a:xfrm>
            <a:prstGeom prst="rect">
              <a:avLst/>
            </a:prstGeom>
            <a:noFill/>
            <a:ln>
              <a:noFill/>
            </a:ln>
            <a:effectLst/>
          </p:spPr>
          <p:txBody>
            <a:bodyPr wrap="square" anchor="ctr">
              <a:spAutoFit/>
            </a:bodyPr>
            <a:lstStyle/>
            <a:p>
              <a:r>
                <a:rPr kumimoji="0" lang="en-US" altLang="zh-CN" sz="3200" b="1" i="0" u="none" strike="noStrike" kern="0" cap="none" spc="0" normalizeH="0" baseline="0" noProof="0" dirty="0">
                  <a:ln>
                    <a:noFill/>
                  </a:ln>
                  <a:solidFill>
                    <a:srgbClr val="0000FF"/>
                  </a:solidFill>
                  <a:effectLst/>
                  <a:uLnTx/>
                  <a:uFillTx/>
                  <a:latin typeface="Times New Roman" panose="02020603050405020304" pitchFamily="18" charset="0"/>
                  <a:ea typeface="微软雅黑" pitchFamily="34" charset="-122"/>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2. </a:t>
              </a:r>
              <a:r>
                <a:rPr lang="nl-NL" sz="3200" b="1" dirty="0">
                  <a:latin typeface="Times New Roman" panose="02020603050405020304" pitchFamily="18" charset="0"/>
                  <a:cs typeface="Times New Roman" panose="02020603050405020304" pitchFamily="18" charset="0"/>
                </a:rPr>
                <a:t>Ý nghĩa của học tập tự giác, tích </a:t>
              </a:r>
              <a:r>
                <a:rPr lang="nl-NL" sz="3200" b="1" dirty="0" smtClean="0">
                  <a:latin typeface="Times New Roman" panose="02020603050405020304" pitchFamily="18" charset="0"/>
                  <a:cs typeface="Times New Roman" panose="02020603050405020304" pitchFamily="18" charset="0"/>
                </a:rPr>
                <a:t>cực</a:t>
              </a:r>
            </a:p>
            <a:p>
              <a:r>
                <a:rPr lang="nl-NL" sz="3200" dirty="0" smtClean="0">
                  <a:latin typeface="Times New Roman" panose="02020603050405020304" pitchFamily="18" charset="0"/>
                  <a:cs typeface="Times New Roman" panose="02020603050405020304" pitchFamily="18" charset="0"/>
                </a:rPr>
                <a:t>- </a:t>
              </a:r>
              <a:r>
                <a:rPr lang="nl-NL" sz="3200" dirty="0">
                  <a:latin typeface="Times New Roman" panose="02020603050405020304" pitchFamily="18" charset="0"/>
                  <a:cs typeface="Times New Roman" panose="02020603050405020304" pitchFamily="18" charset="0"/>
                </a:rPr>
                <a:t>Tự giác, tích cực trong học tập giúp chúng ta chủ động, sáng tạo và không ngừng tiến bộ trong học tập.</a:t>
              </a:r>
              <a:endParaRPr lang="en-US" sz="3200" dirty="0">
                <a:latin typeface="Times New Roman" panose="02020603050405020304" pitchFamily="18" charset="0"/>
                <a:cs typeface="Times New Roman" panose="02020603050405020304" pitchFamily="18" charset="0"/>
              </a:endParaRPr>
            </a:p>
            <a:p>
              <a:r>
                <a:rPr lang="nl-NL" sz="3200" dirty="0">
                  <a:latin typeface="Times New Roman" panose="02020603050405020304" pitchFamily="18" charset="0"/>
                  <a:cs typeface="Times New Roman" panose="02020603050405020304" pitchFamily="18" charset="0"/>
                </a:rPr>
                <a:t>- Đạt được kết quả và mục tiêu học tập đã đề ra.</a:t>
              </a:r>
              <a:endParaRPr lang="en-US" sz="3200" dirty="0">
                <a:latin typeface="Times New Roman" panose="02020603050405020304" pitchFamily="18" charset="0"/>
                <a:cs typeface="Times New Roman" panose="02020603050405020304" pitchFamily="18" charset="0"/>
              </a:endParaRPr>
            </a:p>
            <a:p>
              <a:r>
                <a:rPr lang="nl-NL" sz="3200" dirty="0">
                  <a:latin typeface="Times New Roman" panose="02020603050405020304" pitchFamily="18" charset="0"/>
                  <a:cs typeface="Times New Roman" panose="02020603050405020304" pitchFamily="18" charset="0"/>
                </a:rPr>
                <a:t>- Được mọi người tin tưởng, tôn trọng và quý mến.</a:t>
              </a:r>
              <a:endParaRPr lang="en-US" sz="3200" dirty="0">
                <a:latin typeface="Times New Roman" panose="02020603050405020304" pitchFamily="18" charset="0"/>
                <a:cs typeface="Times New Roman" panose="02020603050405020304" pitchFamily="18" charset="0"/>
              </a:endParaRPr>
            </a:p>
          </p:txBody>
        </p:sp>
      </p:grpSp>
      <p:pic>
        <p:nvPicPr>
          <p:cNvPr id="17" name="Shape 1"/>
          <p:cNvPicPr/>
          <p:nvPr/>
        </p:nvPicPr>
        <p:blipFill>
          <a:blip r:embed="rId5"/>
          <a:stretch/>
        </p:blipFill>
        <p:spPr>
          <a:xfrm>
            <a:off x="10614660" y="5461000"/>
            <a:ext cx="1158240" cy="1048385"/>
          </a:xfrm>
          <a:prstGeom prst="rect">
            <a:avLst/>
          </a:prstGeom>
          <a:noFill/>
          <a:ln>
            <a:noFill/>
          </a:ln>
        </p:spPr>
      </p:pic>
      <p:sp>
        <p:nvSpPr>
          <p:cNvPr id="9" name="Rectangle 8">
            <a:extLst>
              <a:ext uri="{FF2B5EF4-FFF2-40B4-BE49-F238E27FC236}">
                <a16:creationId xmlns:a16="http://schemas.microsoft.com/office/drawing/2014/main" xmlns="" id="{309B70A6-D639-4F65-A0F7-5379BC717E55}"/>
              </a:ext>
            </a:extLst>
          </p:cNvPr>
          <p:cNvSpPr>
            <a:spLocks noChangeArrowheads="1"/>
          </p:cNvSpPr>
          <p:nvPr/>
        </p:nvSpPr>
        <p:spPr bwMode="auto">
          <a:xfrm>
            <a:off x="676382" y="2219438"/>
            <a:ext cx="488057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a:ln>
                  <a:noFill/>
                </a:ln>
                <a:solidFill>
                  <a:srgbClr val="0000FF"/>
                </a:solidFill>
                <a:effectLst/>
                <a:uLnTx/>
                <a:uFillTx/>
                <a:latin typeface="Times New Roman" panose="02020603050405020304" pitchFamily="18" charset="0"/>
                <a:ea typeface="Helvetica Neue"/>
                <a:cs typeface="Times New Roman" panose="02020603050405020304" pitchFamily="18" charset="0"/>
              </a:rPr>
              <a:t>Bài</a:t>
            </a:r>
            <a:r>
              <a:rPr kumimoji="0" lang="en-US" altLang="en-US" sz="4400" b="1" i="0" u="none" strike="noStrike" kern="1200" cap="none" spc="0" normalizeH="0" baseline="0" noProof="0" dirty="0">
                <a:ln>
                  <a:noFill/>
                </a:ln>
                <a:solidFill>
                  <a:srgbClr val="0000FF"/>
                </a:solidFill>
                <a:effectLst/>
                <a:uLnTx/>
                <a:uFillTx/>
                <a:latin typeface="Times New Roman" panose="02020603050405020304" pitchFamily="18" charset="0"/>
                <a:ea typeface="Helvetica Neue"/>
                <a:cs typeface="Times New Roman" panose="02020603050405020304" pitchFamily="18" charset="0"/>
              </a:rPr>
              <a:t> </a:t>
            </a:r>
            <a:r>
              <a:rPr kumimoji="0" lang="en-US" altLang="en-US" sz="4400" b="1" i="0" u="none" strike="noStrike" kern="1200" cap="none" spc="0" normalizeH="0" baseline="0" noProof="0" dirty="0" smtClean="0">
                <a:ln>
                  <a:noFill/>
                </a:ln>
                <a:solidFill>
                  <a:srgbClr val="0000FF"/>
                </a:solidFill>
                <a:effectLst/>
                <a:uLnTx/>
                <a:uFillTx/>
                <a:latin typeface="Times New Roman" panose="02020603050405020304" pitchFamily="18" charset="0"/>
                <a:ea typeface="Helvetica Neue"/>
                <a:cs typeface="Times New Roman" panose="02020603050405020304" pitchFamily="18" charset="0"/>
              </a:rPr>
              <a:t>4:</a:t>
            </a:r>
            <a:r>
              <a:rPr kumimoji="0" lang="en-US" altLang="en-US" sz="4400" b="1" i="0" u="none" strike="noStrike" kern="1200" cap="none" spc="0" normalizeH="0" baseline="0" noProof="0" dirty="0" smtClean="0">
                <a:ln>
                  <a:noFill/>
                </a:ln>
                <a:solidFill>
                  <a:srgbClr val="FF0000"/>
                </a:solidFill>
                <a:effectLst/>
                <a:uLnTx/>
                <a:uFillTx/>
                <a:latin typeface="Times New Roman" panose="02020603050405020304" pitchFamily="18" charset="0"/>
                <a:ea typeface="Helvetica Neue"/>
                <a:cs typeface="Times New Roman" panose="02020603050405020304" pitchFamily="18" charset="0"/>
              </a:rPr>
              <a:t> HỌC</a:t>
            </a:r>
            <a:r>
              <a:rPr kumimoji="0" lang="en-US" altLang="en-US" sz="4400" b="1" i="0" u="none" strike="noStrike" kern="1200" cap="none" spc="0" normalizeH="0" noProof="0" dirty="0" smtClean="0">
                <a:ln>
                  <a:noFill/>
                </a:ln>
                <a:solidFill>
                  <a:srgbClr val="FF0000"/>
                </a:solidFill>
                <a:effectLst/>
                <a:uLnTx/>
                <a:uFillTx/>
                <a:latin typeface="Times New Roman" panose="02020603050405020304" pitchFamily="18" charset="0"/>
                <a:ea typeface="Helvetica Neue"/>
                <a:cs typeface="Times New Roman" panose="02020603050405020304" pitchFamily="18" charset="0"/>
              </a:rPr>
              <a:t> TẬP TỰ GIÁC, TÍCH CỰC</a:t>
            </a:r>
            <a:endParaRPr kumimoji="0" lang="en-US" altLang="en-US" sz="4400" b="1" i="0" u="none" strike="noStrike" kern="1200" cap="none" spc="0" normalizeH="0" baseline="0" noProof="0" dirty="0" smtClean="0">
              <a:ln>
                <a:noFill/>
              </a:ln>
              <a:solidFill>
                <a:srgbClr val="FF0000"/>
              </a:solidFill>
              <a:effectLst/>
              <a:uLnTx/>
              <a:uFillTx/>
              <a:latin typeface="Times New Roman" panose="02020603050405020304" pitchFamily="18" charset="0"/>
              <a:ea typeface="Helvetica Neue"/>
              <a:cs typeface="Times New Roman" panose="02020603050405020304" pitchFamily="18" charset="0"/>
            </a:endParaRPr>
          </a:p>
        </p:txBody>
      </p:sp>
    </p:spTree>
    <p:extLst>
      <p:ext uri="{BB962C8B-B14F-4D97-AF65-F5344CB8AC3E}">
        <p14:creationId xmlns:p14="http://schemas.microsoft.com/office/powerpoint/2010/main" val="34701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xmlns="" id="{6643EA5E-E106-491F-8AF9-086A01B6A87D}"/>
              </a:ext>
            </a:extLst>
          </p:cNvPr>
          <p:cNvPicPr>
            <a:picLocks noChangeAspect="1"/>
          </p:cNvPicPr>
          <p:nvPr/>
        </p:nvPicPr>
        <p:blipFill>
          <a:blip r:embed="rId2"/>
          <a:stretch>
            <a:fillRect/>
          </a:stretch>
        </p:blipFill>
        <p:spPr>
          <a:xfrm>
            <a:off x="152076" y="0"/>
            <a:ext cx="12192000" cy="6793462"/>
          </a:xfrm>
          <a:prstGeom prst="rect">
            <a:avLst/>
          </a:prstGeom>
        </p:spPr>
      </p:pic>
      <p:sp>
        <p:nvSpPr>
          <p:cNvPr id="35" name="Block Arc 34"/>
          <p:cNvSpPr/>
          <p:nvPr/>
        </p:nvSpPr>
        <p:spPr>
          <a:xfrm>
            <a:off x="-3252768" y="-1540388"/>
            <a:ext cx="5784815" cy="7059815"/>
          </a:xfrm>
          <a:prstGeom prst="blockArc">
            <a:avLst>
              <a:gd name="adj1" fmla="val 20399329"/>
              <a:gd name="adj2" fmla="val 2700000"/>
              <a:gd name="adj3" fmla="val 369"/>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22" name="Oval 21"/>
          <p:cNvSpPr/>
          <p:nvPr/>
        </p:nvSpPr>
        <p:spPr>
          <a:xfrm>
            <a:off x="0" y="3303944"/>
            <a:ext cx="2588020" cy="1790526"/>
          </a:xfrm>
          <a:prstGeom prst="ellipse">
            <a:avLst/>
          </a:prstGeom>
          <a:solidFill>
            <a:srgbClr val="E0F5C3"/>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0" name="Oval 29"/>
          <p:cNvSpPr/>
          <p:nvPr/>
        </p:nvSpPr>
        <p:spPr>
          <a:xfrm>
            <a:off x="14859" y="325777"/>
            <a:ext cx="2321027" cy="1790526"/>
          </a:xfrm>
          <a:prstGeom prst="ellipse">
            <a:avLst/>
          </a:prstGeom>
          <a:solidFill>
            <a:srgbClr val="DCD7FD"/>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5" name="TextBox 14"/>
          <p:cNvSpPr txBox="1"/>
          <p:nvPr/>
        </p:nvSpPr>
        <p:spPr>
          <a:xfrm>
            <a:off x="2781418" y="17081"/>
            <a:ext cx="9077127" cy="3847207"/>
          </a:xfrm>
          <a:prstGeom prst="rect">
            <a:avLst/>
          </a:prstGeom>
          <a:noFill/>
        </p:spPr>
        <p:txBody>
          <a:bodyPr wrap="square" rtlCol="0">
            <a:spAutoFit/>
          </a:bodyPr>
          <a:lstStyle/>
          <a:p>
            <a:r>
              <a:rPr lang="nl-NL" sz="2800" dirty="0">
                <a:latin typeface="Times New Roman" panose="02020603050405020304" pitchFamily="18" charset="0"/>
                <a:cs typeface="Times New Roman" panose="02020603050405020304" pitchFamily="18" charset="0"/>
              </a:rPr>
              <a:t>- Có mục tiêu học tập rõ ràng.</a:t>
            </a:r>
            <a:endParaRPr lang="en-US" sz="2800" dirty="0">
              <a:latin typeface="Times New Roman" panose="02020603050405020304" pitchFamily="18" charset="0"/>
              <a:cs typeface="Times New Roman" panose="02020603050405020304" pitchFamily="18" charset="0"/>
            </a:endParaRPr>
          </a:p>
          <a:p>
            <a:r>
              <a:rPr lang="nl-NL" sz="2800" dirty="0">
                <a:latin typeface="Times New Roman" panose="02020603050405020304" pitchFamily="18" charset="0"/>
                <a:cs typeface="Times New Roman" panose="02020603050405020304" pitchFamily="18" charset="0"/>
              </a:rPr>
              <a:t>- Chủ động lập kế hoạch học tập để đạt được mục tiêu đã lập ra.</a:t>
            </a:r>
            <a:endParaRPr lang="en-US" sz="2800" dirty="0">
              <a:latin typeface="Times New Roman" panose="02020603050405020304" pitchFamily="18" charset="0"/>
              <a:cs typeface="Times New Roman" panose="02020603050405020304" pitchFamily="18" charset="0"/>
            </a:endParaRPr>
          </a:p>
          <a:p>
            <a:r>
              <a:rPr lang="nl-NL" sz="2800" dirty="0">
                <a:latin typeface="Times New Roman" panose="02020603050405020304" pitchFamily="18" charset="0"/>
                <a:cs typeface="Times New Roman" panose="02020603050405020304" pitchFamily="18" charset="0"/>
              </a:rPr>
              <a:t>- Hoàn thành nhiệm vụ học tập mà không cần ai nhắc nhở.</a:t>
            </a:r>
            <a:endParaRPr lang="en-US" sz="2800" dirty="0">
              <a:latin typeface="Times New Roman" panose="02020603050405020304" pitchFamily="18" charset="0"/>
              <a:cs typeface="Times New Roman" panose="02020603050405020304" pitchFamily="18" charset="0"/>
            </a:endParaRPr>
          </a:p>
          <a:p>
            <a:r>
              <a:rPr lang="nl-NL" sz="2800" dirty="0">
                <a:latin typeface="Times New Roman" panose="02020603050405020304" pitchFamily="18" charset="0"/>
                <a:cs typeface="Times New Roman" panose="02020603050405020304" pitchFamily="18" charset="0"/>
              </a:rPr>
              <a:t>- Luôn cố gắng, vượt khó, kiên trì học tập.</a:t>
            </a:r>
            <a:endParaRPr lang="en-US" sz="2800" dirty="0">
              <a:latin typeface="Times New Roman" panose="02020603050405020304" pitchFamily="18" charset="0"/>
              <a:cs typeface="Times New Roman" panose="02020603050405020304" pitchFamily="18" charset="0"/>
            </a:endParaRPr>
          </a:p>
          <a:p>
            <a:r>
              <a:rPr lang="nl-NL" sz="2800" dirty="0">
                <a:latin typeface="Times New Roman" panose="02020603050405020304" pitchFamily="18" charset="0"/>
                <a:cs typeface="Times New Roman" panose="02020603050405020304" pitchFamily="18" charset="0"/>
              </a:rPr>
              <a:t>- Có phương pháp học tập chủ động.</a:t>
            </a:r>
            <a:endParaRPr lang="en-US" sz="2800" dirty="0">
              <a:latin typeface="Times New Roman" panose="02020603050405020304" pitchFamily="18" charset="0"/>
              <a:cs typeface="Times New Roman" panose="02020603050405020304" pitchFamily="18" charset="0"/>
            </a:endParaRPr>
          </a:p>
          <a:p>
            <a:r>
              <a:rPr lang="nl-NL" sz="2800" dirty="0">
                <a:latin typeface="Times New Roman" panose="02020603050405020304" pitchFamily="18" charset="0"/>
                <a:cs typeface="Times New Roman" panose="02020603050405020304" pitchFamily="18" charset="0"/>
              </a:rPr>
              <a:t>- Biết vận dụng điều đã học vào cuộc sống.</a:t>
            </a:r>
            <a:endParaRPr lang="en-US" sz="2800" dirty="0">
              <a:latin typeface="Times New Roman" panose="02020603050405020304" pitchFamily="18" charset="0"/>
              <a:cs typeface="Times New Roman" panose="02020603050405020304" pitchFamily="18" charset="0"/>
            </a:endParaRPr>
          </a:p>
          <a:p>
            <a:r>
              <a:rPr lang="nl-NL" sz="2400" b="1" dirty="0"/>
              <a:t> </a:t>
            </a:r>
            <a:endParaRPr lang="en-US" sz="2400" dirty="0"/>
          </a:p>
          <a:p>
            <a:r>
              <a:rPr lang="nl-NL" sz="2400" b="1" dirty="0"/>
              <a:t> </a:t>
            </a:r>
            <a:endParaRPr lang="en-US" sz="2400" dirty="0"/>
          </a:p>
        </p:txBody>
      </p:sp>
      <p:sp>
        <p:nvSpPr>
          <p:cNvPr id="36" name="TextBox 35"/>
          <p:cNvSpPr txBox="1"/>
          <p:nvPr/>
        </p:nvSpPr>
        <p:spPr>
          <a:xfrm>
            <a:off x="86912" y="682476"/>
            <a:ext cx="2273940" cy="646331"/>
          </a:xfrm>
          <a:prstGeom prst="rect">
            <a:avLst/>
          </a:prstGeom>
          <a:noFill/>
        </p:spPr>
        <p:txBody>
          <a:bodyPr wrap="square" rtlCol="0">
            <a:spAutoFit/>
          </a:bodyPr>
          <a:lstStyle/>
          <a:p>
            <a:r>
              <a:rPr lang="en-US" b="1" dirty="0">
                <a:solidFill>
                  <a:srgbClr val="00B050"/>
                </a:solidFill>
                <a:latin typeface="Times New Roman" panose="02020603050405020304" pitchFamily="18" charset="0"/>
                <a:cs typeface="Times New Roman" panose="02020603050405020304" pitchFamily="18" charset="0"/>
              </a:rPr>
              <a:t>1.</a:t>
            </a:r>
            <a:r>
              <a:rPr lang="en-US" dirty="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Biểu</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hiện</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của</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học</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tập</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tự</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giác</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tích</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cực</a:t>
            </a:r>
            <a:r>
              <a:rPr lang="en-US" b="1" dirty="0" smtClean="0">
                <a:solidFill>
                  <a:srgbClr val="00B050"/>
                </a:solidFill>
                <a:latin typeface="Times New Roman" panose="02020603050405020304" pitchFamily="18" charset="0"/>
                <a:cs typeface="Times New Roman" panose="02020603050405020304" pitchFamily="18" charset="0"/>
              </a:rPr>
              <a:t>.</a:t>
            </a:r>
            <a:endParaRPr lang="en-US" dirty="0">
              <a:solidFill>
                <a:srgbClr val="00B050"/>
              </a:solidFill>
              <a:latin typeface="Times New Roman" panose="02020603050405020304" pitchFamily="18" charset="0"/>
              <a:cs typeface="Times New Roman" panose="02020603050405020304" pitchFamily="18" charset="0"/>
            </a:endParaRPr>
          </a:p>
        </p:txBody>
      </p:sp>
      <p:sp>
        <p:nvSpPr>
          <p:cNvPr id="46" name="TextBox 45"/>
          <p:cNvSpPr txBox="1"/>
          <p:nvPr/>
        </p:nvSpPr>
        <p:spPr>
          <a:xfrm>
            <a:off x="239914" y="3736351"/>
            <a:ext cx="2071021" cy="923330"/>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2. Ý </a:t>
            </a:r>
            <a:r>
              <a:rPr lang="en-US" b="1" dirty="0" err="1" smtClean="0">
                <a:latin typeface="Times New Roman" panose="02020603050405020304" pitchFamily="18" charset="0"/>
                <a:cs typeface="Times New Roman" panose="02020603050405020304" pitchFamily="18" charset="0"/>
              </a:rPr>
              <a:t>nghĩa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của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học</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tập</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tự</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giác</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tích</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cực</a:t>
            </a:r>
            <a:endParaRPr lang="en-US"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xmlns="" id="{E455DE43-60A8-4889-8474-4E0D07CA3E0F}"/>
              </a:ext>
            </a:extLst>
          </p:cNvPr>
          <p:cNvSpPr txBox="1"/>
          <p:nvPr/>
        </p:nvSpPr>
        <p:spPr>
          <a:xfrm>
            <a:off x="2841278" y="3703545"/>
            <a:ext cx="8242300" cy="1815882"/>
          </a:xfrm>
          <a:prstGeom prst="rect">
            <a:avLst/>
          </a:prstGeom>
          <a:noFill/>
        </p:spPr>
        <p:txBody>
          <a:bodyPr wrap="square" rtlCol="0">
            <a:spAutoFit/>
          </a:bodyPr>
          <a:lstStyle/>
          <a:p>
            <a:r>
              <a:rPr lang="nl-NL" sz="2800" dirty="0">
                <a:latin typeface="Times New Roman" panose="02020603050405020304" pitchFamily="18" charset="0"/>
                <a:cs typeface="Times New Roman" panose="02020603050405020304" pitchFamily="18" charset="0"/>
              </a:rPr>
              <a:t>- Tự giác, tích cực trong học tập giúp chúng ta chủ động, sáng tạo và không ngừng tiến bộ trong học tập.</a:t>
            </a:r>
            <a:endParaRPr lang="en-US" sz="2800" dirty="0">
              <a:latin typeface="Times New Roman" panose="02020603050405020304" pitchFamily="18" charset="0"/>
              <a:cs typeface="Times New Roman" panose="02020603050405020304" pitchFamily="18" charset="0"/>
            </a:endParaRPr>
          </a:p>
          <a:p>
            <a:r>
              <a:rPr lang="nl-NL" sz="2800" dirty="0">
                <a:latin typeface="Times New Roman" panose="02020603050405020304" pitchFamily="18" charset="0"/>
                <a:cs typeface="Times New Roman" panose="02020603050405020304" pitchFamily="18" charset="0"/>
              </a:rPr>
              <a:t>- Đạt được kết quả và mục tiêu học tập đã đề ra.</a:t>
            </a:r>
            <a:endParaRPr lang="en-US" sz="2800" dirty="0">
              <a:latin typeface="Times New Roman" panose="02020603050405020304" pitchFamily="18" charset="0"/>
              <a:cs typeface="Times New Roman" panose="02020603050405020304" pitchFamily="18" charset="0"/>
            </a:endParaRPr>
          </a:p>
          <a:p>
            <a:r>
              <a:rPr lang="nl-NL" sz="2800" dirty="0">
                <a:latin typeface="Times New Roman" panose="02020603050405020304" pitchFamily="18" charset="0"/>
                <a:cs typeface="Times New Roman" panose="02020603050405020304" pitchFamily="18" charset="0"/>
              </a:rPr>
              <a:t>- Được mọi người tin tưởng, tôn trọng và quý mến.</a:t>
            </a:r>
            <a:endParaRPr lang="en-US" sz="2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026871"/>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2000"/>
                                        <p:tgtEl>
                                          <p:spTgt spid="3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circle(in)">
                                      <p:cBhvr>
                                        <p:cTn id="10" dur="2000"/>
                                        <p:tgtEl>
                                          <p:spTgt spid="36"/>
                                        </p:tgtEl>
                                      </p:cBhvr>
                                    </p:animEffect>
                                  </p:childTnLst>
                                </p:cTn>
                              </p:par>
                              <p:par>
                                <p:cTn id="11" presetID="6" presetClass="entr" presetSubtype="16"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circle(in)">
                                      <p:cBhvr>
                                        <p:cTn id="13" dur="2000"/>
                                        <p:tgtEl>
                                          <p:spTgt spid="35"/>
                                        </p:tgtEl>
                                      </p:cBhvr>
                                    </p:animEffect>
                                  </p:childTnLst>
                                </p:cTn>
                              </p:par>
                              <p:par>
                                <p:cTn id="14" presetID="6" presetClass="entr" presetSubtype="16"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circle(in)">
                                      <p:cBhvr>
                                        <p:cTn id="16" dur="2000"/>
                                        <p:tgtEl>
                                          <p:spTgt spid="2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circle(in)">
                                      <p:cBhvr>
                                        <p:cTn id="19" dur="2000"/>
                                        <p:tgtEl>
                                          <p:spTgt spid="4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circle(in)">
                                      <p:cBhvr>
                                        <p:cTn id="24" dur="20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6" grpId="0"/>
      <p:bldP spid="46"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rot="16200000">
            <a:off x="3906099" y="-1550687"/>
            <a:ext cx="5553283" cy="10317478"/>
          </a:xfrm>
          <a:prstGeom prst="rect">
            <a:avLst/>
          </a:prstGeom>
          <a:gradFill>
            <a:gsLst>
              <a:gs pos="73000">
                <a:schemeClr val="accent1">
                  <a:lumMod val="5000"/>
                  <a:lumOff val="95000"/>
                </a:schemeClr>
              </a:gs>
              <a:gs pos="0">
                <a:schemeClr val="bg1"/>
              </a:gs>
              <a:gs pos="50000">
                <a:srgbClr val="DFF1FA"/>
              </a:gs>
              <a:gs pos="97000">
                <a:srgbClr val="C7E8F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p:cNvCxnSpPr/>
          <p:nvPr/>
        </p:nvCxnSpPr>
        <p:spPr>
          <a:xfrm>
            <a:off x="5329864" y="152401"/>
            <a:ext cx="0" cy="4319581"/>
          </a:xfrm>
          <a:prstGeom prst="line">
            <a:avLst/>
          </a:prstGeom>
          <a:ln w="127000"/>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3082172" y="473306"/>
            <a:ext cx="4357122" cy="4015913"/>
            <a:chOff x="3623426" y="-498558"/>
            <a:chExt cx="5809496" cy="5354551"/>
          </a:xfrm>
        </p:grpSpPr>
        <p:pic>
          <p:nvPicPr>
            <p:cNvPr id="9" name="图片 6"/>
            <p:cNvPicPr>
              <a:picLocks noChangeAspect="1"/>
            </p:cNvPicPr>
            <p:nvPr/>
          </p:nvPicPr>
          <p:blipFill>
            <a:blip r:embed="rId2" cstate="print">
              <a:extLst>
                <a:ext uri="{BEBA8EAE-BF5A-486C-A8C5-ECC9F3942E4B}">
                  <a14:imgProps xmlns:a14="http://schemas.microsoft.com/office/drawing/2010/main">
                    <a14:imgLayer r:embed="rId3">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623426" y="977174"/>
              <a:ext cx="5809496" cy="1403988"/>
            </a:xfrm>
            <a:prstGeom prst="rect">
              <a:avLst/>
            </a:prstGeom>
          </p:spPr>
        </p:pic>
        <p:sp>
          <p:nvSpPr>
            <p:cNvPr id="10" name="Arc 9"/>
            <p:cNvSpPr/>
            <p:nvPr/>
          </p:nvSpPr>
          <p:spPr>
            <a:xfrm rot="5400000">
              <a:off x="3891954" y="-478274"/>
              <a:ext cx="5354551" cy="5313984"/>
            </a:xfrm>
            <a:prstGeom prst="arc">
              <a:avLst>
                <a:gd name="adj1" fmla="val 16200000"/>
                <a:gd name="adj2" fmla="val 5386426"/>
              </a:avLst>
            </a:prstGeom>
            <a:solidFill>
              <a:srgbClr val="00B0F0"/>
            </a:solidFill>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 name="Rectangle 15"/>
          <p:cNvSpPr/>
          <p:nvPr/>
        </p:nvSpPr>
        <p:spPr>
          <a:xfrm>
            <a:off x="3901766" y="2644953"/>
            <a:ext cx="3052759" cy="692497"/>
          </a:xfrm>
          <a:prstGeom prst="rect">
            <a:avLst/>
          </a:prstGeom>
          <a:noFill/>
          <a:effectLst>
            <a:innerShdw blurRad="63500" dist="50800" dir="2700000">
              <a:prstClr val="black">
                <a:alpha val="50000"/>
              </a:prstClr>
            </a:innerShdw>
          </a:effectLst>
          <a:scene3d>
            <a:camera prst="orthographicFront"/>
            <a:lightRig rig="soft" dir="t">
              <a:rot lat="0" lon="0" rev="15600000"/>
            </a:lightRig>
          </a:scene3d>
          <a:sp3d>
            <a:bevelT w="82550" h="82550"/>
          </a:sp3d>
        </p:spPr>
        <p:txBody>
          <a:bodyPr wrap="none" lIns="68580" tIns="34290" rIns="68580" bIns="34290">
            <a:spAutoFit/>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50" b="1" i="0" u="none" strike="noStrike" kern="1200" cap="none" spc="0" normalizeH="0" baseline="0" noProof="0" dirty="0">
                <a:ln/>
                <a:solidFill>
                  <a:prstClr val="white"/>
                </a:solidFill>
                <a:effectLst/>
                <a:uLnTx/>
                <a:uFillTx/>
                <a:latin typeface="Tahoma" panose="020B0604030504040204" pitchFamily="34" charset="0"/>
                <a:ea typeface="+mn-ea"/>
                <a:cs typeface="Tahoma" panose="020B0604030504040204" pitchFamily="34" charset="0"/>
              </a:rPr>
              <a:t>LUYỆN TẬP</a:t>
            </a:r>
          </a:p>
        </p:txBody>
      </p:sp>
      <p:sp>
        <p:nvSpPr>
          <p:cNvPr id="18" name="5-Point Star 17"/>
          <p:cNvSpPr/>
          <p:nvPr/>
        </p:nvSpPr>
        <p:spPr>
          <a:xfrm>
            <a:off x="1974658" y="1240429"/>
            <a:ext cx="546424" cy="564550"/>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5-Point Star 18"/>
          <p:cNvSpPr/>
          <p:nvPr/>
        </p:nvSpPr>
        <p:spPr>
          <a:xfrm>
            <a:off x="344823" y="2305340"/>
            <a:ext cx="1791411" cy="1585616"/>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5-Point Star 19"/>
          <p:cNvSpPr/>
          <p:nvPr/>
        </p:nvSpPr>
        <p:spPr>
          <a:xfrm>
            <a:off x="9963865" y="1584219"/>
            <a:ext cx="546424" cy="564550"/>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5-Point Star 20"/>
          <p:cNvSpPr/>
          <p:nvPr/>
        </p:nvSpPr>
        <p:spPr>
          <a:xfrm>
            <a:off x="9176145" y="2864451"/>
            <a:ext cx="546424" cy="564550"/>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5-Point Star 21"/>
          <p:cNvSpPr/>
          <p:nvPr/>
        </p:nvSpPr>
        <p:spPr>
          <a:xfrm>
            <a:off x="7912754" y="4592628"/>
            <a:ext cx="514517" cy="416693"/>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5-Point Star 22"/>
          <p:cNvSpPr/>
          <p:nvPr/>
        </p:nvSpPr>
        <p:spPr>
          <a:xfrm>
            <a:off x="8916717" y="4337191"/>
            <a:ext cx="913539" cy="861691"/>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4-Point Star 25"/>
          <p:cNvSpPr/>
          <p:nvPr/>
        </p:nvSpPr>
        <p:spPr>
          <a:xfrm flipH="1">
            <a:off x="3692905" y="2017813"/>
            <a:ext cx="211226" cy="224660"/>
          </a:xfrm>
          <a:prstGeom prst="star4">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4-Point Star 26"/>
          <p:cNvSpPr/>
          <p:nvPr/>
        </p:nvSpPr>
        <p:spPr>
          <a:xfrm>
            <a:off x="9176146" y="1398265"/>
            <a:ext cx="193869" cy="181841"/>
          </a:xfrm>
          <a:prstGeom prst="star4">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4-Point Star 28"/>
          <p:cNvSpPr/>
          <p:nvPr/>
        </p:nvSpPr>
        <p:spPr>
          <a:xfrm flipH="1">
            <a:off x="2953514" y="4560565"/>
            <a:ext cx="658953" cy="700862"/>
          </a:xfrm>
          <a:prstGeom prst="star4">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5-Point Star 29"/>
          <p:cNvSpPr/>
          <p:nvPr/>
        </p:nvSpPr>
        <p:spPr>
          <a:xfrm>
            <a:off x="1664124" y="4678616"/>
            <a:ext cx="957325" cy="1082378"/>
          </a:xfrm>
          <a:prstGeom prst="star5">
            <a:avLst/>
          </a:prstGeom>
          <a:gradFill>
            <a:gsLst>
              <a:gs pos="100000">
                <a:srgbClr val="00B0F0"/>
              </a:gs>
              <a:gs pos="0">
                <a:schemeClr val="bg1"/>
              </a:gs>
              <a:gs pos="50000">
                <a:srgbClr val="DFF1FA"/>
              </a:gs>
              <a:gs pos="97000">
                <a:srgbClr val="C7E8F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4-Point Star 30"/>
          <p:cNvSpPr/>
          <p:nvPr/>
        </p:nvSpPr>
        <p:spPr>
          <a:xfrm flipH="1">
            <a:off x="4613021" y="3681370"/>
            <a:ext cx="707003" cy="551903"/>
          </a:xfrm>
          <a:prstGeom prst="star4">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5-Point Star 31"/>
          <p:cNvSpPr/>
          <p:nvPr/>
        </p:nvSpPr>
        <p:spPr>
          <a:xfrm>
            <a:off x="5693457" y="5458722"/>
            <a:ext cx="313057" cy="302273"/>
          </a:xfrm>
          <a:prstGeom prst="star5">
            <a:avLst>
              <a:gd name="adj" fmla="val 12022"/>
              <a:gd name="hf" fmla="val 105146"/>
              <a:gd name="vf" fmla="val 110557"/>
            </a:avLst>
          </a:prstGeom>
          <a:gradFill flip="none" rotWithShape="1">
            <a:gsLst>
              <a:gs pos="0">
                <a:schemeClr val="accent1">
                  <a:lumMod val="0"/>
                  <a:lumOff val="100000"/>
                </a:schemeClr>
              </a:gs>
              <a:gs pos="23000">
                <a:schemeClr val="accent1">
                  <a:lumMod val="0"/>
                  <a:lumOff val="100000"/>
                </a:schemeClr>
              </a:gs>
              <a:gs pos="100000">
                <a:schemeClr val="accent1">
                  <a:lumMod val="10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5-Point Star 32"/>
          <p:cNvSpPr/>
          <p:nvPr/>
        </p:nvSpPr>
        <p:spPr>
          <a:xfrm>
            <a:off x="9683302" y="4999558"/>
            <a:ext cx="951154" cy="870596"/>
          </a:xfrm>
          <a:prstGeom prst="star5">
            <a:avLst/>
          </a:prstGeom>
          <a:gradFill flip="none" rotWithShape="1">
            <a:gsLst>
              <a:gs pos="0">
                <a:schemeClr val="accent1">
                  <a:lumMod val="0"/>
                  <a:lumOff val="100000"/>
                </a:schemeClr>
              </a:gs>
              <a:gs pos="23000">
                <a:schemeClr val="accent1">
                  <a:lumMod val="0"/>
                  <a:lumOff val="100000"/>
                </a:schemeClr>
              </a:gs>
              <a:gs pos="100000">
                <a:schemeClr val="accent1">
                  <a:lumMod val="10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Up Arrow 34"/>
          <p:cNvSpPr/>
          <p:nvPr/>
        </p:nvSpPr>
        <p:spPr>
          <a:xfrm>
            <a:off x="1556924" y="4970199"/>
            <a:ext cx="682994" cy="981404"/>
          </a:xfrm>
          <a:prstGeom prst="upArrow">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Up Arrow 35"/>
          <p:cNvSpPr/>
          <p:nvPr/>
        </p:nvSpPr>
        <p:spPr>
          <a:xfrm>
            <a:off x="2092223" y="5555757"/>
            <a:ext cx="401813" cy="395847"/>
          </a:xfrm>
          <a:prstGeom prst="upArrow">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Up Arrow 58"/>
          <p:cNvSpPr/>
          <p:nvPr/>
        </p:nvSpPr>
        <p:spPr>
          <a:xfrm>
            <a:off x="2270299" y="5222306"/>
            <a:ext cx="555802" cy="778445"/>
          </a:xfrm>
          <a:prstGeom prst="upArrow">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Up Arrow 59"/>
          <p:cNvSpPr/>
          <p:nvPr/>
        </p:nvSpPr>
        <p:spPr>
          <a:xfrm>
            <a:off x="2615669" y="5555757"/>
            <a:ext cx="401813" cy="395847"/>
          </a:xfrm>
          <a:prstGeom prst="upArrow">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rotWithShape="1">
          <a:blip r:embed="rId4">
            <a:extLst>
              <a:ext uri="{28A0092B-C50C-407E-A947-70E740481C1C}">
                <a14:useLocalDpi xmlns:a14="http://schemas.microsoft.com/office/drawing/2010/main" val="0"/>
              </a:ext>
            </a:extLst>
          </a:blip>
          <a:srcRect l="8527" t="-1269" r="8734" b="-761"/>
          <a:stretch/>
        </p:blipFill>
        <p:spPr>
          <a:xfrm>
            <a:off x="9847804" y="805572"/>
            <a:ext cx="786653" cy="747011"/>
          </a:xfrm>
          <a:prstGeom prst="ellipse">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3205383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56" presetClass="entr" presetSubtype="0" fill="hold" grpId="0" nodeType="afterEffect">
                                  <p:stCondLst>
                                    <p:cond delay="0"/>
                                  </p:stCondLst>
                                  <p:iterate type="lt">
                                    <p:tmPct val="10000"/>
                                  </p:iterate>
                                  <p:childTnLst>
                                    <p:set>
                                      <p:cBhvr>
                                        <p:cTn id="15" dur="1" fill="hold">
                                          <p:stCondLst>
                                            <p:cond delay="0"/>
                                          </p:stCondLst>
                                        </p:cTn>
                                        <p:tgtEl>
                                          <p:spTgt spid="16"/>
                                        </p:tgtEl>
                                        <p:attrNameLst>
                                          <p:attrName>style.visibility</p:attrName>
                                        </p:attrNameLst>
                                      </p:cBhvr>
                                      <p:to>
                                        <p:strVal val="visible"/>
                                      </p:to>
                                    </p:set>
                                    <p:anim by="(-#ppt_w*2)" calcmode="lin" valueType="num">
                                      <p:cBhvr rctx="PPT">
                                        <p:cTn id="16" dur="375" autoRev="1" fill="hold">
                                          <p:stCondLst>
                                            <p:cond delay="0"/>
                                          </p:stCondLst>
                                        </p:cTn>
                                        <p:tgtEl>
                                          <p:spTgt spid="16"/>
                                        </p:tgtEl>
                                        <p:attrNameLst>
                                          <p:attrName>ppt_w</p:attrName>
                                        </p:attrNameLst>
                                      </p:cBhvr>
                                    </p:anim>
                                    <p:anim by="(#ppt_w*0.50)" calcmode="lin" valueType="num">
                                      <p:cBhvr>
                                        <p:cTn id="17" dur="375" decel="50000" autoRev="1" fill="hold">
                                          <p:stCondLst>
                                            <p:cond delay="0"/>
                                          </p:stCondLst>
                                        </p:cTn>
                                        <p:tgtEl>
                                          <p:spTgt spid="16"/>
                                        </p:tgtEl>
                                        <p:attrNameLst>
                                          <p:attrName>ppt_x</p:attrName>
                                        </p:attrNameLst>
                                      </p:cBhvr>
                                    </p:anim>
                                    <p:anim from="(-#ppt_h/2)" to="(#ppt_y)" calcmode="lin" valueType="num">
                                      <p:cBhvr>
                                        <p:cTn id="18" dur="750" fill="hold">
                                          <p:stCondLst>
                                            <p:cond delay="0"/>
                                          </p:stCondLst>
                                        </p:cTn>
                                        <p:tgtEl>
                                          <p:spTgt spid="16"/>
                                        </p:tgtEl>
                                        <p:attrNameLst>
                                          <p:attrName>ppt_y</p:attrName>
                                        </p:attrNameLst>
                                      </p:cBhvr>
                                    </p:anim>
                                    <p:animRot by="21600000">
                                      <p:cBhvr>
                                        <p:cTn id="19" dur="750" fill="hold">
                                          <p:stCondLst>
                                            <p:cond delay="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FAF44C1-8297-42E0-ADD1-3971ADEFA7EA}"/>
              </a:ext>
            </a:extLst>
          </p:cNvPr>
          <p:cNvSpPr txBox="1"/>
          <p:nvPr/>
        </p:nvSpPr>
        <p:spPr>
          <a:xfrm>
            <a:off x="2895600" y="32269"/>
            <a:ext cx="5974080" cy="584775"/>
          </a:xfrm>
          <a:prstGeom prst="rect">
            <a:avLst/>
          </a:prstGeom>
          <a:noFill/>
        </p:spPr>
        <p:txBody>
          <a:bodyPr wrap="square" rtlCol="0">
            <a:spAutoFit/>
          </a:bodyPr>
          <a:lstStyle/>
          <a:p>
            <a:pPr algn="ctr"/>
            <a:r>
              <a:rPr lang="en-US" sz="3200" b="1" dirty="0">
                <a:solidFill>
                  <a:srgbClr val="00B0F0"/>
                </a:solidFill>
                <a:latin typeface="Algerian" panose="04020705040A02060702" pitchFamily="82" charset="0"/>
              </a:rPr>
              <a:t>BÀI TẬP 1</a:t>
            </a:r>
          </a:p>
        </p:txBody>
      </p:sp>
      <p:sp>
        <p:nvSpPr>
          <p:cNvPr id="5" name="Rectangle 4"/>
          <p:cNvSpPr/>
          <p:nvPr/>
        </p:nvSpPr>
        <p:spPr>
          <a:xfrm>
            <a:off x="5977217" y="3244334"/>
            <a:ext cx="237566" cy="369332"/>
          </a:xfrm>
          <a:prstGeom prst="rect">
            <a:avLst/>
          </a:prstGeom>
        </p:spPr>
        <p:txBody>
          <a:bodyPr wrap="none">
            <a:spAutoFit/>
          </a:bodyPr>
          <a:lstStyle/>
          <a:p>
            <a:r>
              <a:rPr lang="en-US" dirty="0"/>
              <a:t>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83" y="617044"/>
            <a:ext cx="12192000" cy="2162509"/>
          </a:xfrm>
          <a:prstGeom prst="rect">
            <a:avLst/>
          </a:prstGeom>
        </p:spPr>
      </p:pic>
      <p:sp>
        <p:nvSpPr>
          <p:cNvPr id="8" name="TextBox 7">
            <a:extLst>
              <a:ext uri="{FF2B5EF4-FFF2-40B4-BE49-F238E27FC236}">
                <a16:creationId xmlns:a16="http://schemas.microsoft.com/office/drawing/2014/main" xmlns="" id="{E455DE43-60A8-4889-8474-4E0D07CA3E0F}"/>
              </a:ext>
            </a:extLst>
          </p:cNvPr>
          <p:cNvSpPr txBox="1"/>
          <p:nvPr/>
        </p:nvSpPr>
        <p:spPr>
          <a:xfrm>
            <a:off x="412834" y="2677664"/>
            <a:ext cx="11366332" cy="4031873"/>
          </a:xfrm>
          <a:prstGeom prst="rect">
            <a:avLst/>
          </a:prstGeom>
          <a:noFill/>
        </p:spPr>
        <p:txBody>
          <a:bodyPr wrap="square" rtlCol="0">
            <a:spAutoFit/>
          </a:bodyPr>
          <a:lstStyle/>
          <a:p>
            <a:r>
              <a:rPr lang="nl-NL" sz="2000" b="1" dirty="0">
                <a:latin typeface="Times New Roman" panose="02020603050405020304" pitchFamily="18" charset="0"/>
                <a:cs typeface="Times New Roman" panose="02020603050405020304" pitchFamily="18" charset="0"/>
              </a:rPr>
              <a:t>1. </a:t>
            </a:r>
            <a:r>
              <a:rPr lang="vi-VN" sz="2000" b="1" dirty="0">
                <a:latin typeface="Times New Roman" panose="02020603050405020304" pitchFamily="18" charset="0"/>
                <a:cs typeface="Times New Roman" panose="02020603050405020304" pitchFamily="18" charset="0"/>
              </a:rPr>
              <a:t>Bài tập </a:t>
            </a:r>
            <a:r>
              <a:rPr lang="nl-NL" sz="2000" b="1" dirty="0">
                <a:latin typeface="Times New Roman" panose="02020603050405020304" pitchFamily="18" charset="0"/>
                <a:cs typeface="Times New Roman" panose="02020603050405020304" pitchFamily="18" charset="0"/>
              </a:rPr>
              <a:t>1/</a:t>
            </a:r>
            <a:r>
              <a:rPr lang="nl-NL" sz="2000" dirty="0">
                <a:latin typeface="Times New Roman" panose="02020603050405020304" pitchFamily="18" charset="0"/>
                <a:cs typeface="Times New Roman" panose="02020603050405020304" pitchFamily="18" charset="0"/>
              </a:rPr>
              <a:t> SGK</a:t>
            </a:r>
            <a:r>
              <a:rPr lang="vi-VN" sz="2000" dirty="0">
                <a:latin typeface="Times New Roman" panose="02020603050405020304" pitchFamily="18" charset="0"/>
                <a:cs typeface="Times New Roman" panose="02020603050405020304" pitchFamily="18" charset="0"/>
              </a:rPr>
              <a:t> tr</a:t>
            </a:r>
            <a:r>
              <a:rPr lang="nl-NL" sz="2000" dirty="0">
                <a:latin typeface="Times New Roman" panose="02020603050405020304" pitchFamily="18" charset="0"/>
                <a:cs typeface="Times New Roman" panose="02020603050405020304" pitchFamily="18" charset="0"/>
              </a:rPr>
              <a:t> 23</a:t>
            </a:r>
            <a:endParaRPr lang="en-US" sz="2000" dirty="0">
              <a:latin typeface="Times New Roman" panose="02020603050405020304" pitchFamily="18" charset="0"/>
              <a:cs typeface="Times New Roman" panose="02020603050405020304" pitchFamily="18" charset="0"/>
            </a:endParaRPr>
          </a:p>
          <a:p>
            <a:r>
              <a:rPr lang="nl-NL" sz="2000" b="1"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r>
              <a:rPr lang="nl-NL" sz="2000" b="1" dirty="0">
                <a:latin typeface="Times New Roman" panose="02020603050405020304" pitchFamily="18" charset="0"/>
                <a:cs typeface="Times New Roman" panose="02020603050405020304" pitchFamily="18" charset="0"/>
              </a:rPr>
              <a:t>* Mục tiêu phấn đấu trong năm học:</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Làm hết bài tập về nhà được giao trong thời gian quy định.</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Đạt điểm cao trong các bài kiểm tra, các kì thi.</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Đạt giải cao trong kì thi học sinh giỏi.</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Đạt danh hiệu Học sinh Giỏi.</a:t>
            </a:r>
            <a:endParaRPr lang="en-US" sz="2000" dirty="0">
              <a:latin typeface="Times New Roman" panose="02020603050405020304" pitchFamily="18" charset="0"/>
              <a:cs typeface="Times New Roman" panose="02020603050405020304" pitchFamily="18" charset="0"/>
            </a:endParaRPr>
          </a:p>
          <a:p>
            <a:r>
              <a:rPr lang="nl-NL" sz="2000" b="1" dirty="0">
                <a:latin typeface="Times New Roman" panose="02020603050405020304" pitchFamily="18" charset="0"/>
                <a:cs typeface="Times New Roman" panose="02020603050405020304" pitchFamily="18" charset="0"/>
              </a:rPr>
              <a:t>* Cách thức đạt được mục tiêu:</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Mỗi ngày dành ra 3 giờ đồng hồ để tự học: hoàn thiện bài tập về nhà được giao, ôn tập lại kiến thức cũ và đọc trước kiến thức mới.</a:t>
            </a:r>
            <a:endParaRPr lang="en-US" sz="2000" dirty="0">
              <a:latin typeface="Times New Roman" panose="02020603050405020304" pitchFamily="18" charset="0"/>
              <a:cs typeface="Times New Roman" panose="02020603050405020304" pitchFamily="18" charset="0"/>
            </a:endParaRPr>
          </a:p>
          <a:p>
            <a:pPr marL="285750" indent="-285750">
              <a:buFontTx/>
              <a:buChar char="-"/>
            </a:pPr>
            <a:r>
              <a:rPr lang="nl-NL" sz="2000" dirty="0" smtClean="0">
                <a:latin typeface="Times New Roman" panose="02020603050405020304" pitchFamily="18" charset="0"/>
                <a:cs typeface="Times New Roman" panose="02020603050405020304" pitchFamily="18" charset="0"/>
              </a:rPr>
              <a:t>Ngoài </a:t>
            </a:r>
            <a:r>
              <a:rPr lang="nl-NL" sz="2000" dirty="0">
                <a:latin typeface="Times New Roman" panose="02020603050405020304" pitchFamily="18" charset="0"/>
                <a:cs typeface="Times New Roman" panose="02020603050405020304" pitchFamily="18" charset="0"/>
              </a:rPr>
              <a:t>thời gian tự học, đọc thêm sách để học hỏi kiến thức mới</a:t>
            </a:r>
            <a:r>
              <a:rPr lang="nl-NL" sz="2000" dirty="0" smtClean="0">
                <a:latin typeface="Times New Roman" panose="02020603050405020304" pitchFamily="18" charset="0"/>
                <a:cs typeface="Times New Roman" panose="02020603050405020304" pitchFamily="18" charset="0"/>
              </a:rPr>
              <a:t>.</a:t>
            </a:r>
          </a:p>
          <a:p>
            <a:pPr marL="285750" indent="-285750">
              <a:buFontTx/>
              <a:buChar char="-"/>
            </a:pPr>
            <a:r>
              <a:rPr lang="nl-NL" sz="2000" dirty="0" smtClean="0">
                <a:latin typeface="Times New Roman" panose="02020603050405020304" pitchFamily="18" charset="0"/>
                <a:cs typeface="Times New Roman" panose="02020603050405020304" pitchFamily="18" charset="0"/>
              </a:rPr>
              <a:t>Tự </a:t>
            </a:r>
            <a:r>
              <a:rPr lang="nl-NL" sz="2000" dirty="0">
                <a:latin typeface="Times New Roman" panose="02020603050405020304" pitchFamily="18" charset="0"/>
                <a:cs typeface="Times New Roman" panose="02020603050405020304" pitchFamily="18" charset="0"/>
              </a:rPr>
              <a:t>tìm tòi làm các bài tập khó, nghĩ ra nhiều cách giải khác nhau.</a:t>
            </a:r>
            <a:endParaRPr lang="en-US" sz="2000" dirty="0">
              <a:latin typeface="Times New Roman" panose="02020603050405020304" pitchFamily="18" charset="0"/>
              <a:cs typeface="Times New Roman" panose="02020603050405020304" pitchFamily="18" charset="0"/>
            </a:endParaRPr>
          </a:p>
          <a:p>
            <a:pPr marL="285750" indent="-285750">
              <a:buFontTx/>
              <a:buChar cha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556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 xmlns:a16="http://schemas.microsoft.com/office/drawing/2014/main" id="{3E137D9D-9344-4CBB-8AA6-D3E3E46E7B1B}"/>
              </a:ext>
            </a:extLst>
          </p:cNvPr>
          <p:cNvPicPr>
            <a:picLocks noChangeAspect="1"/>
          </p:cNvPicPr>
          <p:nvPr/>
        </p:nvPicPr>
        <p:blipFill>
          <a:blip r:embed="rId2"/>
          <a:stretch>
            <a:fillRect/>
          </a:stretch>
        </p:blipFill>
        <p:spPr>
          <a:xfrm>
            <a:off x="218941" y="-23609"/>
            <a:ext cx="12192000" cy="6793462"/>
          </a:xfrm>
          <a:prstGeom prst="rect">
            <a:avLst/>
          </a:prstGeom>
        </p:spPr>
      </p:pic>
      <p:sp>
        <p:nvSpPr>
          <p:cNvPr id="4" name="Cloud Callout 3"/>
          <p:cNvSpPr/>
          <p:nvPr/>
        </p:nvSpPr>
        <p:spPr>
          <a:xfrm>
            <a:off x="4172455" y="1914460"/>
            <a:ext cx="3984622" cy="1352550"/>
          </a:xfrm>
          <a:prstGeom prst="cloudCallout">
            <a:avLst/>
          </a:prstGeom>
          <a:solidFill>
            <a:srgbClr val="9BBB59">
              <a:lumMod val="20000"/>
              <a:lumOff val="80000"/>
            </a:srgbClr>
          </a:solidFill>
          <a:ln w="25400" cap="flat" cmpd="sng" algn="ctr">
            <a:noFill/>
            <a:prstDash val="solid"/>
          </a:ln>
          <a:effectLst/>
        </p:spPr>
        <p:txBody>
          <a:bodyPr anchor="ctr"/>
          <a:lstStyle/>
          <a:p>
            <a:pPr marL="0" marR="0" lvl="0" indent="0" defTabSz="914400" eaLnBrk="0" fontAlgn="base" latinLnBrk="0" hangingPunct="0">
              <a:lnSpc>
                <a:spcPct val="125000"/>
              </a:lnSpc>
              <a:spcBef>
                <a:spcPct val="0"/>
              </a:spcBef>
              <a:spcAft>
                <a:spcPct val="0"/>
              </a:spcAft>
              <a:buClrTx/>
              <a:buSzTx/>
              <a:buFontTx/>
              <a:buNone/>
              <a:tabLst/>
              <a:defRPr/>
            </a:pP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Mỗi</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đội</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cử</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5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bạn</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xuất</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sắc</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nhất</a:t>
            </a:r>
            <a:endParaRPr kumimoji="0" lang="zh-CN" altLang="en-US" sz="2400" b="1" i="0" u="none" strike="noStrike" kern="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微软雅黑" panose="020B0503020204020204" pitchFamily="34" charset="-122"/>
            </a:endParaRPr>
          </a:p>
        </p:txBody>
      </p:sp>
      <p:grpSp>
        <p:nvGrpSpPr>
          <p:cNvPr id="14" name="Group 13"/>
          <p:cNvGrpSpPr/>
          <p:nvPr/>
        </p:nvGrpSpPr>
        <p:grpSpPr>
          <a:xfrm>
            <a:off x="7795681" y="679239"/>
            <a:ext cx="4209127" cy="3389011"/>
            <a:chOff x="7795681" y="679239"/>
            <a:chExt cx="4209127" cy="3389011"/>
          </a:xfrm>
        </p:grpSpPr>
        <p:sp>
          <p:nvSpPr>
            <p:cNvPr id="8" name="Cloud Callout 7"/>
            <p:cNvSpPr/>
            <p:nvPr/>
          </p:nvSpPr>
          <p:spPr>
            <a:xfrm rot="21416254">
              <a:off x="7795681" y="679239"/>
              <a:ext cx="4209127" cy="3389011"/>
            </a:xfrm>
            <a:prstGeom prst="cloudCallout">
              <a:avLst/>
            </a:prstGeom>
            <a:solidFill>
              <a:srgbClr val="F79646">
                <a:lumMod val="20000"/>
                <a:lumOff val="8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9" name="Rectangle 8"/>
            <p:cNvSpPr/>
            <p:nvPr/>
          </p:nvSpPr>
          <p:spPr>
            <a:xfrm>
              <a:off x="8146387" y="1422633"/>
              <a:ext cx="3663128" cy="1015663"/>
            </a:xfrm>
            <a:prstGeom prst="rect">
              <a:avLst/>
            </a:prstGeom>
          </p:spPr>
          <p:txBody>
            <a:bodyPr wrap="square">
              <a:spAutoFit/>
            </a:bodyPr>
            <a:lstStyle/>
            <a:p>
              <a:pPr eaLnBrk="0" fontAlgn="base" hangingPunct="0">
                <a:lnSpc>
                  <a:spcPct val="125000"/>
                </a:lnSpc>
                <a:spcBef>
                  <a:spcPct val="0"/>
                </a:spcBef>
                <a:spcAft>
                  <a:spcPct val="0"/>
                </a:spcAft>
                <a:defRPr/>
              </a:pPr>
              <a:r>
                <a:rPr lang="en-US" sz="2400" b="1" dirty="0" err="1">
                  <a:solidFill>
                    <a:srgbClr val="FF0000"/>
                  </a:solidFill>
                  <a:latin typeface="Times New Roman" panose="02020603050405020304" pitchFamily="18" charset="0"/>
                  <a:ea typeface="Arial Unicode MS"/>
                  <a:cs typeface="Times New Roman" panose="02020603050405020304" pitchFamily="18" charset="0"/>
                </a:rPr>
                <a:t>Đạ</a:t>
              </a:r>
              <a:r>
                <a:rPr lang="it-IT" sz="2400" b="1" dirty="0">
                  <a:solidFill>
                    <a:srgbClr val="FF0000"/>
                  </a:solidFill>
                  <a:latin typeface="Times New Roman" panose="02020603050405020304" pitchFamily="18" charset="0"/>
                  <a:ea typeface="Arial Unicode MS"/>
                  <a:cs typeface="Times New Roman" panose="02020603050405020304" pitchFamily="18" charset="0"/>
                </a:rPr>
                <a:t>i di</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ện</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hai</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đội</a:t>
              </a:r>
              <a:r>
                <a:rPr lang="en-US" sz="2400" b="1" dirty="0">
                  <a:solidFill>
                    <a:srgbClr val="FF0000"/>
                  </a:solidFill>
                  <a:latin typeface="Times New Roman" panose="02020603050405020304" pitchFamily="18" charset="0"/>
                  <a:ea typeface="Arial Unicode MS"/>
                  <a:cs typeface="Times New Roman" panose="02020603050405020304" pitchFamily="18" charset="0"/>
                </a:rPr>
                <a:t> l</a:t>
              </a:r>
              <a:r>
                <a:rPr lang="fr-FR" sz="2400" b="1" dirty="0">
                  <a:solidFill>
                    <a:srgbClr val="FF0000"/>
                  </a:solidFill>
                  <a:latin typeface="Times New Roman" panose="02020603050405020304" pitchFamily="18" charset="0"/>
                  <a:ea typeface="Arial Unicode MS"/>
                  <a:cs typeface="Times New Roman" panose="02020603050405020304" pitchFamily="18" charset="0"/>
                </a:rPr>
                <a:t>ê</a:t>
              </a:r>
              <a:r>
                <a:rPr lang="en-US" sz="2400" b="1" dirty="0">
                  <a:solidFill>
                    <a:srgbClr val="FF0000"/>
                  </a:solidFill>
                  <a:latin typeface="Times New Roman" panose="02020603050405020304" pitchFamily="18" charset="0"/>
                  <a:ea typeface="Arial Unicode MS"/>
                  <a:cs typeface="Times New Roman" panose="02020603050405020304" pitchFamily="18" charset="0"/>
                </a:rPr>
                <a:t>n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bả</a:t>
              </a:r>
              <a:r>
                <a:rPr lang="nl-NL" sz="2400" b="1" dirty="0">
                  <a:solidFill>
                    <a:srgbClr val="FF0000"/>
                  </a:solidFill>
                  <a:latin typeface="Times New Roman" panose="02020603050405020304" pitchFamily="18" charset="0"/>
                  <a:ea typeface="Arial Unicode MS"/>
                  <a:cs typeface="Times New Roman" panose="02020603050405020304" pitchFamily="18" charset="0"/>
                </a:rPr>
                <a:t>ng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viết</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smtClean="0">
                  <a:solidFill>
                    <a:srgbClr val="FF0000"/>
                  </a:solidFill>
                  <a:latin typeface="Times New Roman" panose="02020603050405020304" pitchFamily="18" charset="0"/>
                  <a:ea typeface="Arial Unicode MS"/>
                  <a:cs typeface="Times New Roman" panose="02020603050405020304" pitchFamily="18" charset="0"/>
                </a:rPr>
                <a:t>các</a:t>
              </a:r>
              <a:r>
                <a:rPr lang="en-US" sz="2400" b="1" dirty="0" smtClean="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smtClean="0">
                  <a:solidFill>
                    <a:srgbClr val="FF0000"/>
                  </a:solidFill>
                  <a:latin typeface="Times New Roman" panose="02020603050405020304" pitchFamily="18" charset="0"/>
                  <a:ea typeface="Arial Unicode MS"/>
                  <a:cs typeface="Times New Roman" panose="02020603050405020304" pitchFamily="18" charset="0"/>
                </a:rPr>
                <a:t>cách</a:t>
              </a:r>
              <a:r>
                <a:rPr lang="en-US" sz="2400" b="1" dirty="0" smtClean="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smtClean="0">
                  <a:solidFill>
                    <a:srgbClr val="FF0000"/>
                  </a:solidFill>
                  <a:latin typeface="Times New Roman" panose="02020603050405020304" pitchFamily="18" charset="0"/>
                  <a:ea typeface="Arial Unicode MS"/>
                  <a:cs typeface="Times New Roman" panose="02020603050405020304" pitchFamily="18" charset="0"/>
                </a:rPr>
                <a:t>trong</a:t>
              </a:r>
              <a:r>
                <a:rPr lang="en-US" sz="2400" b="1" dirty="0" smtClean="0">
                  <a:solidFill>
                    <a:srgbClr val="FF0000"/>
                  </a:solidFill>
                  <a:latin typeface="Times New Roman" panose="02020603050405020304" pitchFamily="18" charset="0"/>
                  <a:ea typeface="Arial Unicode MS"/>
                  <a:cs typeface="Times New Roman" panose="02020603050405020304" pitchFamily="18" charset="0"/>
                </a:rPr>
                <a:t> </a:t>
              </a:r>
              <a:r>
                <a:rPr lang="en-US" sz="2400" b="1" dirty="0">
                  <a:solidFill>
                    <a:srgbClr val="FF0000"/>
                  </a:solidFill>
                  <a:latin typeface="Times New Roman" panose="02020603050405020304" pitchFamily="18" charset="0"/>
                  <a:ea typeface="Arial Unicode MS"/>
                  <a:cs typeface="Times New Roman" panose="02020603050405020304" pitchFamily="18" charset="0"/>
                </a:rPr>
                <a:t>5’</a:t>
              </a:r>
            </a:p>
          </p:txBody>
        </p:sp>
      </p:grpSp>
      <p:grpSp>
        <p:nvGrpSpPr>
          <p:cNvPr id="15" name="Group 14"/>
          <p:cNvGrpSpPr/>
          <p:nvPr/>
        </p:nvGrpSpPr>
        <p:grpSpPr>
          <a:xfrm>
            <a:off x="4119863" y="3905102"/>
            <a:ext cx="3710686" cy="2082180"/>
            <a:chOff x="5186578" y="4228394"/>
            <a:chExt cx="3245574" cy="2082180"/>
          </a:xfrm>
        </p:grpSpPr>
        <p:sp>
          <p:nvSpPr>
            <p:cNvPr id="6" name="Cloud Callout 5"/>
            <p:cNvSpPr/>
            <p:nvPr/>
          </p:nvSpPr>
          <p:spPr>
            <a:xfrm rot="304414">
              <a:off x="5186578" y="4228394"/>
              <a:ext cx="3245574" cy="2082180"/>
            </a:xfrm>
            <a:prstGeom prst="cloudCallout">
              <a:avLst/>
            </a:prstGeom>
            <a:solidFill>
              <a:srgbClr val="F79646">
                <a:lumMod val="20000"/>
                <a:lumOff val="8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0" name="Rectangle 9"/>
            <p:cNvSpPr/>
            <p:nvPr/>
          </p:nvSpPr>
          <p:spPr>
            <a:xfrm>
              <a:off x="5296973" y="4813579"/>
              <a:ext cx="3024784" cy="1200329"/>
            </a:xfrm>
            <a:prstGeom prst="rect">
              <a:avLst/>
            </a:prstGeom>
          </p:spPr>
          <p:txBody>
            <a:bodyPr wrap="square">
              <a:spAutoFit/>
            </a:bodyPr>
            <a:lstStyle/>
            <a:p>
              <a:pPr eaLnBrk="0" fontAlgn="base" hangingPunct="0">
                <a:spcBef>
                  <a:spcPct val="0"/>
                </a:spcBef>
                <a:spcAft>
                  <a:spcPct val="0"/>
                </a:spcAft>
                <a:defRPr/>
              </a:pPr>
              <a:r>
                <a:rPr lang="en-US" sz="2400" b="1" dirty="0" err="1">
                  <a:solidFill>
                    <a:srgbClr val="FF0000"/>
                  </a:solidFill>
                  <a:latin typeface="Times New Roman" panose="02020603050405020304" pitchFamily="18" charset="0"/>
                  <a:ea typeface="Arial Unicode MS"/>
                  <a:cs typeface="Times New Roman" panose="02020603050405020304" pitchFamily="18" charset="0"/>
                </a:rPr>
                <a:t>Đội</a:t>
              </a:r>
              <a:r>
                <a:rPr lang="en-US" sz="2400" b="1" dirty="0">
                  <a:solidFill>
                    <a:srgbClr val="FF0000"/>
                  </a:solidFill>
                  <a:latin typeface="Times New Roman" panose="02020603050405020304" pitchFamily="18" charset="0"/>
                  <a:ea typeface="Arial Unicode MS"/>
                  <a:cs typeface="Times New Roman" panose="02020603050405020304" pitchFamily="18" charset="0"/>
                </a:rPr>
                <a:t> n</a:t>
              </a:r>
              <a:r>
                <a:rPr lang="fr-FR" sz="2400" b="1" dirty="0">
                  <a:solidFill>
                    <a:srgbClr val="FF0000"/>
                  </a:solidFill>
                  <a:latin typeface="Times New Roman" panose="02020603050405020304" pitchFamily="18" charset="0"/>
                  <a:ea typeface="Arial Unicode MS"/>
                  <a:cs typeface="Times New Roman" panose="02020603050405020304" pitchFamily="18" charset="0"/>
                </a:rPr>
                <a:t>à</a:t>
              </a:r>
              <a:r>
                <a:rPr lang="en-US" sz="2400" b="1" dirty="0">
                  <a:solidFill>
                    <a:srgbClr val="FF0000"/>
                  </a:solidFill>
                  <a:latin typeface="Times New Roman" panose="02020603050405020304" pitchFamily="18" charset="0"/>
                  <a:ea typeface="Arial Unicode MS"/>
                  <a:cs typeface="Times New Roman" panose="02020603050405020304" pitchFamily="18" charset="0"/>
                </a:rPr>
                <a:t>o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viết</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đượ</a:t>
              </a:r>
              <a:r>
                <a:rPr lang="pt-PT" sz="2400" b="1" dirty="0">
                  <a:solidFill>
                    <a:srgbClr val="FF0000"/>
                  </a:solidFill>
                  <a:latin typeface="Times New Roman" panose="02020603050405020304" pitchFamily="18" charset="0"/>
                  <a:ea typeface="Arial Unicode MS"/>
                  <a:cs typeface="Times New Roman" panose="02020603050405020304" pitchFamily="18" charset="0"/>
                </a:rPr>
                <a:t>c nhi</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ều</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biểu</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hiện</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sẽ</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chiến</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thắng</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và</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được</a:t>
              </a:r>
              <a:r>
                <a:rPr lang="en-US" sz="2400" b="1" dirty="0">
                  <a:solidFill>
                    <a:srgbClr val="FF0000"/>
                  </a:solidFill>
                  <a:latin typeface="Times New Roman" panose="02020603050405020304" pitchFamily="18" charset="0"/>
                  <a:ea typeface="Arial Unicode MS"/>
                  <a:cs typeface="Times New Roman" panose="02020603050405020304" pitchFamily="18" charset="0"/>
                </a:rPr>
                <a:t> 10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điểm</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endParaRPr lang="en-SG" sz="2400" b="1" dirty="0">
                <a:solidFill>
                  <a:srgbClr val="FF0000"/>
                </a:solidFill>
                <a:latin typeface="Times New Roman" panose="02020603050405020304" pitchFamily="18" charset="0"/>
                <a:ea typeface="微软雅黑"/>
                <a:cs typeface="Times New Roman" panose="02020603050405020304" pitchFamily="18" charset="0"/>
              </a:endParaRPr>
            </a:p>
          </p:txBody>
        </p:sp>
      </p:grpSp>
      <p:pic>
        <p:nvPicPr>
          <p:cNvPr id="11" name="图片 1"/>
          <p:cNvPicPr>
            <a:picLocks noChangeAspect="1"/>
          </p:cNvPicPr>
          <p:nvPr/>
        </p:nvPicPr>
        <p:blipFill>
          <a:blip r:embed="rId3">
            <a:extLst>
              <a:ext uri="{28A0092B-C50C-407E-A947-70E740481C1C}">
                <a14:useLocalDpi xmlns:a14="http://schemas.microsoft.com/office/drawing/2010/main" val="0"/>
              </a:ext>
            </a:extLst>
          </a:blip>
          <a:srcRect l="8347" r="32761"/>
          <a:stretch>
            <a:fillRect/>
          </a:stretch>
        </p:blipFill>
        <p:spPr bwMode="auto">
          <a:xfrm>
            <a:off x="2646146" y="5062216"/>
            <a:ext cx="1517073" cy="173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a:spLocks noChangeArrowheads="1"/>
          </p:cNvSpPr>
          <p:nvPr/>
        </p:nvSpPr>
        <p:spPr bwMode="auto">
          <a:xfrm>
            <a:off x="2347851" y="347629"/>
            <a:ext cx="7934179" cy="584775"/>
          </a:xfrm>
          <a:prstGeom prst="rect">
            <a:avLst/>
          </a:prstGeom>
          <a:solidFill>
            <a:schemeClr val="accent2">
              <a:lumMod val="20000"/>
              <a:lumOff val="80000"/>
            </a:schemeClr>
          </a:solidFill>
          <a:ln w="9525">
            <a:solidFill>
              <a:srgbClr val="000000"/>
            </a:solidFill>
            <a:miter lim="800000"/>
            <a:headEnd/>
            <a:tailEnd/>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3200" b="1" dirty="0">
                <a:solidFill>
                  <a:schemeClr val="accent1">
                    <a:lumMod val="75000"/>
                  </a:schemeClr>
                </a:solidFill>
                <a:latin typeface="Times New Roman" panose="02020603050405020304" pitchFamily="18" charset="0"/>
                <a:ea typeface="Helvetica Neue"/>
                <a:cs typeface="Times New Roman" panose="02020603050405020304" pitchFamily="18" charset="0"/>
              </a:rPr>
              <a:t>TRÒ CHƠI : “TIẾP SỨC ĐỒNG ĐỘI ”</a:t>
            </a:r>
            <a:endParaRPr lang="en-SG" altLang="en-US" sz="3200" b="1" dirty="0">
              <a:solidFill>
                <a:schemeClr val="accent1">
                  <a:lumMod val="75000"/>
                </a:schemeClr>
              </a:solidFill>
              <a:latin typeface="Times New Roman" panose="02020603050405020304" pitchFamily="18" charset="0"/>
              <a:cs typeface="Times New Roman" panose="02020603050405020304" pitchFamily="18" charset="0"/>
            </a:endParaRPr>
          </a:p>
        </p:txBody>
      </p:sp>
      <p:grpSp>
        <p:nvGrpSpPr>
          <p:cNvPr id="13" name="Group 12"/>
          <p:cNvGrpSpPr/>
          <p:nvPr/>
        </p:nvGrpSpPr>
        <p:grpSpPr>
          <a:xfrm>
            <a:off x="321" y="1340685"/>
            <a:ext cx="4421166" cy="3375127"/>
            <a:chOff x="-125321" y="1384387"/>
            <a:chExt cx="4421166" cy="3375127"/>
          </a:xfrm>
        </p:grpSpPr>
        <p:sp>
          <p:nvSpPr>
            <p:cNvPr id="7" name="Cloud Callout 6"/>
            <p:cNvSpPr/>
            <p:nvPr/>
          </p:nvSpPr>
          <p:spPr>
            <a:xfrm rot="21285758" flipH="1">
              <a:off x="-125321" y="1384387"/>
              <a:ext cx="4421166" cy="3072873"/>
            </a:xfrm>
            <a:prstGeom prst="cloudCallout">
              <a:avLst/>
            </a:prstGeom>
            <a:solidFill>
              <a:srgbClr val="4BACC6">
                <a:lumMod val="20000"/>
                <a:lumOff val="80000"/>
              </a:srgbClr>
            </a:solidFill>
            <a:ln w="25400" cap="flat" cmpd="sng" algn="ctr">
              <a:noFill/>
              <a:prstDash val="solid"/>
            </a:ln>
            <a:effectLst/>
          </p:spPr>
          <p:txBody>
            <a:bodyPr anchor="ctr"/>
            <a:lstStyle/>
            <a:p>
              <a:pPr marL="0" marR="0" lvl="0" indent="0" defTabSz="914400" eaLnBrk="0" fontAlgn="base" latinLnBrk="0" hangingPunct="0">
                <a:lnSpc>
                  <a:spcPct val="125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srgbClr val="FF0000"/>
                </a:solidFill>
                <a:effectLst/>
                <a:uLnTx/>
                <a:uFillTx/>
                <a:latin typeface="#9Slide05 SVNTradeMark" panose="02000000000000000000" pitchFamily="2" charset="0"/>
                <a:ea typeface="微软雅黑"/>
                <a:cs typeface="+mn-cs"/>
                <a:sym typeface="微软雅黑" panose="020B0503020204020204" pitchFamily="34" charset="-122"/>
              </a:endParaRPr>
            </a:p>
          </p:txBody>
        </p:sp>
        <p:sp>
          <p:nvSpPr>
            <p:cNvPr id="2" name="Rectangle 1"/>
            <p:cNvSpPr/>
            <p:nvPr/>
          </p:nvSpPr>
          <p:spPr>
            <a:xfrm>
              <a:off x="16174" y="1897192"/>
              <a:ext cx="4229904" cy="2862322"/>
            </a:xfrm>
            <a:prstGeom prst="rect">
              <a:avLst/>
            </a:prstGeom>
          </p:spPr>
          <p:txBody>
            <a:bodyPr wrap="square">
              <a:spAutoFit/>
            </a:bodyPr>
            <a:lstStyle/>
            <a:p>
              <a:pPr lvl="0" eaLnBrk="0" fontAlgn="base" hangingPunct="0">
                <a:lnSpc>
                  <a:spcPct val="125000"/>
                </a:lnSpc>
                <a:spcBef>
                  <a:spcPct val="0"/>
                </a:spcBef>
                <a:spcAft>
                  <a:spcPct val="0"/>
                </a:spcAft>
                <a:defRPr/>
              </a:pPr>
              <a:r>
                <a:rPr lang="en-US" sz="2400" b="1" kern="0" dirty="0">
                  <a:solidFill>
                    <a:srgbClr val="FF0000"/>
                  </a:solidFill>
                  <a:latin typeface="Times New Roman" panose="02020603050405020304" pitchFamily="18" charset="0"/>
                  <a:ea typeface="Arial Unicode MS"/>
                  <a:cs typeface="Times New Roman" panose="02020603050405020304" pitchFamily="18" charset="0"/>
                </a:rPr>
                <a:t>Chia </a:t>
              </a:r>
              <a:r>
                <a:rPr lang="en-US" sz="2400" b="1" kern="0" dirty="0" err="1">
                  <a:solidFill>
                    <a:srgbClr val="FF0000"/>
                  </a:solidFill>
                  <a:latin typeface="Times New Roman" panose="02020603050405020304" pitchFamily="18" charset="0"/>
                  <a:ea typeface="Arial Unicode MS"/>
                  <a:cs typeface="Times New Roman" panose="02020603050405020304" pitchFamily="18" charset="0"/>
                </a:rPr>
                <a:t>lớp</a:t>
              </a:r>
              <a:r>
                <a:rPr lang="en-US" sz="2400" b="1" kern="0" dirty="0">
                  <a:solidFill>
                    <a:srgbClr val="FF0000"/>
                  </a:solidFill>
                  <a:latin typeface="Times New Roman" panose="02020603050405020304" pitchFamily="18" charset="0"/>
                  <a:ea typeface="Arial Unicode MS"/>
                  <a:cs typeface="Times New Roman" panose="02020603050405020304" pitchFamily="18" charset="0"/>
                </a:rPr>
                <a:t> </a:t>
              </a:r>
              <a:r>
                <a:rPr lang="en-US" sz="2400" b="1" kern="0" dirty="0" err="1">
                  <a:solidFill>
                    <a:srgbClr val="FF0000"/>
                  </a:solidFill>
                  <a:latin typeface="Times New Roman" panose="02020603050405020304" pitchFamily="18" charset="0"/>
                  <a:ea typeface="Arial Unicode MS"/>
                  <a:cs typeface="Times New Roman" panose="02020603050405020304" pitchFamily="18" charset="0"/>
                </a:rPr>
                <a:t>ra</a:t>
              </a:r>
              <a:r>
                <a:rPr lang="en-US" sz="2400" b="1" kern="0" dirty="0">
                  <a:solidFill>
                    <a:srgbClr val="FF0000"/>
                  </a:solidFill>
                  <a:latin typeface="Times New Roman" panose="02020603050405020304" pitchFamily="18" charset="0"/>
                  <a:ea typeface="Arial Unicode MS"/>
                  <a:cs typeface="Times New Roman" panose="02020603050405020304" pitchFamily="18" charset="0"/>
                </a:rPr>
                <a:t> </a:t>
              </a:r>
              <a:r>
                <a:rPr lang="en-US" sz="2400" b="1" kern="0" dirty="0" err="1">
                  <a:solidFill>
                    <a:srgbClr val="FF0000"/>
                  </a:solidFill>
                  <a:latin typeface="Times New Roman" panose="02020603050405020304" pitchFamily="18" charset="0"/>
                  <a:ea typeface="Arial Unicode MS"/>
                  <a:cs typeface="Times New Roman" panose="02020603050405020304" pitchFamily="18" charset="0"/>
                </a:rPr>
                <a:t>thành</a:t>
              </a:r>
              <a:r>
                <a:rPr lang="en-US" sz="2400" b="1" kern="0" dirty="0">
                  <a:solidFill>
                    <a:srgbClr val="FF0000"/>
                  </a:solidFill>
                  <a:latin typeface="Times New Roman" panose="02020603050405020304" pitchFamily="18" charset="0"/>
                  <a:ea typeface="Arial Unicode MS"/>
                  <a:cs typeface="Times New Roman" panose="02020603050405020304" pitchFamily="18" charset="0"/>
                </a:rPr>
                <a:t> </a:t>
              </a:r>
              <a:r>
                <a:rPr lang="en-US" sz="2400" b="1" kern="0" dirty="0" err="1">
                  <a:solidFill>
                    <a:srgbClr val="FF0000"/>
                  </a:solidFill>
                  <a:latin typeface="Times New Roman" panose="02020603050405020304" pitchFamily="18" charset="0"/>
                  <a:ea typeface="Arial Unicode MS"/>
                  <a:cs typeface="Times New Roman" panose="02020603050405020304" pitchFamily="18" charset="0"/>
                </a:rPr>
                <a:t>hai</a:t>
              </a:r>
              <a:r>
                <a:rPr lang="en-US" sz="2400" b="1" kern="0" dirty="0">
                  <a:solidFill>
                    <a:srgbClr val="FF0000"/>
                  </a:solidFill>
                  <a:latin typeface="Times New Roman" panose="02020603050405020304" pitchFamily="18" charset="0"/>
                  <a:ea typeface="Arial Unicode MS"/>
                  <a:cs typeface="Times New Roman" panose="02020603050405020304" pitchFamily="18" charset="0"/>
                </a:rPr>
                <a:t> </a:t>
              </a:r>
              <a:r>
                <a:rPr lang="en-US" sz="2400" b="1" kern="0" dirty="0" err="1" smtClean="0">
                  <a:solidFill>
                    <a:srgbClr val="FF0000"/>
                  </a:solidFill>
                  <a:latin typeface="Times New Roman" panose="02020603050405020304" pitchFamily="18" charset="0"/>
                  <a:ea typeface="Arial Unicode MS"/>
                  <a:cs typeface="Times New Roman" panose="02020603050405020304" pitchFamily="18" charset="0"/>
                </a:rPr>
                <a:t>đội</a:t>
              </a:r>
              <a:endParaRPr lang="en-US" sz="2400" b="1" kern="0" dirty="0" smtClean="0">
                <a:solidFill>
                  <a:srgbClr val="FF0000"/>
                </a:solidFill>
                <a:latin typeface="Times New Roman" panose="02020603050405020304" pitchFamily="18" charset="0"/>
                <a:ea typeface="Arial Unicode MS"/>
                <a:cs typeface="Times New Roman" panose="02020603050405020304" pitchFamily="18" charset="0"/>
              </a:endParaRPr>
            </a:p>
            <a:p>
              <a:pPr eaLnBrk="0" fontAlgn="base" hangingPunct="0">
                <a:lnSpc>
                  <a:spcPct val="125000"/>
                </a:lnSpc>
                <a:spcBef>
                  <a:spcPct val="0"/>
                </a:spcBef>
                <a:spcAft>
                  <a:spcPct val="0"/>
                </a:spcAft>
                <a:defRPr/>
              </a:pPr>
              <a:r>
                <a:rPr lang="vi-VN" sz="2400" i="1" dirty="0">
                  <a:solidFill>
                    <a:srgbClr val="FF0000"/>
                  </a:solidFill>
                  <a:latin typeface="Times New Roman" panose="02020603050405020304" pitchFamily="18" charset="0"/>
                  <a:cs typeface="Times New Roman" panose="02020603050405020304" pitchFamily="18" charset="0"/>
                </a:rPr>
                <a:t>Em hãy liệt kê những việc làm của bản thân thể hiện việc không tự giác, tích cực trong học tập và nêu cách khắc phục hạn chế đó.</a:t>
              </a:r>
              <a:endParaRPr lang="en-US" sz="2400" dirty="0">
                <a:solidFill>
                  <a:srgbClr val="FF0000"/>
                </a:solidFill>
                <a:latin typeface="Times New Roman" panose="02020603050405020304" pitchFamily="18" charset="0"/>
                <a:cs typeface="Times New Roman" panose="02020603050405020304" pitchFamily="18" charset="0"/>
              </a:endParaRPr>
            </a:p>
            <a:p>
              <a:pPr lvl="0" eaLnBrk="0" fontAlgn="base" hangingPunct="0">
                <a:lnSpc>
                  <a:spcPct val="125000"/>
                </a:lnSpc>
                <a:spcBef>
                  <a:spcPct val="0"/>
                </a:spcBef>
                <a:spcAft>
                  <a:spcPct val="0"/>
                </a:spcAft>
                <a:defRPr/>
              </a:pPr>
              <a:endParaRPr lang="en-US" sz="2400" b="1" kern="0" dirty="0" err="1" smtClean="0">
                <a:solidFill>
                  <a:srgbClr val="FF0000"/>
                </a:solidFill>
                <a:latin typeface="Times New Roman" panose="02020603050405020304" pitchFamily="18" charset="0"/>
                <a:ea typeface="Arial Unicode MS"/>
                <a:cs typeface="Times New Roman" panose="02020603050405020304" pitchFamily="18" charset="0"/>
              </a:endParaRPr>
            </a:p>
          </p:txBody>
        </p:sp>
      </p:grpSp>
      <p:pic>
        <p:nvPicPr>
          <p:cNvPr id="16" name="Picture 15"/>
          <p:cNvPicPr>
            <a:picLocks noChangeAspect="1"/>
          </p:cNvPicPr>
          <p:nvPr/>
        </p:nvPicPr>
        <p:blipFill>
          <a:blip r:embed="rId4"/>
          <a:stretch>
            <a:fillRect/>
          </a:stretch>
        </p:blipFill>
        <p:spPr>
          <a:xfrm>
            <a:off x="0" y="-50055"/>
            <a:ext cx="2609314" cy="1387864"/>
          </a:xfrm>
          <a:prstGeom prst="rect">
            <a:avLst/>
          </a:prstGeom>
        </p:spPr>
      </p:pic>
    </p:spTree>
    <p:extLst>
      <p:ext uri="{BB962C8B-B14F-4D97-AF65-F5344CB8AC3E}">
        <p14:creationId xmlns:p14="http://schemas.microsoft.com/office/powerpoint/2010/main" val="413314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Rectangle 15"/>
          <p:cNvSpPr/>
          <p:nvPr/>
        </p:nvSpPr>
        <p:spPr>
          <a:xfrm>
            <a:off x="4892432" y="2746531"/>
            <a:ext cx="3328476" cy="692497"/>
          </a:xfrm>
          <a:prstGeom prst="rect">
            <a:avLst/>
          </a:prstGeom>
          <a:noFill/>
          <a:effectLst>
            <a:innerShdw blurRad="63500" dist="50800" dir="2700000">
              <a:prstClr val="black">
                <a:alpha val="50000"/>
              </a:prstClr>
            </a:innerShdw>
          </a:effectLst>
          <a:scene3d>
            <a:camera prst="orthographicFront"/>
            <a:lightRig rig="soft" dir="t">
              <a:rot lat="0" lon="0" rev="15600000"/>
            </a:lightRig>
          </a:scene3d>
          <a:sp3d>
            <a:bevelT w="82550" h="82550"/>
          </a:sp3d>
        </p:spPr>
        <p:txBody>
          <a:bodyPr wrap="none" lIns="68580" tIns="34290" rIns="68580" bIns="34290">
            <a:spAutoFit/>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50" b="1" i="0" u="none" strike="noStrike" kern="1200" cap="none" spc="0" normalizeH="0" baseline="0" noProof="0" dirty="0">
                <a:ln/>
                <a:solidFill>
                  <a:prstClr val="white"/>
                </a:solidFill>
                <a:effectLst/>
                <a:uLnTx/>
                <a:uFillTx/>
                <a:latin typeface="Tahoma" panose="020B0604030504040204" pitchFamily="34" charset="0"/>
                <a:ea typeface="+mn-ea"/>
                <a:cs typeface="Tahoma" panose="020B0604030504040204" pitchFamily="34" charset="0"/>
              </a:rPr>
              <a:t>KHỞI ĐỘNG</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8527" t="-1269" r="8734" b="-761"/>
          <a:stretch/>
        </p:blipFill>
        <p:spPr>
          <a:xfrm>
            <a:off x="11458450" y="0"/>
            <a:ext cx="733550" cy="696584"/>
          </a:xfrm>
          <a:prstGeom prst="ellipse">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238952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by="(-#ppt_w*2)" calcmode="lin" valueType="num">
                                      <p:cBhvr rctx="PPT">
                                        <p:cTn id="7" dur="500" autoRev="1" fill="hold">
                                          <p:stCondLst>
                                            <p:cond delay="0"/>
                                          </p:stCondLst>
                                        </p:cTn>
                                        <p:tgtEl>
                                          <p:spTgt spid="16"/>
                                        </p:tgtEl>
                                        <p:attrNameLst>
                                          <p:attrName>ppt_w</p:attrName>
                                        </p:attrNameLst>
                                      </p:cBhvr>
                                    </p:anim>
                                    <p:anim by="(#ppt_w*0.50)" calcmode="lin" valueType="num">
                                      <p:cBhvr>
                                        <p:cTn id="8" dur="500" decel="50000" autoRev="1" fill="hold">
                                          <p:stCondLst>
                                            <p:cond delay="0"/>
                                          </p:stCondLst>
                                        </p:cTn>
                                        <p:tgtEl>
                                          <p:spTgt spid="16"/>
                                        </p:tgtEl>
                                        <p:attrNameLst>
                                          <p:attrName>ppt_x</p:attrName>
                                        </p:attrNameLst>
                                      </p:cBhvr>
                                    </p:anim>
                                    <p:anim from="(-#ppt_h/2)" to="(#ppt_y)" calcmode="lin" valueType="num">
                                      <p:cBhvr>
                                        <p:cTn id="9" dur="1000" fill="hold">
                                          <p:stCondLst>
                                            <p:cond delay="0"/>
                                          </p:stCondLst>
                                        </p:cTn>
                                        <p:tgtEl>
                                          <p:spTgt spid="16"/>
                                        </p:tgtEl>
                                        <p:attrNameLst>
                                          <p:attrName>ppt_y</p:attrName>
                                        </p:attrNameLst>
                                      </p:cBhvr>
                                    </p:anim>
                                    <p:animRot by="21600000">
                                      <p:cBhvr>
                                        <p:cTn id="10" dur="1000" fill="hold">
                                          <p:stCondLst>
                                            <p:cond delay="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p:cNvPicPr>
          <p:nvPr/>
        </p:nvPicPr>
        <p:blipFill rotWithShape="1">
          <a:blip r:embed="rId2">
            <a:extLst>
              <a:ext uri="{28A0092B-C50C-407E-A947-70E740481C1C}">
                <a14:useLocalDpi xmlns:a14="http://schemas.microsoft.com/office/drawing/2010/main" val="0"/>
              </a:ext>
            </a:extLst>
          </a:blip>
          <a:srcRect l="3466" r="34400" b="5897"/>
          <a:stretch/>
        </p:blipFill>
        <p:spPr>
          <a:xfrm>
            <a:off x="-527383" y="-656810"/>
            <a:ext cx="12491856" cy="7514810"/>
          </a:xfrm>
          <a:prstGeom prst="rect">
            <a:avLst/>
          </a:prstGeom>
        </p:spPr>
      </p:pic>
      <p:sp>
        <p:nvSpPr>
          <p:cNvPr id="10" name="TextBox 9"/>
          <p:cNvSpPr txBox="1"/>
          <p:nvPr/>
        </p:nvSpPr>
        <p:spPr>
          <a:xfrm>
            <a:off x="1357095" y="576209"/>
            <a:ext cx="7533030" cy="5293753"/>
          </a:xfrm>
          <a:prstGeom prst="rect">
            <a:avLst/>
          </a:prstGeom>
          <a:noFill/>
          <a:ln>
            <a:noFill/>
          </a:ln>
        </p:spPr>
        <p:txBody>
          <a:bodyPr wrap="square" lIns="121917" tIns="60958" rIns="121917" bIns="60958" rtlCol="0">
            <a:spAutoFit/>
          </a:bodyPr>
          <a:lstStyle/>
          <a:p>
            <a:r>
              <a:rPr lang="nl-NL" sz="2400" b="1" dirty="0"/>
              <a:t>2</a:t>
            </a:r>
            <a:r>
              <a:rPr lang="nl-NL"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Bài tập </a:t>
            </a:r>
            <a:r>
              <a:rPr lang="nl-NL" sz="2400" b="1" dirty="0">
                <a:latin typeface="Times New Roman" panose="02020603050405020304" pitchFamily="18" charset="0"/>
                <a:cs typeface="Times New Roman" panose="02020603050405020304" pitchFamily="18" charset="0"/>
              </a:rPr>
              <a:t>2/</a:t>
            </a:r>
            <a:r>
              <a:rPr lang="nl-NL" sz="2400" dirty="0">
                <a:latin typeface="Times New Roman" panose="02020603050405020304" pitchFamily="18" charset="0"/>
                <a:cs typeface="Times New Roman" panose="02020603050405020304" pitchFamily="18" charset="0"/>
              </a:rPr>
              <a:t> SGK</a:t>
            </a:r>
            <a:r>
              <a:rPr lang="vi-VN" sz="2400" dirty="0">
                <a:latin typeface="Times New Roman" panose="02020603050405020304" pitchFamily="18" charset="0"/>
                <a:cs typeface="Times New Roman" panose="02020603050405020304" pitchFamily="18" charset="0"/>
              </a:rPr>
              <a:t> tr 14</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a:t>
            </a:r>
            <a:r>
              <a:rPr lang="nl-NL" sz="2400" b="1" dirty="0">
                <a:latin typeface="Times New Roman" panose="02020603050405020304" pitchFamily="18" charset="0"/>
                <a:cs typeface="Times New Roman" panose="02020603050405020304" pitchFamily="18" charset="0"/>
              </a:rPr>
              <a:t>Việc làm thể hiện không tự giác, tích cực trong học tập:</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Khi gặp bài khó nghĩ không ra sẽ lên mạng chép giải hoặc chép bài của bạn.</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Nhiều khi vì mải xem một bộ phim hay mà không chịu học bài đúng giờ.</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Chỉ ôn tập kiến thức trước khi có bài kiểm tra hoặc trước kì thi.</a:t>
            </a:r>
            <a:endParaRPr lang="en-US" sz="2400" dirty="0">
              <a:latin typeface="Times New Roman" panose="02020603050405020304" pitchFamily="18" charset="0"/>
              <a:cs typeface="Times New Roman" panose="02020603050405020304" pitchFamily="18" charset="0"/>
            </a:endParaRPr>
          </a:p>
          <a:p>
            <a:r>
              <a:rPr lang="nl-NL" sz="2400" b="1" dirty="0">
                <a:latin typeface="Times New Roman" panose="02020603050405020304" pitchFamily="18" charset="0"/>
                <a:cs typeface="Times New Roman" panose="02020603050405020304" pitchFamily="18" charset="0"/>
              </a:rPr>
              <a:t>* Cách khắc phục:</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Lập kế hoạch học tập rõ ràng, chi tiết, phù hợp với năng lực bản thân.</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Tự đặt ra phần thưởng cho bản thân khi đạt được mục tiêu học tập và hình phạt khi không đạt được mục tiêu.</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906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a:extLst>
              <a:ext uri="{FF2B5EF4-FFF2-40B4-BE49-F238E27FC236}">
                <a16:creationId xmlns="" xmlns:a16="http://schemas.microsoft.com/office/drawing/2014/main" id="{AC0D56D1-318D-4ABB-B235-FD78C5C541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920" y="1155394"/>
            <a:ext cx="4645427" cy="2199067"/>
          </a:xfrm>
          <a:prstGeom prst="rect">
            <a:avLst/>
          </a:prstGeom>
        </p:spPr>
      </p:pic>
      <p:sp>
        <p:nvSpPr>
          <p:cNvPr id="7" name="文本框 5">
            <a:extLst>
              <a:ext uri="{FF2B5EF4-FFF2-40B4-BE49-F238E27FC236}">
                <a16:creationId xmlns="" xmlns:a16="http://schemas.microsoft.com/office/drawing/2014/main" id="{D37797BC-C2C8-4ECE-AD11-8738E60BCB33}"/>
              </a:ext>
            </a:extLst>
          </p:cNvPr>
          <p:cNvSpPr txBox="1"/>
          <p:nvPr/>
        </p:nvSpPr>
        <p:spPr>
          <a:xfrm>
            <a:off x="595152" y="1281473"/>
            <a:ext cx="3599206" cy="2000548"/>
          </a:xfrm>
          <a:prstGeom prst="rect">
            <a:avLst/>
          </a:prstGeom>
          <a:noFill/>
        </p:spPr>
        <p:txBody>
          <a:bodyPr wrap="square" rtlCol="0">
            <a:spAutoFit/>
          </a:bodyPr>
          <a:lstStyle/>
          <a:p>
            <a:pPr lvl="1"/>
            <a:r>
              <a:rPr lang="en-US" sz="2400" dirty="0" smtClean="0">
                <a:latin typeface="Times New Roman" panose="02020603050405020304" pitchFamily="18" charset="0"/>
                <a:cs typeface="Times New Roman" panose="02020603050405020304" pitchFamily="18" charset="0"/>
              </a:rPr>
              <a:t>A.</a:t>
            </a:r>
            <a:r>
              <a:rPr lang="pt-BR" sz="2400" dirty="0">
                <a:latin typeface="Times New Roman" panose="02020603050405020304" pitchFamily="18" charset="0"/>
                <a:cs typeface="Times New Roman" panose="02020603050405020304" pitchFamily="18" charset="0"/>
              </a:rPr>
              <a:t> Học tập tự giác, tích cực là yếu tố quan trọng giúp chúng ta đạt được mơ ước của bản thân.</a:t>
            </a:r>
            <a:endParaRPr lang="en-US" sz="2400" dirty="0">
              <a:latin typeface="Times New Roman" panose="02020603050405020304" pitchFamily="18" charset="0"/>
              <a:cs typeface="Times New Roman" panose="02020603050405020304" pitchFamily="18" charset="0"/>
            </a:endParaRPr>
          </a:p>
          <a:p>
            <a:pPr lvl="1"/>
            <a:endParaRPr lang="en-US" sz="2800" dirty="0">
              <a:latin typeface="#9Slide05 Brannboll Ny" panose="02000000000000000000" pitchFamily="2" charset="0"/>
            </a:endParaRPr>
          </a:p>
        </p:txBody>
      </p:sp>
      <p:pic>
        <p:nvPicPr>
          <p:cNvPr id="10" name="图片 10">
            <a:extLst>
              <a:ext uri="{FF2B5EF4-FFF2-40B4-BE49-F238E27FC236}">
                <a16:creationId xmlns="" xmlns:a16="http://schemas.microsoft.com/office/drawing/2014/main" id="{2B6C16A2-3D0A-41BE-A132-42FD363DD5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6316" y="6276541"/>
            <a:ext cx="2633472" cy="521208"/>
          </a:xfrm>
          <a:prstGeom prst="rect">
            <a:avLst/>
          </a:prstGeom>
        </p:spPr>
      </p:pic>
      <p:pic>
        <p:nvPicPr>
          <p:cNvPr id="11" name="图片 3">
            <a:extLst>
              <a:ext uri="{FF2B5EF4-FFF2-40B4-BE49-F238E27FC236}">
                <a16:creationId xmlns="" xmlns:a16="http://schemas.microsoft.com/office/drawing/2014/main" id="{9CA8E498-EC14-4D7D-AC17-4F95B346F4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0761" y="1022627"/>
            <a:ext cx="4632999" cy="2580971"/>
          </a:xfrm>
          <a:prstGeom prst="rect">
            <a:avLst/>
          </a:prstGeom>
        </p:spPr>
      </p:pic>
      <p:sp>
        <p:nvSpPr>
          <p:cNvPr id="12" name="Rectangle 11">
            <a:extLst>
              <a:ext uri="{FF2B5EF4-FFF2-40B4-BE49-F238E27FC236}">
                <a16:creationId xmlns="" xmlns:a16="http://schemas.microsoft.com/office/drawing/2014/main" id="{F7521CFF-1C87-4100-8227-4851E9999D8B}"/>
              </a:ext>
            </a:extLst>
          </p:cNvPr>
          <p:cNvSpPr/>
          <p:nvPr/>
        </p:nvSpPr>
        <p:spPr>
          <a:xfrm>
            <a:off x="7088823" y="1414069"/>
            <a:ext cx="2915532" cy="2246769"/>
          </a:xfrm>
          <a:prstGeom prst="rect">
            <a:avLst/>
          </a:prstGeom>
        </p:spPr>
        <p:txBody>
          <a:bodyPr wrap="square">
            <a:spAutoFit/>
          </a:bodyPr>
          <a:lstStyle/>
          <a:p>
            <a:r>
              <a:rPr lang="en-US" sz="2800" dirty="0" smtClean="0">
                <a:latin typeface="Times New Roman" panose="02020603050405020304" pitchFamily="18" charset="0"/>
                <a:cs typeface="Times New Roman" panose="02020603050405020304" pitchFamily="18" charset="0"/>
              </a:rPr>
              <a:t> </a:t>
            </a:r>
            <a:r>
              <a:rPr lang="pt-BR" sz="2800" dirty="0">
                <a:latin typeface="Times New Roman" panose="02020603050405020304" pitchFamily="18" charset="0"/>
                <a:cs typeface="Times New Roman" panose="02020603050405020304" pitchFamily="18" charset="0"/>
              </a:rPr>
              <a:t>B. Chỉ cần tự giác, tích cực với môn học mình yêu thích là được.</a:t>
            </a:r>
            <a:endParaRPr lang="en-US" sz="2800" dirty="0">
              <a:latin typeface="Times New Roman" panose="02020603050405020304" pitchFamily="18" charset="0"/>
              <a:cs typeface="Times New Roman" panose="02020603050405020304" pitchFamily="18" charset="0"/>
            </a:endParaRPr>
          </a:p>
          <a:p>
            <a:endParaRPr lang="en-US" sz="2800" dirty="0">
              <a:latin typeface="#9Slide05 Brannboll Ny" panose="02000000000000000000" pitchFamily="2" charset="0"/>
            </a:endParaRPr>
          </a:p>
        </p:txBody>
      </p:sp>
      <p:pic>
        <p:nvPicPr>
          <p:cNvPr id="13" name="图片 2">
            <a:extLst>
              <a:ext uri="{FF2B5EF4-FFF2-40B4-BE49-F238E27FC236}">
                <a16:creationId xmlns="" xmlns:a16="http://schemas.microsoft.com/office/drawing/2014/main" id="{01A40A67-0E79-4CEB-B802-C423879A86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031" y="3603598"/>
            <a:ext cx="5484130" cy="3003397"/>
          </a:xfrm>
          <a:prstGeom prst="rect">
            <a:avLst/>
          </a:prstGeom>
        </p:spPr>
      </p:pic>
      <p:pic>
        <p:nvPicPr>
          <p:cNvPr id="14" name="图片 2">
            <a:extLst>
              <a:ext uri="{FF2B5EF4-FFF2-40B4-BE49-F238E27FC236}">
                <a16:creationId xmlns="" xmlns:a16="http://schemas.microsoft.com/office/drawing/2014/main" id="{E871BC4A-C331-4420-BFEE-19C41A76E7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0761" y="3590718"/>
            <a:ext cx="5163727" cy="3029156"/>
          </a:xfrm>
          <a:prstGeom prst="rect">
            <a:avLst/>
          </a:prstGeom>
        </p:spPr>
      </p:pic>
      <p:sp>
        <p:nvSpPr>
          <p:cNvPr id="15" name="Rectangle 14">
            <a:extLst>
              <a:ext uri="{FF2B5EF4-FFF2-40B4-BE49-F238E27FC236}">
                <a16:creationId xmlns="" xmlns:a16="http://schemas.microsoft.com/office/drawing/2014/main" id="{E4C0743F-F190-4A64-AF68-EC4F46755532}"/>
              </a:ext>
            </a:extLst>
          </p:cNvPr>
          <p:cNvSpPr/>
          <p:nvPr/>
        </p:nvSpPr>
        <p:spPr>
          <a:xfrm>
            <a:off x="1459963" y="4029772"/>
            <a:ext cx="3184286" cy="2246769"/>
          </a:xfrm>
          <a:prstGeom prst="rect">
            <a:avLst/>
          </a:prstGeom>
        </p:spPr>
        <p:txBody>
          <a:bodyPr wrap="square">
            <a:spAutoFit/>
          </a:bodyPr>
          <a:lstStyle/>
          <a:p>
            <a:r>
              <a:rPr lang="pt-BR" sz="2800" dirty="0">
                <a:latin typeface="Times New Roman" panose="02020603050405020304" pitchFamily="18" charset="0"/>
                <a:cs typeface="Times New Roman" panose="02020603050405020304" pitchFamily="18" charset="0"/>
              </a:rPr>
              <a:t>C. Trong bất kì hoàn cảnh nào cũng không nên điều chỉnh mục tiêu học tập đã đặt ra.</a:t>
            </a:r>
            <a:endParaRPr lang="en-US" sz="2800" dirty="0">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 xmlns:a16="http://schemas.microsoft.com/office/drawing/2014/main" id="{ACE3E4BD-29F1-4165-A3CF-532EB85174D3}"/>
              </a:ext>
            </a:extLst>
          </p:cNvPr>
          <p:cNvSpPr/>
          <p:nvPr/>
        </p:nvSpPr>
        <p:spPr>
          <a:xfrm>
            <a:off x="7557030" y="4308097"/>
            <a:ext cx="3723741" cy="1569660"/>
          </a:xfrm>
          <a:prstGeom prst="rect">
            <a:avLst/>
          </a:prstGeom>
        </p:spPr>
        <p:txBody>
          <a:bodyPr wrap="square">
            <a:spAutoFit/>
          </a:bodyPr>
          <a:lstStyle/>
          <a:p>
            <a:r>
              <a:rPr lang="pt-BR" sz="2400" dirty="0">
                <a:latin typeface="Times New Roman" panose="02020603050405020304" pitchFamily="18" charset="0"/>
                <a:cs typeface="Times New Roman" panose="02020603050405020304" pitchFamily="18" charset="0"/>
              </a:rPr>
              <a:t>D. Để mở rộng kiến thức, rèn luyện các kĩ năng cho bản thân, chúng ta cần phải học tập tự giác, tích cực.</a:t>
            </a:r>
            <a:endParaRPr lang="en-US" sz="24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 xmlns:a16="http://schemas.microsoft.com/office/drawing/2014/main" id="{F05FE60B-CEBA-4014-BD22-378D66BA4F28}"/>
              </a:ext>
            </a:extLst>
          </p:cNvPr>
          <p:cNvSpPr txBox="1"/>
          <p:nvPr/>
        </p:nvSpPr>
        <p:spPr>
          <a:xfrm>
            <a:off x="-28259" y="17048"/>
            <a:ext cx="10900766" cy="954107"/>
          </a:xfrm>
          <a:prstGeom prst="rect">
            <a:avLst/>
          </a:prstGeom>
          <a:solidFill>
            <a:schemeClr val="accent4">
              <a:lumMod val="20000"/>
              <a:lumOff val="80000"/>
            </a:schemeClr>
          </a:solidFill>
        </p:spPr>
        <p:txBody>
          <a:bodyPr wrap="square">
            <a:spAutoFit/>
          </a:bodyPr>
          <a:lstStyle/>
          <a:p>
            <a:pPr>
              <a:tabLst>
                <a:tab pos="241300" algn="l"/>
              </a:tabLs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3. </a:t>
            </a:r>
            <a:r>
              <a:rPr lang="pt-BR" sz="2800" i="1" dirty="0">
                <a:latin typeface="Times New Roman" panose="02020603050405020304" pitchFamily="18" charset="0"/>
                <a:cs typeface="Times New Roman" panose="02020603050405020304" pitchFamily="18" charset="0"/>
              </a:rPr>
              <a:t>Em đồng tình hay không đồng tình với các ý kiến nào dưới đây? Vì sao?</a:t>
            </a:r>
            <a:endParaRPr lang="en-US" sz="2800" dirty="0">
              <a:latin typeface="Times New Roman" panose="02020603050405020304" pitchFamily="18" charset="0"/>
              <a:cs typeface="Times New Roman" panose="02020603050405020304" pitchFamily="18" charset="0"/>
            </a:endParaRPr>
          </a:p>
          <a:p>
            <a:pPr lvl="0">
              <a:tabLst>
                <a:tab pos="24130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0" name="Shape 1">
            <a:extLst>
              <a:ext uri="{FF2B5EF4-FFF2-40B4-BE49-F238E27FC236}">
                <a16:creationId xmlns="" xmlns:a16="http://schemas.microsoft.com/office/drawing/2014/main" id="{AFCB5A16-2ECB-4CC7-994D-CC368DC3C5F1}"/>
              </a:ext>
            </a:extLst>
          </p:cNvPr>
          <p:cNvPicPr/>
          <p:nvPr/>
        </p:nvPicPr>
        <p:blipFill>
          <a:blip r:embed="rId4"/>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406793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heel(1)">
                                      <p:cBhvr>
                                        <p:cTn id="22" dur="20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5"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p:cNvPicPr>
          <p:nvPr/>
        </p:nvPicPr>
        <p:blipFill rotWithShape="1">
          <a:blip r:embed="rId2">
            <a:extLst>
              <a:ext uri="{28A0092B-C50C-407E-A947-70E740481C1C}">
                <a14:useLocalDpi xmlns:a14="http://schemas.microsoft.com/office/drawing/2010/main" val="0"/>
              </a:ext>
            </a:extLst>
          </a:blip>
          <a:srcRect l="3466" r="34400" b="5897"/>
          <a:stretch/>
        </p:blipFill>
        <p:spPr>
          <a:xfrm>
            <a:off x="-527383" y="-656810"/>
            <a:ext cx="12491856" cy="7514810"/>
          </a:xfrm>
          <a:prstGeom prst="rect">
            <a:avLst/>
          </a:prstGeom>
        </p:spPr>
      </p:pic>
      <p:sp>
        <p:nvSpPr>
          <p:cNvPr id="10" name="TextBox 9"/>
          <p:cNvSpPr txBox="1"/>
          <p:nvPr/>
        </p:nvSpPr>
        <p:spPr>
          <a:xfrm>
            <a:off x="1952030" y="1245911"/>
            <a:ext cx="7533030" cy="3077762"/>
          </a:xfrm>
          <a:prstGeom prst="rect">
            <a:avLst/>
          </a:prstGeom>
          <a:noFill/>
          <a:ln>
            <a:noFill/>
          </a:ln>
        </p:spPr>
        <p:txBody>
          <a:bodyPr wrap="square" lIns="121917" tIns="60958" rIns="121917" bIns="60958" rtlCol="0">
            <a:spAutoFit/>
          </a:bodyPr>
          <a:lstStyle/>
          <a:p>
            <a:r>
              <a:rPr lang="nl-NL" sz="2400" b="1" dirty="0">
                <a:latin typeface="Times New Roman" panose="02020603050405020304" pitchFamily="18" charset="0"/>
                <a:cs typeface="Times New Roman" panose="02020603050405020304" pitchFamily="18" charset="0"/>
              </a:rPr>
              <a:t>3. Bài tập 3/</a:t>
            </a:r>
            <a:r>
              <a:rPr lang="nl-NL" sz="2400" dirty="0">
                <a:latin typeface="Times New Roman" panose="02020603050405020304" pitchFamily="18" charset="0"/>
                <a:cs typeface="Times New Roman" panose="02020603050405020304" pitchFamily="18" charset="0"/>
              </a:rPr>
              <a:t> SGK</a:t>
            </a:r>
            <a:r>
              <a:rPr lang="vi-VN" sz="2400" dirty="0">
                <a:latin typeface="Times New Roman" panose="02020603050405020304" pitchFamily="18" charset="0"/>
                <a:cs typeface="Times New Roman" panose="02020603050405020304" pitchFamily="18" charset="0"/>
              </a:rPr>
              <a:t> tr14</a:t>
            </a:r>
            <a:r>
              <a:rPr lang="nl-NL"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nl-NL" sz="2400" b="1" dirty="0">
                <a:latin typeface="Times New Roman" panose="02020603050405020304" pitchFamily="18" charset="0"/>
                <a:cs typeface="Times New Roman" panose="02020603050405020304" pitchFamily="18" charset="0"/>
              </a:rPr>
              <a:t>* Em đồng tình với các ý kiến:</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A. vì mọi việc trên đời nếu muốn thành công đều cần đến kiến thức. Kiến thức càng nhiều thì làm mọi việc càng thành công và thuận lợi. Mà muốn trau dồi được nhiều kiến thức bổ ích thì cần phải chủ động học tập tự giác, tích cực.</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D. vì đây chính là ý nghĩa của việc học tập tự giác, tích cực</a:t>
            </a:r>
            <a:r>
              <a:rPr lang="nl-NL"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59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p:cNvPicPr>
          <p:nvPr/>
        </p:nvPicPr>
        <p:blipFill rotWithShape="1">
          <a:blip r:embed="rId2">
            <a:extLst>
              <a:ext uri="{28A0092B-C50C-407E-A947-70E740481C1C}">
                <a14:useLocalDpi xmlns:a14="http://schemas.microsoft.com/office/drawing/2010/main" val="0"/>
              </a:ext>
            </a:extLst>
          </a:blip>
          <a:srcRect l="3466" r="34400" b="5897"/>
          <a:stretch/>
        </p:blipFill>
        <p:spPr>
          <a:xfrm>
            <a:off x="-527383" y="-656810"/>
            <a:ext cx="12491856" cy="7514810"/>
          </a:xfrm>
          <a:prstGeom prst="rect">
            <a:avLst/>
          </a:prstGeom>
        </p:spPr>
      </p:pic>
      <p:sp>
        <p:nvSpPr>
          <p:cNvPr id="10" name="TextBox 9"/>
          <p:cNvSpPr txBox="1"/>
          <p:nvPr/>
        </p:nvSpPr>
        <p:spPr>
          <a:xfrm>
            <a:off x="1952030" y="1284547"/>
            <a:ext cx="7533030" cy="4185757"/>
          </a:xfrm>
          <a:prstGeom prst="rect">
            <a:avLst/>
          </a:prstGeom>
          <a:noFill/>
          <a:ln>
            <a:noFill/>
          </a:ln>
        </p:spPr>
        <p:txBody>
          <a:bodyPr wrap="square" lIns="121917" tIns="60958" rIns="121917" bIns="60958" rtlCol="0">
            <a:spAutoFit/>
          </a:bodyPr>
          <a:lstStyle/>
          <a:p>
            <a:r>
              <a:rPr lang="nl-NL" sz="2400" b="1" dirty="0">
                <a:latin typeface="Times New Roman" panose="02020603050405020304" pitchFamily="18" charset="0"/>
                <a:cs typeface="Times New Roman" panose="02020603050405020304" pitchFamily="18" charset="0"/>
              </a:rPr>
              <a:t>*Em không đồng tình với các ý kiến:</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B. vì mỗi môn hoc đều đem lại những kiến thức khác nhau, có ích cho cuộc sống và tương lai. Chúng ta cần phải học tập đầy đủ tất cả các môn để có thể trang bị những kiến thức cần thiết cho cuộc sống.</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C. vì trong cuộc sống có rất nhiều sự kiện xảy ra đột xuất, làm thay đổi hoàn cảnh của con người. Vì vậy tùy thuộc vào mỗi tình huống khác nhau mà cần phải điều chỉnh mục tiêu đã đề ra trở nên phù hợp với năng lực và hoàn cảnh hiện tại. Nếu mục tiêu không phù hợp với khả năng của bản thân thì sẽ dễ đem lại kết quả tiêu cực.</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878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358AA5BA-1406-49A7-88B5-A37157C686B5}"/>
              </a:ext>
            </a:extLst>
          </p:cNvPr>
          <p:cNvPicPr>
            <a:picLocks noChangeAspect="1"/>
          </p:cNvPicPr>
          <p:nvPr/>
        </p:nvPicPr>
        <p:blipFill>
          <a:blip r:embed="rId2"/>
          <a:stretch>
            <a:fillRect/>
          </a:stretch>
        </p:blipFill>
        <p:spPr>
          <a:xfrm>
            <a:off x="0" y="0"/>
            <a:ext cx="12192000" cy="6857999"/>
          </a:xfrm>
          <a:prstGeom prst="rect">
            <a:avLst/>
          </a:prstGeom>
        </p:spPr>
      </p:pic>
      <p:grpSp>
        <p:nvGrpSpPr>
          <p:cNvPr id="5" name="Group 4"/>
          <p:cNvGrpSpPr/>
          <p:nvPr/>
        </p:nvGrpSpPr>
        <p:grpSpPr>
          <a:xfrm>
            <a:off x="206062" y="114671"/>
            <a:ext cx="8182303" cy="7056838"/>
            <a:chOff x="114868" y="-346472"/>
            <a:chExt cx="7805125" cy="8168150"/>
          </a:xfrm>
        </p:grpSpPr>
        <p:pic>
          <p:nvPicPr>
            <p:cNvPr id="6" name="Google Shape;154;p8"/>
            <p:cNvPicPr preferRelativeResize="0"/>
            <p:nvPr/>
          </p:nvPicPr>
          <p:blipFill rotWithShape="1">
            <a:blip r:embed="rId3">
              <a:alphaModFix/>
            </a:blip>
            <a:srcRect l="16992" t="-937" r="50159" b="17086"/>
            <a:stretch/>
          </p:blipFill>
          <p:spPr>
            <a:xfrm>
              <a:off x="114868" y="-346472"/>
              <a:ext cx="7805125" cy="6999519"/>
            </a:xfrm>
            <a:prstGeom prst="rect">
              <a:avLst/>
            </a:prstGeom>
            <a:noFill/>
            <a:ln>
              <a:noFill/>
            </a:ln>
          </p:spPr>
        </p:pic>
        <p:pic>
          <p:nvPicPr>
            <p:cNvPr id="7" name="Google Shape;155;p8"/>
            <p:cNvPicPr preferRelativeResize="0"/>
            <p:nvPr/>
          </p:nvPicPr>
          <p:blipFill rotWithShape="1">
            <a:blip r:embed="rId4" cstate="print">
              <a:alphaModFix/>
            </a:blip>
            <a:srcRect/>
            <a:stretch/>
          </p:blipFill>
          <p:spPr>
            <a:xfrm>
              <a:off x="2981007" y="5491320"/>
              <a:ext cx="2072846" cy="2330358"/>
            </a:xfrm>
            <a:prstGeom prst="rect">
              <a:avLst/>
            </a:prstGeom>
            <a:noFill/>
            <a:ln>
              <a:noFill/>
            </a:ln>
          </p:spPr>
        </p:pic>
      </p:grpSp>
      <p:sp>
        <p:nvSpPr>
          <p:cNvPr id="8" name="Rectangle 7"/>
          <p:cNvSpPr/>
          <p:nvPr/>
        </p:nvSpPr>
        <p:spPr>
          <a:xfrm>
            <a:off x="975373" y="1712527"/>
            <a:ext cx="6133350" cy="3556295"/>
          </a:xfrm>
          <a:prstGeom prst="rect">
            <a:avLst/>
          </a:prstGeom>
        </p:spPr>
        <p:txBody>
          <a:bodyPr wrap="square">
            <a:spAutoFit/>
          </a:bodyPr>
          <a:lstStyle/>
          <a:p>
            <a:pPr marL="0" marR="0" lvl="0" indent="0" algn="l" defTabSz="914400" rtl="0" eaLnBrk="1" fontAlgn="auto" latinLnBrk="0" hangingPunct="1">
              <a:lnSpc>
                <a:spcPct val="127000"/>
              </a:lnSpc>
              <a:spcBef>
                <a:spcPts val="0"/>
              </a:spcBef>
              <a:spcAft>
                <a:spcPts val="0"/>
              </a:spcAft>
              <a:buClrTx/>
              <a:buSzTx/>
              <a:buFontTx/>
              <a:buNone/>
              <a:tabLst>
                <a:tab pos="241300" algn="l"/>
              </a:tabLst>
              <a:defRPr/>
            </a:pPr>
            <a:r>
              <a:rPr kumimoji="0" lang="en-US" sz="3600" b="0"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3600" b="0"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smtClean="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cần</a:t>
            </a:r>
            <a:r>
              <a:rPr kumimoji="0" lang="en-US" sz="3600" b="0" i="0" u="none" strike="noStrike" kern="1200" cap="none" spc="0" normalizeH="0" baseline="0" noProof="0" dirty="0" smtClean="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phải</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gì</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v</a:t>
            </a:r>
            <a:r>
              <a:rPr kumimoji="0" lang="vi-VN"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ư</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ợt</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huống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đ</a:t>
            </a:r>
            <a:r>
              <a:rPr kumimoji="0" lang="vi-VN"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ư</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ợc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êu</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mỗi</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nêu</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ứng</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phó</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1-2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huống</a:t>
            </a:r>
            <a:r>
              <a:rPr lang="en-US" sz="36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Shape 95"/>
          <p:cNvPicPr/>
          <p:nvPr/>
        </p:nvPicPr>
        <p:blipFill>
          <a:blip r:embed="rId5"/>
          <a:stretch/>
        </p:blipFill>
        <p:spPr>
          <a:xfrm>
            <a:off x="7727206" y="1582104"/>
            <a:ext cx="4556234" cy="4766648"/>
          </a:xfrm>
          <a:prstGeom prst="rect">
            <a:avLst/>
          </a:prstGeom>
        </p:spPr>
      </p:pic>
      <p:sp>
        <p:nvSpPr>
          <p:cNvPr id="11" name="Rectangle: Rounded Corners 1">
            <a:extLst>
              <a:ext uri="{FF2B5EF4-FFF2-40B4-BE49-F238E27FC236}">
                <a16:creationId xmlns:a16="http://schemas.microsoft.com/office/drawing/2014/main" xmlns="" id="{49368C2B-08BB-4567-BA27-2402FAA3C31F}"/>
              </a:ext>
            </a:extLst>
          </p:cNvPr>
          <p:cNvSpPr/>
          <p:nvPr/>
        </p:nvSpPr>
        <p:spPr>
          <a:xfrm>
            <a:off x="1562345" y="15346"/>
            <a:ext cx="8303244" cy="1161631"/>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65100" algn="just">
              <a:lnSpc>
                <a:spcPct val="130000"/>
              </a:lnSpc>
              <a:spcAft>
                <a:spcPts val="200"/>
              </a:spcAft>
              <a:defRPr/>
            </a:pP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TRÒ CHƠI: TẬP LÀM CHUYÊN GIA</a:t>
            </a:r>
            <a:endPar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mn-cs"/>
              </a:rPr>
              <a:t> </a:t>
            </a:r>
          </a:p>
        </p:txBody>
      </p:sp>
    </p:spTree>
    <p:extLst>
      <p:ext uri="{BB962C8B-B14F-4D97-AF65-F5344CB8AC3E}">
        <p14:creationId xmlns:p14="http://schemas.microsoft.com/office/powerpoint/2010/main" val="252177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p:cNvPicPr>
          <p:nvPr/>
        </p:nvPicPr>
        <p:blipFill rotWithShape="1">
          <a:blip r:embed="rId2">
            <a:extLst>
              <a:ext uri="{28A0092B-C50C-407E-A947-70E740481C1C}">
                <a14:useLocalDpi xmlns:a14="http://schemas.microsoft.com/office/drawing/2010/main" val="0"/>
              </a:ext>
            </a:extLst>
          </a:blip>
          <a:srcRect l="3466" r="34400" b="5897"/>
          <a:stretch/>
        </p:blipFill>
        <p:spPr>
          <a:xfrm>
            <a:off x="-527383" y="-656810"/>
            <a:ext cx="12491856" cy="7514810"/>
          </a:xfrm>
          <a:prstGeom prst="rect">
            <a:avLst/>
          </a:prstGeom>
        </p:spPr>
      </p:pic>
      <p:sp>
        <p:nvSpPr>
          <p:cNvPr id="10" name="TextBox 9"/>
          <p:cNvSpPr txBox="1"/>
          <p:nvPr/>
        </p:nvSpPr>
        <p:spPr>
          <a:xfrm>
            <a:off x="1596979" y="1078485"/>
            <a:ext cx="8448541" cy="5293753"/>
          </a:xfrm>
          <a:prstGeom prst="rect">
            <a:avLst/>
          </a:prstGeom>
          <a:noFill/>
          <a:ln>
            <a:noFill/>
          </a:ln>
        </p:spPr>
        <p:txBody>
          <a:bodyPr wrap="square" lIns="121917" tIns="60958" rIns="121917" bIns="60958" rtlCol="0">
            <a:spAutoFit/>
          </a:bodyPr>
          <a:lstStyle/>
          <a:p>
            <a:r>
              <a:rPr lang="nl-NL" sz="2400" b="1" dirty="0">
                <a:latin typeface="Times New Roman" panose="02020603050405020304" pitchFamily="18" charset="0"/>
                <a:cs typeface="Times New Roman" panose="02020603050405020304" pitchFamily="18" charset="0"/>
              </a:rPr>
              <a:t>4. </a:t>
            </a:r>
            <a:r>
              <a:rPr lang="vi-VN" sz="2400" b="1" dirty="0">
                <a:latin typeface="Times New Roman" panose="02020603050405020304" pitchFamily="18" charset="0"/>
                <a:cs typeface="Times New Roman" panose="02020603050405020304" pitchFamily="18" charset="0"/>
              </a:rPr>
              <a:t>Bài tập </a:t>
            </a:r>
            <a:r>
              <a:rPr lang="nl-NL" sz="2400" b="1" dirty="0">
                <a:latin typeface="Times New Roman" panose="02020603050405020304" pitchFamily="18" charset="0"/>
                <a:cs typeface="Times New Roman" panose="02020603050405020304" pitchFamily="18" charset="0"/>
              </a:rPr>
              <a:t>4/</a:t>
            </a:r>
            <a:r>
              <a:rPr lang="nl-NL" sz="2400" dirty="0">
                <a:latin typeface="Times New Roman" panose="02020603050405020304" pitchFamily="18" charset="0"/>
                <a:cs typeface="Times New Roman" panose="02020603050405020304" pitchFamily="18" charset="0"/>
              </a:rPr>
              <a:t> SGK</a:t>
            </a:r>
            <a:r>
              <a:rPr lang="vi-VN" sz="2400" dirty="0">
                <a:latin typeface="Times New Roman" panose="02020603050405020304" pitchFamily="18" charset="0"/>
                <a:cs typeface="Times New Roman" panose="02020603050405020304" pitchFamily="18" charset="0"/>
              </a:rPr>
              <a:t> tr14</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a. Nhận xét:</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H là người biết học tập chủ động, tích cực, chịu khó làm thêm bài tập nâng cao để rèn luyện tư duy. Vì vậy, chắc chắn kết quả học của H sẽ được nâng cao.</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Ngược lại A không chủ động học tập tự giác, tích cực, chỉ làm các bài tập dễ cô giao mà bỏ qua các bài tập khó, không những vậy còn thuyết phục H đi chơi đừng làm bài tập.</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b. Nếu em là H, em sẽ khuyên A rằng nếu muốn nâng cao thành tích học tập thì chỉ làm những bài tập dễ cô giao thôi là không đủ. Khi làm thêm những bài tập nâng cao không những giúp ôn luyện lại kiến thức đã học, giúp hiểu sâu và nắm vững kiến thức, mà còn giúp rèn luyện tư duy, khả năng sáng tạo và tính kiên trì. </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6225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1744" y="873713"/>
            <a:ext cx="5256584" cy="3491393"/>
          </a:xfrm>
          <a:prstGeom prst="rect">
            <a:avLst/>
          </a:prstGeom>
        </p:spPr>
      </p:pic>
      <p:sp>
        <p:nvSpPr>
          <p:cNvPr id="30" name="TextBox 68"/>
          <p:cNvSpPr txBox="1">
            <a:spLocks/>
          </p:cNvSpPr>
          <p:nvPr/>
        </p:nvSpPr>
        <p:spPr>
          <a:xfrm>
            <a:off x="6007469" y="2902674"/>
            <a:ext cx="2608813" cy="1620125"/>
          </a:xfrm>
          <a:prstGeom prst="rect">
            <a:avLst/>
          </a:prstGeom>
        </p:spPr>
        <p:txBody>
          <a:bodyPr vert="horz" wrap="square" lIns="0" tIns="72000" rIns="0" bIns="0" anchor="t" anchorCtr="1">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srgbClr val="000000">
                  <a:lumMod val="75000"/>
                  <a:lumOff val="25000"/>
                </a:srgbClr>
              </a:solidFill>
              <a:effectLst/>
              <a:uLnTx/>
              <a:uFillTx/>
              <a:latin typeface="Calibri"/>
              <a:ea typeface="宋体" panose="02010600030101010101" pitchFamily="2" charset="-122"/>
              <a:cs typeface="+mn-cs"/>
            </a:endParaRPr>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3789041"/>
            <a:ext cx="3941366" cy="2256395"/>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5480" y="873711"/>
            <a:ext cx="2452528" cy="2452528"/>
          </a:xfrm>
          <a:prstGeom prst="rect">
            <a:avLst/>
          </a:prstGeom>
        </p:spPr>
      </p:pic>
      <p:sp>
        <p:nvSpPr>
          <p:cNvPr id="2" name="TextBox 1">
            <a:extLst>
              <a:ext uri="{FF2B5EF4-FFF2-40B4-BE49-F238E27FC236}">
                <a16:creationId xmlns:a16="http://schemas.microsoft.com/office/drawing/2014/main" xmlns="" id="{65CDB1A3-9A7A-4425-A5F7-336080DB8C40}"/>
              </a:ext>
            </a:extLst>
          </p:cNvPr>
          <p:cNvSpPr txBox="1"/>
          <p:nvPr/>
        </p:nvSpPr>
        <p:spPr>
          <a:xfrm>
            <a:off x="4972957" y="1788412"/>
            <a:ext cx="310047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Algerian" panose="04020705040A02060702" pitchFamily="82" charset="0"/>
                <a:ea typeface="微软雅黑" panose="020B0503020204020204" pitchFamily="34" charset="-122"/>
                <a:cs typeface="Arial" panose="020B0604020202020204" pitchFamily="34" charset="0"/>
              </a:rPr>
              <a:t>VẬN DỤNG</a:t>
            </a:r>
          </a:p>
        </p:txBody>
      </p:sp>
      <p:pic>
        <p:nvPicPr>
          <p:cNvPr id="7" name="Picture 6">
            <a:extLst>
              <a:ext uri="{FF2B5EF4-FFF2-40B4-BE49-F238E27FC236}">
                <a16:creationId xmlns:a16="http://schemas.microsoft.com/office/drawing/2014/main" xmlns="" id="{90DE3E3E-8FD6-48AA-91D3-B4E1E40EE984}"/>
              </a:ext>
            </a:extLst>
          </p:cNvPr>
          <p:cNvPicPr>
            <a:picLocks noChangeAspect="1"/>
          </p:cNvPicPr>
          <p:nvPr/>
        </p:nvPicPr>
        <p:blipFill>
          <a:blip r:embed="rId5"/>
          <a:stretch>
            <a:fillRect/>
          </a:stretch>
        </p:blipFill>
        <p:spPr>
          <a:xfrm>
            <a:off x="11033660" y="0"/>
            <a:ext cx="1158340" cy="1048603"/>
          </a:xfrm>
          <a:prstGeom prst="rect">
            <a:avLst/>
          </a:prstGeom>
        </p:spPr>
      </p:pic>
    </p:spTree>
    <p:extLst>
      <p:ext uri="{BB962C8B-B14F-4D97-AF65-F5344CB8AC3E}">
        <p14:creationId xmlns:p14="http://schemas.microsoft.com/office/powerpoint/2010/main" val="41578378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nodePh="1">
                                  <p:stCondLst>
                                    <p:cond delay="0"/>
                                  </p:stCondLst>
                                  <p:endCondLst>
                                    <p:cond evt="begin" delay="0">
                                      <p:tn val="5"/>
                                    </p:cond>
                                  </p:end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Picture 232">
            <a:extLst>
              <a:ext uri="{FF2B5EF4-FFF2-40B4-BE49-F238E27FC236}">
                <a16:creationId xmlns:a16="http://schemas.microsoft.com/office/drawing/2014/main" xmlns="" id="{A3069461-560C-4783-87E4-ABE516ADE0FF}"/>
              </a:ext>
            </a:extLst>
          </p:cNvPr>
          <p:cNvPicPr>
            <a:picLocks noChangeAspect="1"/>
          </p:cNvPicPr>
          <p:nvPr/>
        </p:nvPicPr>
        <p:blipFill>
          <a:blip r:embed="rId2"/>
          <a:stretch>
            <a:fillRect/>
          </a:stretch>
        </p:blipFill>
        <p:spPr>
          <a:xfrm>
            <a:off x="108593" y="19724"/>
            <a:ext cx="12192000" cy="6857999"/>
          </a:xfrm>
          <a:prstGeom prst="rect">
            <a:avLst/>
          </a:prstGeom>
        </p:spPr>
      </p:pic>
      <p:pic>
        <p:nvPicPr>
          <p:cNvPr id="2" name="图片 6">
            <a:extLst>
              <a:ext uri="{FF2B5EF4-FFF2-40B4-BE49-F238E27FC236}">
                <a16:creationId xmlns:a16="http://schemas.microsoft.com/office/drawing/2014/main" xmlns="" id="{FB6E761C-C8D6-4D13-BAE7-1C1FF426A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91" y="3544624"/>
            <a:ext cx="3188719" cy="3540319"/>
          </a:xfrm>
          <a:prstGeom prst="rect">
            <a:avLst/>
          </a:prstGeom>
        </p:spPr>
      </p:pic>
      <p:pic>
        <p:nvPicPr>
          <p:cNvPr id="3" name="图片 11">
            <a:extLst>
              <a:ext uri="{FF2B5EF4-FFF2-40B4-BE49-F238E27FC236}">
                <a16:creationId xmlns:a16="http://schemas.microsoft.com/office/drawing/2014/main" xmlns="" id="{FFE99B26-B51D-4F7B-8B21-28D0AC9C0B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4536" y="5359529"/>
            <a:ext cx="2869752" cy="1711901"/>
          </a:xfrm>
          <a:prstGeom prst="rect">
            <a:avLst/>
          </a:prstGeom>
        </p:spPr>
      </p:pic>
      <p:pic>
        <p:nvPicPr>
          <p:cNvPr id="4" name="Picture 2">
            <a:extLst>
              <a:ext uri="{FF2B5EF4-FFF2-40B4-BE49-F238E27FC236}">
                <a16:creationId xmlns:a16="http://schemas.microsoft.com/office/drawing/2014/main" xmlns="" id="{C57CB3B7-A31F-4C67-B588-B30ACA6FE6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494" y="213431"/>
            <a:ext cx="1695058" cy="2156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图片 2">
            <a:extLst>
              <a:ext uri="{FF2B5EF4-FFF2-40B4-BE49-F238E27FC236}">
                <a16:creationId xmlns:a16="http://schemas.microsoft.com/office/drawing/2014/main" xmlns="" id="{011E1504-3C29-4E22-BF62-C8AC9D8599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4590" y="264255"/>
            <a:ext cx="1694696" cy="2161906"/>
          </a:xfrm>
          <a:prstGeom prst="rect">
            <a:avLst/>
          </a:prstGeom>
        </p:spPr>
      </p:pic>
      <p:grpSp>
        <p:nvGrpSpPr>
          <p:cNvPr id="6" name="组合 2">
            <a:extLst>
              <a:ext uri="{FF2B5EF4-FFF2-40B4-BE49-F238E27FC236}">
                <a16:creationId xmlns:a16="http://schemas.microsoft.com/office/drawing/2014/main" xmlns="" id="{8D054DAA-598A-45C3-8124-9575502FA773}"/>
              </a:ext>
            </a:extLst>
          </p:cNvPr>
          <p:cNvGrpSpPr/>
          <p:nvPr/>
        </p:nvGrpSpPr>
        <p:grpSpPr>
          <a:xfrm>
            <a:off x="1359961" y="1160924"/>
            <a:ext cx="4920038" cy="3824119"/>
            <a:chOff x="1949253" y="1627716"/>
            <a:chExt cx="3271491" cy="2309600"/>
          </a:xfrm>
        </p:grpSpPr>
        <p:grpSp>
          <p:nvGrpSpPr>
            <p:cNvPr id="7" name="组合 135">
              <a:extLst>
                <a:ext uri="{FF2B5EF4-FFF2-40B4-BE49-F238E27FC236}">
                  <a16:creationId xmlns:a16="http://schemas.microsoft.com/office/drawing/2014/main" xmlns="" id="{D58AED1F-ABF0-45D8-9A7E-839BE7D8990D}"/>
                </a:ext>
              </a:extLst>
            </p:cNvPr>
            <p:cNvGrpSpPr/>
            <p:nvPr/>
          </p:nvGrpSpPr>
          <p:grpSpPr>
            <a:xfrm>
              <a:off x="1949253" y="1627716"/>
              <a:ext cx="3271491" cy="2309600"/>
              <a:chOff x="3246438" y="1068388"/>
              <a:chExt cx="5711825" cy="4678363"/>
            </a:xfrm>
            <a:solidFill>
              <a:schemeClr val="tx1"/>
            </a:solidFill>
          </p:grpSpPr>
          <p:sp>
            <p:nvSpPr>
              <p:cNvPr id="9" name="Freeform 5">
                <a:extLst>
                  <a:ext uri="{FF2B5EF4-FFF2-40B4-BE49-F238E27FC236}">
                    <a16:creationId xmlns:a16="http://schemas.microsoft.com/office/drawing/2014/main" xmlns="" id="{2FBD4893-B88F-4FBC-BD03-0254E284235F}"/>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 name="Freeform 6">
                <a:extLst>
                  <a:ext uri="{FF2B5EF4-FFF2-40B4-BE49-F238E27FC236}">
                    <a16:creationId xmlns:a16="http://schemas.microsoft.com/office/drawing/2014/main" xmlns="" id="{D4EB34A4-A035-404A-B799-4CCDE9F07F69}"/>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 name="Freeform 7">
                <a:extLst>
                  <a:ext uri="{FF2B5EF4-FFF2-40B4-BE49-F238E27FC236}">
                    <a16:creationId xmlns:a16="http://schemas.microsoft.com/office/drawing/2014/main" xmlns="" id="{72C4CA55-130E-4123-8B78-6588168C47FC}"/>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 name="Freeform 8">
                <a:extLst>
                  <a:ext uri="{FF2B5EF4-FFF2-40B4-BE49-F238E27FC236}">
                    <a16:creationId xmlns:a16="http://schemas.microsoft.com/office/drawing/2014/main" xmlns="" id="{A28C9912-2B57-4F8E-899C-E4FD9C7BD1F5}"/>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 name="Freeform 9">
                <a:extLst>
                  <a:ext uri="{FF2B5EF4-FFF2-40B4-BE49-F238E27FC236}">
                    <a16:creationId xmlns:a16="http://schemas.microsoft.com/office/drawing/2014/main" xmlns="" id="{D1EF031C-073B-4CEF-A06F-2BFE289DC182}"/>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 name="Freeform 10">
                <a:extLst>
                  <a:ext uri="{FF2B5EF4-FFF2-40B4-BE49-F238E27FC236}">
                    <a16:creationId xmlns:a16="http://schemas.microsoft.com/office/drawing/2014/main" xmlns="" id="{EA57F0DF-82AF-42A0-8BF2-38A854DA78BF}"/>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 name="Freeform 11">
                <a:extLst>
                  <a:ext uri="{FF2B5EF4-FFF2-40B4-BE49-F238E27FC236}">
                    <a16:creationId xmlns:a16="http://schemas.microsoft.com/office/drawing/2014/main" xmlns="" id="{85528011-66C8-4818-905B-A5119A0B998B}"/>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6" name="组合 143">
                <a:extLst>
                  <a:ext uri="{FF2B5EF4-FFF2-40B4-BE49-F238E27FC236}">
                    <a16:creationId xmlns:a16="http://schemas.microsoft.com/office/drawing/2014/main" xmlns="" id="{11BF4EF0-1B05-417E-9563-07561244CB09}"/>
                  </a:ext>
                </a:extLst>
              </p:cNvPr>
              <p:cNvGrpSpPr/>
              <p:nvPr/>
            </p:nvGrpSpPr>
            <p:grpSpPr>
              <a:xfrm>
                <a:off x="3517901" y="1225551"/>
                <a:ext cx="5260975" cy="4090987"/>
                <a:chOff x="3517901" y="1225551"/>
                <a:chExt cx="5260975" cy="4090987"/>
              </a:xfrm>
              <a:grpFill/>
            </p:grpSpPr>
            <p:sp>
              <p:nvSpPr>
                <p:cNvPr id="17" name="Freeform 12">
                  <a:extLst>
                    <a:ext uri="{FF2B5EF4-FFF2-40B4-BE49-F238E27FC236}">
                      <a16:creationId xmlns:a16="http://schemas.microsoft.com/office/drawing/2014/main" xmlns="" id="{078A2F5E-DDEF-4ED9-8CEE-E6D8A2EA2912}"/>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13">
                  <a:extLst>
                    <a:ext uri="{FF2B5EF4-FFF2-40B4-BE49-F238E27FC236}">
                      <a16:creationId xmlns:a16="http://schemas.microsoft.com/office/drawing/2014/main" xmlns="" id="{2C153CBA-C459-4691-9A24-566F8B93692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14">
                  <a:extLst>
                    <a:ext uri="{FF2B5EF4-FFF2-40B4-BE49-F238E27FC236}">
                      <a16:creationId xmlns:a16="http://schemas.microsoft.com/office/drawing/2014/main" xmlns="" id="{DF8BD1EE-340A-48FA-8E6F-A96CC67B7DF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15">
                  <a:extLst>
                    <a:ext uri="{FF2B5EF4-FFF2-40B4-BE49-F238E27FC236}">
                      <a16:creationId xmlns:a16="http://schemas.microsoft.com/office/drawing/2014/main" xmlns="" id="{8507A91A-E4A8-4490-B57F-FA838B66CE63}"/>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6">
                  <a:extLst>
                    <a:ext uri="{FF2B5EF4-FFF2-40B4-BE49-F238E27FC236}">
                      <a16:creationId xmlns:a16="http://schemas.microsoft.com/office/drawing/2014/main" xmlns="" id="{C70852DC-F006-4DC0-B237-6F210206F90F}"/>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7">
                  <a:extLst>
                    <a:ext uri="{FF2B5EF4-FFF2-40B4-BE49-F238E27FC236}">
                      <a16:creationId xmlns:a16="http://schemas.microsoft.com/office/drawing/2014/main" xmlns="" id="{95FF7DF2-0A5B-49A4-A849-C73B5133BC57}"/>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3" name="Freeform 18">
                  <a:extLst>
                    <a:ext uri="{FF2B5EF4-FFF2-40B4-BE49-F238E27FC236}">
                      <a16:creationId xmlns:a16="http://schemas.microsoft.com/office/drawing/2014/main" xmlns="" id="{9B65670F-5131-4554-904D-000E1C3DDBA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4" name="Freeform 19">
                  <a:extLst>
                    <a:ext uri="{FF2B5EF4-FFF2-40B4-BE49-F238E27FC236}">
                      <a16:creationId xmlns:a16="http://schemas.microsoft.com/office/drawing/2014/main" xmlns="" id="{08D22F81-B21D-4282-A456-82C4DF2A241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20">
                  <a:extLst>
                    <a:ext uri="{FF2B5EF4-FFF2-40B4-BE49-F238E27FC236}">
                      <a16:creationId xmlns:a16="http://schemas.microsoft.com/office/drawing/2014/main" xmlns="" id="{ECF0E66D-ACED-47C4-BFDA-CE90499A7C07}"/>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21">
                  <a:extLst>
                    <a:ext uri="{FF2B5EF4-FFF2-40B4-BE49-F238E27FC236}">
                      <a16:creationId xmlns:a16="http://schemas.microsoft.com/office/drawing/2014/main" xmlns="" id="{102F4BF2-A344-400F-985E-84A23364F0BE}"/>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22">
                  <a:extLst>
                    <a:ext uri="{FF2B5EF4-FFF2-40B4-BE49-F238E27FC236}">
                      <a16:creationId xmlns:a16="http://schemas.microsoft.com/office/drawing/2014/main" xmlns="" id="{9D460B84-51DF-4FD8-BB46-A781506F8DDA}"/>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23">
                  <a:extLst>
                    <a:ext uri="{FF2B5EF4-FFF2-40B4-BE49-F238E27FC236}">
                      <a16:creationId xmlns:a16="http://schemas.microsoft.com/office/drawing/2014/main" xmlns="" id="{5C14206F-BDF1-45E4-BD48-FF34C9871B8E}"/>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24">
                  <a:extLst>
                    <a:ext uri="{FF2B5EF4-FFF2-40B4-BE49-F238E27FC236}">
                      <a16:creationId xmlns:a16="http://schemas.microsoft.com/office/drawing/2014/main" xmlns="" id="{507B968D-20D0-4516-89A9-DC4415AE8B3F}"/>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25">
                  <a:extLst>
                    <a:ext uri="{FF2B5EF4-FFF2-40B4-BE49-F238E27FC236}">
                      <a16:creationId xmlns:a16="http://schemas.microsoft.com/office/drawing/2014/main" xmlns="" id="{0D362F8F-453F-4FA2-ABC9-CCB92CFF9645}"/>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26">
                  <a:extLst>
                    <a:ext uri="{FF2B5EF4-FFF2-40B4-BE49-F238E27FC236}">
                      <a16:creationId xmlns:a16="http://schemas.microsoft.com/office/drawing/2014/main" xmlns="" id="{7BF0C9C7-C262-4992-B6D3-9631F608182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7">
                  <a:extLst>
                    <a:ext uri="{FF2B5EF4-FFF2-40B4-BE49-F238E27FC236}">
                      <a16:creationId xmlns:a16="http://schemas.microsoft.com/office/drawing/2014/main" xmlns="" id="{8876E981-D179-44BA-B61D-36004548C27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8">
                  <a:extLst>
                    <a:ext uri="{FF2B5EF4-FFF2-40B4-BE49-F238E27FC236}">
                      <a16:creationId xmlns:a16="http://schemas.microsoft.com/office/drawing/2014/main" xmlns="" id="{77C5A5ED-995B-42F6-B616-4B53BCE2D2A2}"/>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9">
                  <a:extLst>
                    <a:ext uri="{FF2B5EF4-FFF2-40B4-BE49-F238E27FC236}">
                      <a16:creationId xmlns:a16="http://schemas.microsoft.com/office/drawing/2014/main" xmlns="" id="{8730ABBD-359A-470F-A3F3-24B73819BA3B}"/>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30">
                  <a:extLst>
                    <a:ext uri="{FF2B5EF4-FFF2-40B4-BE49-F238E27FC236}">
                      <a16:creationId xmlns:a16="http://schemas.microsoft.com/office/drawing/2014/main" xmlns="" id="{7748A976-902F-49DE-9572-926959E2864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31">
                  <a:extLst>
                    <a:ext uri="{FF2B5EF4-FFF2-40B4-BE49-F238E27FC236}">
                      <a16:creationId xmlns:a16="http://schemas.microsoft.com/office/drawing/2014/main" xmlns="" id="{47827897-CAC0-4E5E-A3D8-2831F1F43CA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32">
                  <a:extLst>
                    <a:ext uri="{FF2B5EF4-FFF2-40B4-BE49-F238E27FC236}">
                      <a16:creationId xmlns:a16="http://schemas.microsoft.com/office/drawing/2014/main" xmlns="" id="{E773F939-CB07-4596-9FDD-B9238A8E055C}"/>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33">
                  <a:extLst>
                    <a:ext uri="{FF2B5EF4-FFF2-40B4-BE49-F238E27FC236}">
                      <a16:creationId xmlns:a16="http://schemas.microsoft.com/office/drawing/2014/main" xmlns="" id="{D3FF9045-86AC-42C3-AC0C-808A19F00B9D}"/>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34">
                  <a:extLst>
                    <a:ext uri="{FF2B5EF4-FFF2-40B4-BE49-F238E27FC236}">
                      <a16:creationId xmlns:a16="http://schemas.microsoft.com/office/drawing/2014/main" xmlns="" id="{4810AD40-77E8-4C96-955D-A8AC4897FEF8}"/>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35">
                  <a:extLst>
                    <a:ext uri="{FF2B5EF4-FFF2-40B4-BE49-F238E27FC236}">
                      <a16:creationId xmlns:a16="http://schemas.microsoft.com/office/drawing/2014/main" xmlns="" id="{F62D7822-0794-42AB-BC1B-1B79FAA3D11D}"/>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36">
                  <a:extLst>
                    <a:ext uri="{FF2B5EF4-FFF2-40B4-BE49-F238E27FC236}">
                      <a16:creationId xmlns:a16="http://schemas.microsoft.com/office/drawing/2014/main" xmlns="" id="{74C67D56-3290-4233-B7D4-80AB3549D85D}"/>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7">
                  <a:extLst>
                    <a:ext uri="{FF2B5EF4-FFF2-40B4-BE49-F238E27FC236}">
                      <a16:creationId xmlns:a16="http://schemas.microsoft.com/office/drawing/2014/main" xmlns="" id="{B08A9991-16D5-4310-8175-32877E073FD3}"/>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8">
                  <a:extLst>
                    <a:ext uri="{FF2B5EF4-FFF2-40B4-BE49-F238E27FC236}">
                      <a16:creationId xmlns:a16="http://schemas.microsoft.com/office/drawing/2014/main" xmlns="" id="{4AAA0EEE-06B0-4EAC-A16A-26D01F993B4D}"/>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9">
                  <a:extLst>
                    <a:ext uri="{FF2B5EF4-FFF2-40B4-BE49-F238E27FC236}">
                      <a16:creationId xmlns:a16="http://schemas.microsoft.com/office/drawing/2014/main" xmlns="" id="{0E610C5D-2436-4FA4-B7E9-5374807435B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40">
                  <a:extLst>
                    <a:ext uri="{FF2B5EF4-FFF2-40B4-BE49-F238E27FC236}">
                      <a16:creationId xmlns:a16="http://schemas.microsoft.com/office/drawing/2014/main" xmlns="" id="{23A96C75-3B18-49D5-9ED8-3A423B50DC88}"/>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41">
                  <a:extLst>
                    <a:ext uri="{FF2B5EF4-FFF2-40B4-BE49-F238E27FC236}">
                      <a16:creationId xmlns:a16="http://schemas.microsoft.com/office/drawing/2014/main" xmlns="" id="{740E3DD9-1D2C-45E7-8926-B69EBDD78E9F}"/>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42">
                  <a:extLst>
                    <a:ext uri="{FF2B5EF4-FFF2-40B4-BE49-F238E27FC236}">
                      <a16:creationId xmlns:a16="http://schemas.microsoft.com/office/drawing/2014/main" xmlns="" id="{720AE166-A88B-42C0-B870-AC61CA4C00AE}"/>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43">
                  <a:extLst>
                    <a:ext uri="{FF2B5EF4-FFF2-40B4-BE49-F238E27FC236}">
                      <a16:creationId xmlns:a16="http://schemas.microsoft.com/office/drawing/2014/main" xmlns="" id="{D239EE26-C665-4D57-B02D-D5F2D9A1BB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44">
                  <a:extLst>
                    <a:ext uri="{FF2B5EF4-FFF2-40B4-BE49-F238E27FC236}">
                      <a16:creationId xmlns:a16="http://schemas.microsoft.com/office/drawing/2014/main" xmlns="" id="{5E431BA4-5FA5-42DD-877F-B8D56B2496CC}"/>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45">
                  <a:extLst>
                    <a:ext uri="{FF2B5EF4-FFF2-40B4-BE49-F238E27FC236}">
                      <a16:creationId xmlns:a16="http://schemas.microsoft.com/office/drawing/2014/main" xmlns="" id="{E30B3B95-3C44-42DB-B2C1-7B09F705DBF7}"/>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46">
                  <a:extLst>
                    <a:ext uri="{FF2B5EF4-FFF2-40B4-BE49-F238E27FC236}">
                      <a16:creationId xmlns:a16="http://schemas.microsoft.com/office/drawing/2014/main" xmlns="" id="{D367A7FF-8C78-4355-A197-4117A3B21E74}"/>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7">
                  <a:extLst>
                    <a:ext uri="{FF2B5EF4-FFF2-40B4-BE49-F238E27FC236}">
                      <a16:creationId xmlns:a16="http://schemas.microsoft.com/office/drawing/2014/main" xmlns="" id="{C1BFD2A0-ECA2-4438-9162-3A6E2B9E91D0}"/>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8">
                  <a:extLst>
                    <a:ext uri="{FF2B5EF4-FFF2-40B4-BE49-F238E27FC236}">
                      <a16:creationId xmlns:a16="http://schemas.microsoft.com/office/drawing/2014/main" xmlns="" id="{A613BF4C-321C-45DF-AD04-74ACAF334416}"/>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9">
                  <a:extLst>
                    <a:ext uri="{FF2B5EF4-FFF2-40B4-BE49-F238E27FC236}">
                      <a16:creationId xmlns:a16="http://schemas.microsoft.com/office/drawing/2014/main" xmlns="" id="{371393D0-2847-4F8D-8B0F-A6CAFCD4001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50">
                  <a:extLst>
                    <a:ext uri="{FF2B5EF4-FFF2-40B4-BE49-F238E27FC236}">
                      <a16:creationId xmlns:a16="http://schemas.microsoft.com/office/drawing/2014/main" xmlns="" id="{13B9E13F-C245-43E2-BB6B-58D2AA62A314}"/>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51">
                  <a:extLst>
                    <a:ext uri="{FF2B5EF4-FFF2-40B4-BE49-F238E27FC236}">
                      <a16:creationId xmlns:a16="http://schemas.microsoft.com/office/drawing/2014/main" xmlns="" id="{CD2E4A88-2213-4213-B091-0F9023152C4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52">
                  <a:extLst>
                    <a:ext uri="{FF2B5EF4-FFF2-40B4-BE49-F238E27FC236}">
                      <a16:creationId xmlns:a16="http://schemas.microsoft.com/office/drawing/2014/main" xmlns="" id="{37D4605B-835C-4A96-AC84-92734A6ACF1D}"/>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53">
                  <a:extLst>
                    <a:ext uri="{FF2B5EF4-FFF2-40B4-BE49-F238E27FC236}">
                      <a16:creationId xmlns:a16="http://schemas.microsoft.com/office/drawing/2014/main" xmlns="" id="{2332D1D1-627B-4ABF-9A4D-D844C0AB1E9D}"/>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54">
                  <a:extLst>
                    <a:ext uri="{FF2B5EF4-FFF2-40B4-BE49-F238E27FC236}">
                      <a16:creationId xmlns:a16="http://schemas.microsoft.com/office/drawing/2014/main" xmlns="" id="{DFC98597-F6F8-413B-873B-0582015BF1E6}"/>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55">
                  <a:extLst>
                    <a:ext uri="{FF2B5EF4-FFF2-40B4-BE49-F238E27FC236}">
                      <a16:creationId xmlns:a16="http://schemas.microsoft.com/office/drawing/2014/main" xmlns="" id="{AEACEEE6-A713-4806-A186-C865F4748B1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56">
                  <a:extLst>
                    <a:ext uri="{FF2B5EF4-FFF2-40B4-BE49-F238E27FC236}">
                      <a16:creationId xmlns:a16="http://schemas.microsoft.com/office/drawing/2014/main" xmlns="" id="{D0BE59FC-6B1D-499D-8CC1-8801320C0E4D}"/>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7">
                  <a:extLst>
                    <a:ext uri="{FF2B5EF4-FFF2-40B4-BE49-F238E27FC236}">
                      <a16:creationId xmlns:a16="http://schemas.microsoft.com/office/drawing/2014/main" xmlns="" id="{3389736A-83C4-41B8-A3E5-8F3B8EC0E882}"/>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8">
                  <a:extLst>
                    <a:ext uri="{FF2B5EF4-FFF2-40B4-BE49-F238E27FC236}">
                      <a16:creationId xmlns:a16="http://schemas.microsoft.com/office/drawing/2014/main" xmlns="" id="{10FFE8F2-0A7D-45BD-B850-EFF5D7314C9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9">
                  <a:extLst>
                    <a:ext uri="{FF2B5EF4-FFF2-40B4-BE49-F238E27FC236}">
                      <a16:creationId xmlns:a16="http://schemas.microsoft.com/office/drawing/2014/main" xmlns="" id="{76F9DE01-0CB1-4233-ACF8-7C194D3373C5}"/>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60">
                  <a:extLst>
                    <a:ext uri="{FF2B5EF4-FFF2-40B4-BE49-F238E27FC236}">
                      <a16:creationId xmlns:a16="http://schemas.microsoft.com/office/drawing/2014/main" xmlns="" id="{E1ADEA28-A5A3-46E4-B784-470F380C84A8}"/>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61">
                  <a:extLst>
                    <a:ext uri="{FF2B5EF4-FFF2-40B4-BE49-F238E27FC236}">
                      <a16:creationId xmlns:a16="http://schemas.microsoft.com/office/drawing/2014/main" xmlns="" id="{883E643E-FA87-4897-AB60-68E6766E3327}"/>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62">
                  <a:extLst>
                    <a:ext uri="{FF2B5EF4-FFF2-40B4-BE49-F238E27FC236}">
                      <a16:creationId xmlns:a16="http://schemas.microsoft.com/office/drawing/2014/main" xmlns="" id="{AF39DB9A-25BE-4B01-BC5A-978942C02467}"/>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63">
                  <a:extLst>
                    <a:ext uri="{FF2B5EF4-FFF2-40B4-BE49-F238E27FC236}">
                      <a16:creationId xmlns:a16="http://schemas.microsoft.com/office/drawing/2014/main" xmlns="" id="{39975B54-5C53-4FD1-BBE1-2CFD328F20CE}"/>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64">
                  <a:extLst>
                    <a:ext uri="{FF2B5EF4-FFF2-40B4-BE49-F238E27FC236}">
                      <a16:creationId xmlns:a16="http://schemas.microsoft.com/office/drawing/2014/main" xmlns="" id="{33C9685E-20BD-4783-9FAC-AA7483338A02}"/>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65">
                  <a:extLst>
                    <a:ext uri="{FF2B5EF4-FFF2-40B4-BE49-F238E27FC236}">
                      <a16:creationId xmlns:a16="http://schemas.microsoft.com/office/drawing/2014/main" xmlns="" id="{3C5F0C41-B90A-4493-B0EA-D4E5022D4AB4}"/>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66">
                  <a:extLst>
                    <a:ext uri="{FF2B5EF4-FFF2-40B4-BE49-F238E27FC236}">
                      <a16:creationId xmlns:a16="http://schemas.microsoft.com/office/drawing/2014/main" xmlns="" id="{1552B270-1C03-4BEB-B9D5-4A1898C22B42}"/>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7">
                  <a:extLst>
                    <a:ext uri="{FF2B5EF4-FFF2-40B4-BE49-F238E27FC236}">
                      <a16:creationId xmlns:a16="http://schemas.microsoft.com/office/drawing/2014/main" xmlns="" id="{8CA014FC-367A-41CE-99A3-C948AF287337}"/>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8">
                  <a:extLst>
                    <a:ext uri="{FF2B5EF4-FFF2-40B4-BE49-F238E27FC236}">
                      <a16:creationId xmlns:a16="http://schemas.microsoft.com/office/drawing/2014/main" xmlns="" id="{E41AF02E-241D-476E-87A2-574DB8B17A4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9">
                  <a:extLst>
                    <a:ext uri="{FF2B5EF4-FFF2-40B4-BE49-F238E27FC236}">
                      <a16:creationId xmlns:a16="http://schemas.microsoft.com/office/drawing/2014/main" xmlns="" id="{00CFF0C6-B4D8-4D67-A702-2FC093082BBE}"/>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70">
                  <a:extLst>
                    <a:ext uri="{FF2B5EF4-FFF2-40B4-BE49-F238E27FC236}">
                      <a16:creationId xmlns:a16="http://schemas.microsoft.com/office/drawing/2014/main" xmlns="" id="{48DD892B-09D6-4017-8069-CD99A934DFE4}"/>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71">
                  <a:extLst>
                    <a:ext uri="{FF2B5EF4-FFF2-40B4-BE49-F238E27FC236}">
                      <a16:creationId xmlns:a16="http://schemas.microsoft.com/office/drawing/2014/main" xmlns="" id="{16278466-0AC4-417A-A95C-A55D1F24EECA}"/>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72">
                  <a:extLst>
                    <a:ext uri="{FF2B5EF4-FFF2-40B4-BE49-F238E27FC236}">
                      <a16:creationId xmlns:a16="http://schemas.microsoft.com/office/drawing/2014/main" xmlns="" id="{45BCE868-6757-4A1C-B055-14BF7947CFE0}"/>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73">
                  <a:extLst>
                    <a:ext uri="{FF2B5EF4-FFF2-40B4-BE49-F238E27FC236}">
                      <a16:creationId xmlns:a16="http://schemas.microsoft.com/office/drawing/2014/main" xmlns="" id="{4715512D-2B04-4CB6-9564-89504E4B3F6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74">
                  <a:extLst>
                    <a:ext uri="{FF2B5EF4-FFF2-40B4-BE49-F238E27FC236}">
                      <a16:creationId xmlns:a16="http://schemas.microsoft.com/office/drawing/2014/main" xmlns="" id="{711A7AB7-A430-4710-8295-B0D932A26A63}"/>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75">
                  <a:extLst>
                    <a:ext uri="{FF2B5EF4-FFF2-40B4-BE49-F238E27FC236}">
                      <a16:creationId xmlns:a16="http://schemas.microsoft.com/office/drawing/2014/main" xmlns="" id="{6255BAE5-6F8E-46D8-BF2E-1C070916AD56}"/>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76">
                  <a:extLst>
                    <a:ext uri="{FF2B5EF4-FFF2-40B4-BE49-F238E27FC236}">
                      <a16:creationId xmlns:a16="http://schemas.microsoft.com/office/drawing/2014/main" xmlns="" id="{A45FEC60-4FF0-46EB-8EAF-37C82117C96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7">
                  <a:extLst>
                    <a:ext uri="{FF2B5EF4-FFF2-40B4-BE49-F238E27FC236}">
                      <a16:creationId xmlns:a16="http://schemas.microsoft.com/office/drawing/2014/main" xmlns="" id="{EC013A5A-1403-4A69-BCE8-27253D75ADD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8">
                  <a:extLst>
                    <a:ext uri="{FF2B5EF4-FFF2-40B4-BE49-F238E27FC236}">
                      <a16:creationId xmlns:a16="http://schemas.microsoft.com/office/drawing/2014/main" xmlns="" id="{DC5CC0DD-C766-4149-9FED-22A44D357C6D}"/>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9">
                  <a:extLst>
                    <a:ext uri="{FF2B5EF4-FFF2-40B4-BE49-F238E27FC236}">
                      <a16:creationId xmlns:a16="http://schemas.microsoft.com/office/drawing/2014/main" xmlns="" id="{6B173FAD-BF75-4904-8C0E-1E7F2F2481E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80">
                  <a:extLst>
                    <a:ext uri="{FF2B5EF4-FFF2-40B4-BE49-F238E27FC236}">
                      <a16:creationId xmlns:a16="http://schemas.microsoft.com/office/drawing/2014/main" xmlns="" id="{6B395EA2-ACF3-4ACE-8584-07CDF8722EFE}"/>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81">
                  <a:extLst>
                    <a:ext uri="{FF2B5EF4-FFF2-40B4-BE49-F238E27FC236}">
                      <a16:creationId xmlns:a16="http://schemas.microsoft.com/office/drawing/2014/main" xmlns="" id="{5CC9C077-0EA0-4772-923C-F378EB0BFADA}"/>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82">
                  <a:extLst>
                    <a:ext uri="{FF2B5EF4-FFF2-40B4-BE49-F238E27FC236}">
                      <a16:creationId xmlns:a16="http://schemas.microsoft.com/office/drawing/2014/main" xmlns="" id="{9F596560-6226-422E-8C5A-6AF41D67F86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83">
                  <a:extLst>
                    <a:ext uri="{FF2B5EF4-FFF2-40B4-BE49-F238E27FC236}">
                      <a16:creationId xmlns:a16="http://schemas.microsoft.com/office/drawing/2014/main" xmlns="" id="{F23CCCC9-D0D7-40AD-8900-A0020D00E818}"/>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84">
                  <a:extLst>
                    <a:ext uri="{FF2B5EF4-FFF2-40B4-BE49-F238E27FC236}">
                      <a16:creationId xmlns:a16="http://schemas.microsoft.com/office/drawing/2014/main" xmlns="" id="{EC1840F2-B0DB-47CF-B055-EFF68735067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85">
                  <a:extLst>
                    <a:ext uri="{FF2B5EF4-FFF2-40B4-BE49-F238E27FC236}">
                      <a16:creationId xmlns:a16="http://schemas.microsoft.com/office/drawing/2014/main" xmlns="" id="{7E0F32F5-849E-4778-B286-7341FFE836B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86">
                  <a:extLst>
                    <a:ext uri="{FF2B5EF4-FFF2-40B4-BE49-F238E27FC236}">
                      <a16:creationId xmlns:a16="http://schemas.microsoft.com/office/drawing/2014/main" xmlns="" id="{43892C67-FC08-4A95-95AE-F7E280CEBFD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7">
                  <a:extLst>
                    <a:ext uri="{FF2B5EF4-FFF2-40B4-BE49-F238E27FC236}">
                      <a16:creationId xmlns:a16="http://schemas.microsoft.com/office/drawing/2014/main" xmlns="" id="{BC773F19-5210-4400-9550-E31E6002F662}"/>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8">
                  <a:extLst>
                    <a:ext uri="{FF2B5EF4-FFF2-40B4-BE49-F238E27FC236}">
                      <a16:creationId xmlns:a16="http://schemas.microsoft.com/office/drawing/2014/main" xmlns="" id="{AD136FB3-362D-4F4D-9E4C-FF9A0793C52E}"/>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9">
                  <a:extLst>
                    <a:ext uri="{FF2B5EF4-FFF2-40B4-BE49-F238E27FC236}">
                      <a16:creationId xmlns:a16="http://schemas.microsoft.com/office/drawing/2014/main" xmlns="" id="{E996F4B1-C266-4C90-B6A3-FCD5B7490943}"/>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90">
                  <a:extLst>
                    <a:ext uri="{FF2B5EF4-FFF2-40B4-BE49-F238E27FC236}">
                      <a16:creationId xmlns:a16="http://schemas.microsoft.com/office/drawing/2014/main" xmlns="" id="{EB8A27F0-3E0F-4690-9326-18E62A067130}"/>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91">
                  <a:extLst>
                    <a:ext uri="{FF2B5EF4-FFF2-40B4-BE49-F238E27FC236}">
                      <a16:creationId xmlns:a16="http://schemas.microsoft.com/office/drawing/2014/main" xmlns="" id="{ACF132F0-BB5B-47D1-BF32-B3053BBB1FD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92">
                  <a:extLst>
                    <a:ext uri="{FF2B5EF4-FFF2-40B4-BE49-F238E27FC236}">
                      <a16:creationId xmlns:a16="http://schemas.microsoft.com/office/drawing/2014/main" xmlns="" id="{F5960859-D2F7-46DD-8A3F-1F0611859686}"/>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8" name="文本框 49">
              <a:extLst>
                <a:ext uri="{FF2B5EF4-FFF2-40B4-BE49-F238E27FC236}">
                  <a16:creationId xmlns:a16="http://schemas.microsoft.com/office/drawing/2014/main" xmlns="" id="{35C8638A-8528-4341-AD1C-62AF34756379}"/>
                </a:ext>
              </a:extLst>
            </p:cNvPr>
            <p:cNvSpPr txBox="1">
              <a:spLocks noChangeArrowheads="1"/>
            </p:cNvSpPr>
            <p:nvPr/>
          </p:nvSpPr>
          <p:spPr bwMode="auto">
            <a:xfrm>
              <a:off x="2034273" y="2096548"/>
              <a:ext cx="2925908" cy="9925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lvl="0" algn="ctr">
                <a:buNone/>
                <a:defRPr/>
              </a:pPr>
              <a:r>
                <a:rPr kumimoji="0" lang="en-US" sz="28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1,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hãy</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lập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một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kế</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hoạch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nhân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rèn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luyện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tính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tự</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giác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tích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cực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trong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tập</a:t>
              </a:r>
              <a:r>
                <a:rPr lang="en-US" dirty="0" smtClean="0">
                  <a:latin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pSp>
      <p:grpSp>
        <p:nvGrpSpPr>
          <p:cNvPr id="98" name="组合 3">
            <a:extLst>
              <a:ext uri="{FF2B5EF4-FFF2-40B4-BE49-F238E27FC236}">
                <a16:creationId xmlns:a16="http://schemas.microsoft.com/office/drawing/2014/main" xmlns="" id="{38D25246-65BA-4855-A3D9-A8EC1F3632CF}"/>
              </a:ext>
            </a:extLst>
          </p:cNvPr>
          <p:cNvGrpSpPr/>
          <p:nvPr/>
        </p:nvGrpSpPr>
        <p:grpSpPr>
          <a:xfrm>
            <a:off x="5947635" y="1599997"/>
            <a:ext cx="6570616" cy="5415707"/>
            <a:chOff x="7522624" y="1711467"/>
            <a:chExt cx="2698523" cy="1980244"/>
          </a:xfrm>
        </p:grpSpPr>
        <p:grpSp>
          <p:nvGrpSpPr>
            <p:cNvPr id="99" name="组合 225">
              <a:extLst>
                <a:ext uri="{FF2B5EF4-FFF2-40B4-BE49-F238E27FC236}">
                  <a16:creationId xmlns:a16="http://schemas.microsoft.com/office/drawing/2014/main" xmlns="" id="{3E1C6EDD-57C8-41B1-91C8-7F0CD50A933A}"/>
                </a:ext>
              </a:extLst>
            </p:cNvPr>
            <p:cNvGrpSpPr/>
            <p:nvPr/>
          </p:nvGrpSpPr>
          <p:grpSpPr>
            <a:xfrm flipH="1">
              <a:off x="7522624" y="1711467"/>
              <a:ext cx="2698523" cy="1980244"/>
              <a:chOff x="3246438" y="1068388"/>
              <a:chExt cx="5711825" cy="4678363"/>
            </a:xfrm>
            <a:solidFill>
              <a:schemeClr val="tx1"/>
            </a:solidFill>
          </p:grpSpPr>
          <p:sp>
            <p:nvSpPr>
              <p:cNvPr id="101" name="Freeform 5">
                <a:extLst>
                  <a:ext uri="{FF2B5EF4-FFF2-40B4-BE49-F238E27FC236}">
                    <a16:creationId xmlns:a16="http://schemas.microsoft.com/office/drawing/2014/main" xmlns="" id="{138F6791-500E-4672-9473-80AC1694AB88}"/>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6">
                <a:extLst>
                  <a:ext uri="{FF2B5EF4-FFF2-40B4-BE49-F238E27FC236}">
                    <a16:creationId xmlns:a16="http://schemas.microsoft.com/office/drawing/2014/main" xmlns="" id="{C8EE571C-BE94-4368-98EF-27D423DF6DB3}"/>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7">
                <a:extLst>
                  <a:ext uri="{FF2B5EF4-FFF2-40B4-BE49-F238E27FC236}">
                    <a16:creationId xmlns:a16="http://schemas.microsoft.com/office/drawing/2014/main" xmlns="" id="{C1AD819C-F0EC-487E-AD04-E2C3F97676B9}"/>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8">
                <a:extLst>
                  <a:ext uri="{FF2B5EF4-FFF2-40B4-BE49-F238E27FC236}">
                    <a16:creationId xmlns:a16="http://schemas.microsoft.com/office/drawing/2014/main" xmlns="" id="{FAB47E01-9665-455C-9CA4-FB75E51DE670}"/>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5" name="Freeform 9">
                <a:extLst>
                  <a:ext uri="{FF2B5EF4-FFF2-40B4-BE49-F238E27FC236}">
                    <a16:creationId xmlns:a16="http://schemas.microsoft.com/office/drawing/2014/main" xmlns="" id="{732BA37F-0C87-4610-9517-3706A35D938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6" name="Freeform 10">
                <a:extLst>
                  <a:ext uri="{FF2B5EF4-FFF2-40B4-BE49-F238E27FC236}">
                    <a16:creationId xmlns:a16="http://schemas.microsoft.com/office/drawing/2014/main" xmlns="" id="{F3C507FD-3D22-46F6-9BB4-A4643AED8E41}"/>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7" name="Freeform 11">
                <a:extLst>
                  <a:ext uri="{FF2B5EF4-FFF2-40B4-BE49-F238E27FC236}">
                    <a16:creationId xmlns:a16="http://schemas.microsoft.com/office/drawing/2014/main" xmlns="" id="{E66FE954-408D-4E0D-A552-8AD26413F42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08" name="组合 233">
                <a:extLst>
                  <a:ext uri="{FF2B5EF4-FFF2-40B4-BE49-F238E27FC236}">
                    <a16:creationId xmlns:a16="http://schemas.microsoft.com/office/drawing/2014/main" xmlns="" id="{39B4C5E4-DC5F-44F5-B216-6241B87E7B64}"/>
                  </a:ext>
                </a:extLst>
              </p:cNvPr>
              <p:cNvGrpSpPr/>
              <p:nvPr/>
            </p:nvGrpSpPr>
            <p:grpSpPr>
              <a:xfrm>
                <a:off x="3517901" y="1225551"/>
                <a:ext cx="5260975" cy="4090987"/>
                <a:chOff x="3517901" y="1225551"/>
                <a:chExt cx="5260975" cy="4090987"/>
              </a:xfrm>
              <a:grpFill/>
            </p:grpSpPr>
            <p:sp>
              <p:nvSpPr>
                <p:cNvPr id="109" name="Freeform 12">
                  <a:extLst>
                    <a:ext uri="{FF2B5EF4-FFF2-40B4-BE49-F238E27FC236}">
                      <a16:creationId xmlns:a16="http://schemas.microsoft.com/office/drawing/2014/main" xmlns="" id="{1CC1FB4F-B2CF-47C3-9CCD-80CD8B4CD99B}"/>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0" name="Freeform 13">
                  <a:extLst>
                    <a:ext uri="{FF2B5EF4-FFF2-40B4-BE49-F238E27FC236}">
                      <a16:creationId xmlns:a16="http://schemas.microsoft.com/office/drawing/2014/main" xmlns="" id="{7C133459-1916-4948-BB53-75F3ED57D23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1" name="Freeform 14">
                  <a:extLst>
                    <a:ext uri="{FF2B5EF4-FFF2-40B4-BE49-F238E27FC236}">
                      <a16:creationId xmlns:a16="http://schemas.microsoft.com/office/drawing/2014/main" xmlns="" id="{3AA93844-824F-45BB-A6B2-9D0AB648370F}"/>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2" name="Freeform 15">
                  <a:extLst>
                    <a:ext uri="{FF2B5EF4-FFF2-40B4-BE49-F238E27FC236}">
                      <a16:creationId xmlns:a16="http://schemas.microsoft.com/office/drawing/2014/main" xmlns="" id="{6EAB2814-52AC-40B4-A6B6-8B81CD2EB8CA}"/>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3" name="Freeform 16">
                  <a:extLst>
                    <a:ext uri="{FF2B5EF4-FFF2-40B4-BE49-F238E27FC236}">
                      <a16:creationId xmlns:a16="http://schemas.microsoft.com/office/drawing/2014/main" xmlns="" id="{F143E963-4EF0-4CA1-A15E-F39081093ED2}"/>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4" name="Freeform 17">
                  <a:extLst>
                    <a:ext uri="{FF2B5EF4-FFF2-40B4-BE49-F238E27FC236}">
                      <a16:creationId xmlns:a16="http://schemas.microsoft.com/office/drawing/2014/main" xmlns="" id="{C9DDCA32-C0E3-4D59-BEB4-40C9C09803B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5" name="Freeform 18">
                  <a:extLst>
                    <a:ext uri="{FF2B5EF4-FFF2-40B4-BE49-F238E27FC236}">
                      <a16:creationId xmlns:a16="http://schemas.microsoft.com/office/drawing/2014/main" xmlns="" id="{5C4D6D36-804E-467D-9CD0-84A58C8A687E}"/>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6" name="Freeform 19">
                  <a:extLst>
                    <a:ext uri="{FF2B5EF4-FFF2-40B4-BE49-F238E27FC236}">
                      <a16:creationId xmlns:a16="http://schemas.microsoft.com/office/drawing/2014/main" xmlns="" id="{CDBE172D-007E-4CE4-B3B6-18DF211AE603}"/>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7" name="Freeform 20">
                  <a:extLst>
                    <a:ext uri="{FF2B5EF4-FFF2-40B4-BE49-F238E27FC236}">
                      <a16:creationId xmlns:a16="http://schemas.microsoft.com/office/drawing/2014/main" xmlns="" id="{65919255-C9E6-4279-BFA2-EACEAD6BB356}"/>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8" name="Freeform 21">
                  <a:extLst>
                    <a:ext uri="{FF2B5EF4-FFF2-40B4-BE49-F238E27FC236}">
                      <a16:creationId xmlns:a16="http://schemas.microsoft.com/office/drawing/2014/main" xmlns="" id="{8262A73B-76DF-46F6-A017-2DB28844E466}"/>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9" name="Freeform 22">
                  <a:extLst>
                    <a:ext uri="{FF2B5EF4-FFF2-40B4-BE49-F238E27FC236}">
                      <a16:creationId xmlns:a16="http://schemas.microsoft.com/office/drawing/2014/main" xmlns="" id="{2166994C-8017-472E-924E-AC6D0B12B2FB}"/>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0" name="Freeform 23">
                  <a:extLst>
                    <a:ext uri="{FF2B5EF4-FFF2-40B4-BE49-F238E27FC236}">
                      <a16:creationId xmlns:a16="http://schemas.microsoft.com/office/drawing/2014/main" xmlns="" id="{F045F14A-16A9-4917-975D-C2DFE2F31B1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1" name="Freeform 24">
                  <a:extLst>
                    <a:ext uri="{FF2B5EF4-FFF2-40B4-BE49-F238E27FC236}">
                      <a16:creationId xmlns:a16="http://schemas.microsoft.com/office/drawing/2014/main" xmlns="" id="{EE62BF87-937C-49F2-8594-789C0228B247}"/>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2" name="Freeform 25">
                  <a:extLst>
                    <a:ext uri="{FF2B5EF4-FFF2-40B4-BE49-F238E27FC236}">
                      <a16:creationId xmlns:a16="http://schemas.microsoft.com/office/drawing/2014/main" xmlns="" id="{35100BBB-E0AC-43DC-9C0C-B49CC2F80E72}"/>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3" name="Freeform 26">
                  <a:extLst>
                    <a:ext uri="{FF2B5EF4-FFF2-40B4-BE49-F238E27FC236}">
                      <a16:creationId xmlns:a16="http://schemas.microsoft.com/office/drawing/2014/main" xmlns="" id="{A4250710-0030-41C4-A118-42702E39265E}"/>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4" name="Freeform 27">
                  <a:extLst>
                    <a:ext uri="{FF2B5EF4-FFF2-40B4-BE49-F238E27FC236}">
                      <a16:creationId xmlns:a16="http://schemas.microsoft.com/office/drawing/2014/main" xmlns="" id="{01237B13-6F7F-491D-9747-64988C355B2A}"/>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5" name="Freeform 28">
                  <a:extLst>
                    <a:ext uri="{FF2B5EF4-FFF2-40B4-BE49-F238E27FC236}">
                      <a16:creationId xmlns:a16="http://schemas.microsoft.com/office/drawing/2014/main" xmlns="" id="{48998569-D0E7-4FE7-AD34-C6804B15784F}"/>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6" name="Freeform 29">
                  <a:extLst>
                    <a:ext uri="{FF2B5EF4-FFF2-40B4-BE49-F238E27FC236}">
                      <a16:creationId xmlns:a16="http://schemas.microsoft.com/office/drawing/2014/main" xmlns="" id="{5911464F-C5E6-40F0-87AF-CC6DC3E2DA19}"/>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7" name="Freeform 30">
                  <a:extLst>
                    <a:ext uri="{FF2B5EF4-FFF2-40B4-BE49-F238E27FC236}">
                      <a16:creationId xmlns:a16="http://schemas.microsoft.com/office/drawing/2014/main" xmlns="" id="{2A901C36-7899-488A-8774-FC22B73A5E2C}"/>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8" name="Freeform 31">
                  <a:extLst>
                    <a:ext uri="{FF2B5EF4-FFF2-40B4-BE49-F238E27FC236}">
                      <a16:creationId xmlns:a16="http://schemas.microsoft.com/office/drawing/2014/main" xmlns="" id="{3BF0A5E6-C302-4853-9DC9-91DDD3D53BB2}"/>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9" name="Freeform 32">
                  <a:extLst>
                    <a:ext uri="{FF2B5EF4-FFF2-40B4-BE49-F238E27FC236}">
                      <a16:creationId xmlns:a16="http://schemas.microsoft.com/office/drawing/2014/main" xmlns="" id="{7862D852-3291-40B6-AAEC-8E02BF4424BA}"/>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0" name="Freeform 33">
                  <a:extLst>
                    <a:ext uri="{FF2B5EF4-FFF2-40B4-BE49-F238E27FC236}">
                      <a16:creationId xmlns:a16="http://schemas.microsoft.com/office/drawing/2014/main" xmlns="" id="{A9D89ED5-817A-46F9-98EE-2D5196B8E3D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1" name="Freeform 34">
                  <a:extLst>
                    <a:ext uri="{FF2B5EF4-FFF2-40B4-BE49-F238E27FC236}">
                      <a16:creationId xmlns:a16="http://schemas.microsoft.com/office/drawing/2014/main" xmlns="" id="{997C34EF-41BB-4774-A449-9B320C7AAF71}"/>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2" name="Freeform 35">
                  <a:extLst>
                    <a:ext uri="{FF2B5EF4-FFF2-40B4-BE49-F238E27FC236}">
                      <a16:creationId xmlns:a16="http://schemas.microsoft.com/office/drawing/2014/main" xmlns="" id="{B46FB9B3-3F48-44ED-938B-34042FD21629}"/>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3" name="Freeform 36">
                  <a:extLst>
                    <a:ext uri="{FF2B5EF4-FFF2-40B4-BE49-F238E27FC236}">
                      <a16:creationId xmlns:a16="http://schemas.microsoft.com/office/drawing/2014/main" xmlns="" id="{1F008D06-40D3-4FF0-AF4E-760FC38E5297}"/>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4" name="Freeform 37">
                  <a:extLst>
                    <a:ext uri="{FF2B5EF4-FFF2-40B4-BE49-F238E27FC236}">
                      <a16:creationId xmlns:a16="http://schemas.microsoft.com/office/drawing/2014/main" xmlns="" id="{E89D109A-09FB-47BF-95C7-DEB7A295F555}"/>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5" name="Freeform 38">
                  <a:extLst>
                    <a:ext uri="{FF2B5EF4-FFF2-40B4-BE49-F238E27FC236}">
                      <a16:creationId xmlns:a16="http://schemas.microsoft.com/office/drawing/2014/main" xmlns="" id="{EE77FF00-5C58-44E9-BB0B-45BD2474FDC6}"/>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6" name="Freeform 39">
                  <a:extLst>
                    <a:ext uri="{FF2B5EF4-FFF2-40B4-BE49-F238E27FC236}">
                      <a16:creationId xmlns:a16="http://schemas.microsoft.com/office/drawing/2014/main" xmlns="" id="{0A70D915-7975-4B26-8215-ADC77D1C8C1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7" name="Freeform 40">
                  <a:extLst>
                    <a:ext uri="{FF2B5EF4-FFF2-40B4-BE49-F238E27FC236}">
                      <a16:creationId xmlns:a16="http://schemas.microsoft.com/office/drawing/2014/main" xmlns="" id="{3A10452F-9644-45D9-92BE-70CC51ABC589}"/>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8" name="Freeform 41">
                  <a:extLst>
                    <a:ext uri="{FF2B5EF4-FFF2-40B4-BE49-F238E27FC236}">
                      <a16:creationId xmlns:a16="http://schemas.microsoft.com/office/drawing/2014/main" xmlns="" id="{CE14F9EA-6686-4B47-B127-E1C0C764F9B0}"/>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9" name="Freeform 42">
                  <a:extLst>
                    <a:ext uri="{FF2B5EF4-FFF2-40B4-BE49-F238E27FC236}">
                      <a16:creationId xmlns:a16="http://schemas.microsoft.com/office/drawing/2014/main" xmlns="" id="{5BAA95B5-C22D-4B49-9C42-ADF80D3AFBBC}"/>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0" name="Freeform 43">
                  <a:extLst>
                    <a:ext uri="{FF2B5EF4-FFF2-40B4-BE49-F238E27FC236}">
                      <a16:creationId xmlns:a16="http://schemas.microsoft.com/office/drawing/2014/main" xmlns="" id="{1140603F-DDF7-4CC2-99B4-88685E6A63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1" name="Freeform 44">
                  <a:extLst>
                    <a:ext uri="{FF2B5EF4-FFF2-40B4-BE49-F238E27FC236}">
                      <a16:creationId xmlns:a16="http://schemas.microsoft.com/office/drawing/2014/main" xmlns="" id="{0AC024F1-DC05-49BA-9A81-05953DDF008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2" name="Freeform 45">
                  <a:extLst>
                    <a:ext uri="{FF2B5EF4-FFF2-40B4-BE49-F238E27FC236}">
                      <a16:creationId xmlns:a16="http://schemas.microsoft.com/office/drawing/2014/main" xmlns="" id="{7B9E12D0-5B37-4E6D-A404-AB9D23C7B605}"/>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3" name="Freeform 46">
                  <a:extLst>
                    <a:ext uri="{FF2B5EF4-FFF2-40B4-BE49-F238E27FC236}">
                      <a16:creationId xmlns:a16="http://schemas.microsoft.com/office/drawing/2014/main" xmlns="" id="{07BFA8B6-CB7F-4A04-9867-07A652FE30EB}"/>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4" name="Freeform 47">
                  <a:extLst>
                    <a:ext uri="{FF2B5EF4-FFF2-40B4-BE49-F238E27FC236}">
                      <a16:creationId xmlns:a16="http://schemas.microsoft.com/office/drawing/2014/main" xmlns="" id="{C5629273-BD2C-4770-A38F-5B0D2FEA784B}"/>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5" name="Freeform 48">
                  <a:extLst>
                    <a:ext uri="{FF2B5EF4-FFF2-40B4-BE49-F238E27FC236}">
                      <a16:creationId xmlns:a16="http://schemas.microsoft.com/office/drawing/2014/main" xmlns="" id="{76586D56-42EF-40DE-940B-1B930962816F}"/>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6" name="Freeform 49">
                  <a:extLst>
                    <a:ext uri="{FF2B5EF4-FFF2-40B4-BE49-F238E27FC236}">
                      <a16:creationId xmlns:a16="http://schemas.microsoft.com/office/drawing/2014/main" xmlns="" id="{26B0524B-A76C-4DB4-88C2-16187AF308BF}"/>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7" name="Freeform 50">
                  <a:extLst>
                    <a:ext uri="{FF2B5EF4-FFF2-40B4-BE49-F238E27FC236}">
                      <a16:creationId xmlns:a16="http://schemas.microsoft.com/office/drawing/2014/main" xmlns="" id="{21B9EA90-4C1D-4167-9A44-F568EF4DD17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8" name="Freeform 51">
                  <a:extLst>
                    <a:ext uri="{FF2B5EF4-FFF2-40B4-BE49-F238E27FC236}">
                      <a16:creationId xmlns:a16="http://schemas.microsoft.com/office/drawing/2014/main" xmlns="" id="{D66D5AB6-570D-4152-A01F-D16F0FC607A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9" name="Freeform 52">
                  <a:extLst>
                    <a:ext uri="{FF2B5EF4-FFF2-40B4-BE49-F238E27FC236}">
                      <a16:creationId xmlns:a16="http://schemas.microsoft.com/office/drawing/2014/main" xmlns="" id="{2DAD9EA2-3613-4DDC-AD81-749D1D9BDA38}"/>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0" name="Freeform 53">
                  <a:extLst>
                    <a:ext uri="{FF2B5EF4-FFF2-40B4-BE49-F238E27FC236}">
                      <a16:creationId xmlns:a16="http://schemas.microsoft.com/office/drawing/2014/main" xmlns="" id="{43C07C96-020C-46C1-97FB-5B4F05F927F3}"/>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1" name="Freeform 54">
                  <a:extLst>
                    <a:ext uri="{FF2B5EF4-FFF2-40B4-BE49-F238E27FC236}">
                      <a16:creationId xmlns:a16="http://schemas.microsoft.com/office/drawing/2014/main" xmlns="" id="{41917549-21FE-4767-8652-C8252389BBF5}"/>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2" name="Freeform 55">
                  <a:extLst>
                    <a:ext uri="{FF2B5EF4-FFF2-40B4-BE49-F238E27FC236}">
                      <a16:creationId xmlns:a16="http://schemas.microsoft.com/office/drawing/2014/main" xmlns="" id="{BCB4FF85-8A04-4C3C-9123-8CA7AD2F9112}"/>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3" name="Freeform 56">
                  <a:extLst>
                    <a:ext uri="{FF2B5EF4-FFF2-40B4-BE49-F238E27FC236}">
                      <a16:creationId xmlns:a16="http://schemas.microsoft.com/office/drawing/2014/main" xmlns="" id="{792143BC-6F5B-4250-BFF4-C4162C94197E}"/>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4" name="Freeform 57">
                  <a:extLst>
                    <a:ext uri="{FF2B5EF4-FFF2-40B4-BE49-F238E27FC236}">
                      <a16:creationId xmlns:a16="http://schemas.microsoft.com/office/drawing/2014/main" xmlns="" id="{34DC1236-58D2-4DDF-8D7F-CAD94CE9488D}"/>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5" name="Freeform 58">
                  <a:extLst>
                    <a:ext uri="{FF2B5EF4-FFF2-40B4-BE49-F238E27FC236}">
                      <a16:creationId xmlns:a16="http://schemas.microsoft.com/office/drawing/2014/main" xmlns="" id="{2998E4D6-6BA5-4B9A-9D49-D3E4B78CA340}"/>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6" name="Freeform 59">
                  <a:extLst>
                    <a:ext uri="{FF2B5EF4-FFF2-40B4-BE49-F238E27FC236}">
                      <a16:creationId xmlns:a16="http://schemas.microsoft.com/office/drawing/2014/main" xmlns="" id="{6541D4D3-056B-4DFB-8B65-C197D5C456C0}"/>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7" name="Freeform 60">
                  <a:extLst>
                    <a:ext uri="{FF2B5EF4-FFF2-40B4-BE49-F238E27FC236}">
                      <a16:creationId xmlns:a16="http://schemas.microsoft.com/office/drawing/2014/main" xmlns="" id="{B7B4A084-78B5-41A0-9590-81AF5189964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8" name="Freeform 61">
                  <a:extLst>
                    <a:ext uri="{FF2B5EF4-FFF2-40B4-BE49-F238E27FC236}">
                      <a16:creationId xmlns:a16="http://schemas.microsoft.com/office/drawing/2014/main" xmlns="" id="{75839296-7F04-4D21-9076-5A169350312D}"/>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9" name="Freeform 62">
                  <a:extLst>
                    <a:ext uri="{FF2B5EF4-FFF2-40B4-BE49-F238E27FC236}">
                      <a16:creationId xmlns:a16="http://schemas.microsoft.com/office/drawing/2014/main" xmlns="" id="{6DBA870F-E396-4BA5-B855-405F188CAD03}"/>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0" name="Freeform 63">
                  <a:extLst>
                    <a:ext uri="{FF2B5EF4-FFF2-40B4-BE49-F238E27FC236}">
                      <a16:creationId xmlns:a16="http://schemas.microsoft.com/office/drawing/2014/main" xmlns="" id="{D0C7CA47-F7D8-4A40-995A-7F4585E95A27}"/>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1" name="Freeform 64">
                  <a:extLst>
                    <a:ext uri="{FF2B5EF4-FFF2-40B4-BE49-F238E27FC236}">
                      <a16:creationId xmlns:a16="http://schemas.microsoft.com/office/drawing/2014/main" xmlns="" id="{6D8A8B14-CCA5-4E70-A70F-405229297AC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2" name="Freeform 65">
                  <a:extLst>
                    <a:ext uri="{FF2B5EF4-FFF2-40B4-BE49-F238E27FC236}">
                      <a16:creationId xmlns:a16="http://schemas.microsoft.com/office/drawing/2014/main" xmlns="" id="{2C46D352-AFF9-4E41-AD2D-02D8CEC39792}"/>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3" name="Freeform 66">
                  <a:extLst>
                    <a:ext uri="{FF2B5EF4-FFF2-40B4-BE49-F238E27FC236}">
                      <a16:creationId xmlns:a16="http://schemas.microsoft.com/office/drawing/2014/main" xmlns="" id="{D9E44860-9C2F-4A6B-AA1F-18EBF15D4AFB}"/>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4" name="Freeform 67">
                  <a:extLst>
                    <a:ext uri="{FF2B5EF4-FFF2-40B4-BE49-F238E27FC236}">
                      <a16:creationId xmlns:a16="http://schemas.microsoft.com/office/drawing/2014/main" xmlns="" id="{BA575C10-FB46-4807-88A2-82EC68CE5A3D}"/>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5" name="Freeform 68">
                  <a:extLst>
                    <a:ext uri="{FF2B5EF4-FFF2-40B4-BE49-F238E27FC236}">
                      <a16:creationId xmlns:a16="http://schemas.microsoft.com/office/drawing/2014/main" xmlns="" id="{B12F8FB1-ABC3-4B38-B0E7-25D186856CB0}"/>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6" name="Freeform 69">
                  <a:extLst>
                    <a:ext uri="{FF2B5EF4-FFF2-40B4-BE49-F238E27FC236}">
                      <a16:creationId xmlns:a16="http://schemas.microsoft.com/office/drawing/2014/main" xmlns="" id="{DA438AF0-6E56-423C-8BCD-DF1F1DB3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7" name="Freeform 70">
                  <a:extLst>
                    <a:ext uri="{FF2B5EF4-FFF2-40B4-BE49-F238E27FC236}">
                      <a16:creationId xmlns:a16="http://schemas.microsoft.com/office/drawing/2014/main" xmlns="" id="{D27E61F2-39A4-4AD1-B705-ED5E45888F91}"/>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8" name="Freeform 71">
                  <a:extLst>
                    <a:ext uri="{FF2B5EF4-FFF2-40B4-BE49-F238E27FC236}">
                      <a16:creationId xmlns:a16="http://schemas.microsoft.com/office/drawing/2014/main" xmlns="" id="{56AB6D5D-986C-4DC0-ACD3-4FB129E86281}"/>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9" name="Freeform 72">
                  <a:extLst>
                    <a:ext uri="{FF2B5EF4-FFF2-40B4-BE49-F238E27FC236}">
                      <a16:creationId xmlns:a16="http://schemas.microsoft.com/office/drawing/2014/main" xmlns="" id="{516DA4F5-8AAE-4161-8897-E02DE6B12766}"/>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0" name="Freeform 73">
                  <a:extLst>
                    <a:ext uri="{FF2B5EF4-FFF2-40B4-BE49-F238E27FC236}">
                      <a16:creationId xmlns:a16="http://schemas.microsoft.com/office/drawing/2014/main" xmlns="" id="{7C2D6C3D-DDC6-48C5-8CE6-800AC2AC74F7}"/>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1" name="Freeform 74">
                  <a:extLst>
                    <a:ext uri="{FF2B5EF4-FFF2-40B4-BE49-F238E27FC236}">
                      <a16:creationId xmlns:a16="http://schemas.microsoft.com/office/drawing/2014/main" xmlns="" id="{9BA404AD-1970-4144-82DB-712EE103E16C}"/>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2" name="Freeform 75">
                  <a:extLst>
                    <a:ext uri="{FF2B5EF4-FFF2-40B4-BE49-F238E27FC236}">
                      <a16:creationId xmlns:a16="http://schemas.microsoft.com/office/drawing/2014/main" xmlns="" id="{DC9A9698-B5F9-4011-87A6-FBB7FED0B563}"/>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3" name="Freeform 76">
                  <a:extLst>
                    <a:ext uri="{FF2B5EF4-FFF2-40B4-BE49-F238E27FC236}">
                      <a16:creationId xmlns:a16="http://schemas.microsoft.com/office/drawing/2014/main" xmlns="" id="{CAB6EEA6-3020-461A-8CEE-B6355A940D79}"/>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4" name="Freeform 77">
                  <a:extLst>
                    <a:ext uri="{FF2B5EF4-FFF2-40B4-BE49-F238E27FC236}">
                      <a16:creationId xmlns:a16="http://schemas.microsoft.com/office/drawing/2014/main" xmlns="" id="{4FAD6DFB-BED5-4431-A55F-8F051E1AEABA}"/>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5" name="Freeform 78">
                  <a:extLst>
                    <a:ext uri="{FF2B5EF4-FFF2-40B4-BE49-F238E27FC236}">
                      <a16:creationId xmlns:a16="http://schemas.microsoft.com/office/drawing/2014/main" xmlns="" id="{9D035AC7-BCDF-4A3B-BB01-666EF57EB15C}"/>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6" name="Freeform 79">
                  <a:extLst>
                    <a:ext uri="{FF2B5EF4-FFF2-40B4-BE49-F238E27FC236}">
                      <a16:creationId xmlns:a16="http://schemas.microsoft.com/office/drawing/2014/main" xmlns="" id="{901DAD0C-E4D9-4E7B-B8F3-8C43AAB535A0}"/>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7" name="Freeform 80">
                  <a:extLst>
                    <a:ext uri="{FF2B5EF4-FFF2-40B4-BE49-F238E27FC236}">
                      <a16:creationId xmlns:a16="http://schemas.microsoft.com/office/drawing/2014/main" xmlns="" id="{7030CB47-E5EA-429C-9095-F39D3122ECBF}"/>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8" name="Freeform 81">
                  <a:extLst>
                    <a:ext uri="{FF2B5EF4-FFF2-40B4-BE49-F238E27FC236}">
                      <a16:creationId xmlns:a16="http://schemas.microsoft.com/office/drawing/2014/main" xmlns="" id="{028E487A-102D-4D24-B41E-F41475259626}"/>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9" name="Freeform 82">
                  <a:extLst>
                    <a:ext uri="{FF2B5EF4-FFF2-40B4-BE49-F238E27FC236}">
                      <a16:creationId xmlns:a16="http://schemas.microsoft.com/office/drawing/2014/main" xmlns="" id="{B49748B3-2631-4DB2-BA2B-40929909C616}"/>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0" name="Freeform 83">
                  <a:extLst>
                    <a:ext uri="{FF2B5EF4-FFF2-40B4-BE49-F238E27FC236}">
                      <a16:creationId xmlns:a16="http://schemas.microsoft.com/office/drawing/2014/main" xmlns="" id="{F6C39CC8-9FD5-475B-BA1E-7B0528EFDFB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1" name="Freeform 84">
                  <a:extLst>
                    <a:ext uri="{FF2B5EF4-FFF2-40B4-BE49-F238E27FC236}">
                      <a16:creationId xmlns:a16="http://schemas.microsoft.com/office/drawing/2014/main" xmlns="" id="{9DAB5AF1-26C9-4ACF-B89B-9D324A364918}"/>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2" name="Freeform 85">
                  <a:extLst>
                    <a:ext uri="{FF2B5EF4-FFF2-40B4-BE49-F238E27FC236}">
                      <a16:creationId xmlns:a16="http://schemas.microsoft.com/office/drawing/2014/main" xmlns="" id="{C85816B1-8B16-4672-8F69-EFB0BA5222F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3" name="Freeform 86">
                  <a:extLst>
                    <a:ext uri="{FF2B5EF4-FFF2-40B4-BE49-F238E27FC236}">
                      <a16:creationId xmlns:a16="http://schemas.microsoft.com/office/drawing/2014/main" xmlns="" id="{FC25FD9C-AA2D-4033-A268-4EF58D72478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4" name="Freeform 87">
                  <a:extLst>
                    <a:ext uri="{FF2B5EF4-FFF2-40B4-BE49-F238E27FC236}">
                      <a16:creationId xmlns:a16="http://schemas.microsoft.com/office/drawing/2014/main" xmlns="" id="{48F21E75-CC89-4294-B9C1-84784387278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5" name="Freeform 88">
                  <a:extLst>
                    <a:ext uri="{FF2B5EF4-FFF2-40B4-BE49-F238E27FC236}">
                      <a16:creationId xmlns:a16="http://schemas.microsoft.com/office/drawing/2014/main" xmlns="" id="{DFA1DA33-CFE9-4D8C-B439-EF4D83169FFF}"/>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6" name="Freeform 89">
                  <a:extLst>
                    <a:ext uri="{FF2B5EF4-FFF2-40B4-BE49-F238E27FC236}">
                      <a16:creationId xmlns:a16="http://schemas.microsoft.com/office/drawing/2014/main" xmlns="" id="{191681FE-B991-4A6D-8800-1D15F08B564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7" name="Freeform 90">
                  <a:extLst>
                    <a:ext uri="{FF2B5EF4-FFF2-40B4-BE49-F238E27FC236}">
                      <a16:creationId xmlns:a16="http://schemas.microsoft.com/office/drawing/2014/main" xmlns="" id="{1B26377A-3621-4AD6-B49D-E61F17470EB8}"/>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8" name="Freeform 91">
                  <a:extLst>
                    <a:ext uri="{FF2B5EF4-FFF2-40B4-BE49-F238E27FC236}">
                      <a16:creationId xmlns:a16="http://schemas.microsoft.com/office/drawing/2014/main" xmlns="" id="{E73381C5-8925-48C5-AF8B-7EE058B8A337}"/>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9" name="Freeform 92">
                  <a:extLst>
                    <a:ext uri="{FF2B5EF4-FFF2-40B4-BE49-F238E27FC236}">
                      <a16:creationId xmlns:a16="http://schemas.microsoft.com/office/drawing/2014/main" xmlns="" id="{8DEE9A68-A3F7-41AA-B7E6-777579998DA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00" name="文本框 49">
              <a:extLst>
                <a:ext uri="{FF2B5EF4-FFF2-40B4-BE49-F238E27FC236}">
                  <a16:creationId xmlns:a16="http://schemas.microsoft.com/office/drawing/2014/main" xmlns="" id="{CBBC6582-21DE-424C-8A09-2A31C8141ACA}"/>
                </a:ext>
              </a:extLst>
            </p:cNvPr>
            <p:cNvSpPr txBox="1">
              <a:spLocks noChangeArrowheads="1"/>
            </p:cNvSpPr>
            <p:nvPr/>
          </p:nvSpPr>
          <p:spPr bwMode="auto">
            <a:xfrm>
              <a:off x="7990767" y="2018766"/>
              <a:ext cx="1909517" cy="10060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ctr">
                <a:buNone/>
              </a:pPr>
              <a:r>
                <a:rPr kumimoji="0" lang="en-US" sz="3200" b="0"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2</a:t>
              </a:r>
              <a:r>
                <a:rPr kumimoji="0" lang="en-US" sz="3200" b="0" i="0" u="none" strike="noStrike" kern="1200" cap="none" spc="0" normalizeH="0" baseline="0" noProof="0" dirty="0" smtClean="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lang="nl-NL" sz="3200" dirty="0"/>
                <a:t> </a:t>
              </a:r>
              <a:r>
                <a:rPr lang="nl-NL" sz="3200" dirty="0">
                  <a:latin typeface="Times New Roman" panose="02020603050405020304" pitchFamily="18" charset="0"/>
                  <a:cs typeface="Times New Roman" panose="02020603050405020304" pitchFamily="18" charset="0"/>
                </a:rPr>
                <a:t>Hs viết một thông điệp, làm tập san thể hiện tinh thần tự giác, tích cực trong học </a:t>
              </a:r>
              <a:r>
                <a:rPr lang="nl-NL" sz="3200" dirty="0" smtClean="0">
                  <a:latin typeface="Times New Roman" panose="02020603050405020304" pitchFamily="18" charset="0"/>
                  <a:cs typeface="Times New Roman" panose="02020603050405020304" pitchFamily="18" charset="0"/>
                </a:rPr>
                <a:t>tập</a:t>
              </a:r>
              <a:r>
                <a:rPr kumimoji="0" lang="en-US" sz="3200" b="0" i="0" u="none" strike="noStrike" kern="1200" cap="none" spc="0" normalizeH="0" baseline="0" noProof="0" dirty="0" smtClean="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chia </a:t>
              </a:r>
              <a:r>
                <a:rPr lang="en-US" sz="3200" dirty="0" err="1">
                  <a:latin typeface="Times New Roman" panose="02020603050405020304" pitchFamily="18" charset="0"/>
                  <a:cs typeface="Times New Roman" panose="02020603050405020304" pitchFamily="18" charset="0"/>
                </a:rPr>
                <a:t>sẻ</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a:t>
              </a:r>
            </a:p>
          </p:txBody>
        </p:sp>
      </p:grpSp>
      <p:sp>
        <p:nvSpPr>
          <p:cNvPr id="234" name="TextBox 233">
            <a:extLst>
              <a:ext uri="{FF2B5EF4-FFF2-40B4-BE49-F238E27FC236}">
                <a16:creationId xmlns:a16="http://schemas.microsoft.com/office/drawing/2014/main" xmlns="" id="{BBE72E53-9686-4F93-A5FE-C2ED56B0EFB0}"/>
              </a:ext>
            </a:extLst>
          </p:cNvPr>
          <p:cNvSpPr txBox="1"/>
          <p:nvPr/>
        </p:nvSpPr>
        <p:spPr>
          <a:xfrm>
            <a:off x="2510106" y="361349"/>
            <a:ext cx="7388974"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300" normalizeH="0" baseline="0" noProof="0" dirty="0">
                <a:ln>
                  <a:noFill/>
                </a:ln>
                <a:solidFill>
                  <a:srgbClr val="FF0000"/>
                </a:solidFill>
                <a:effectLst/>
                <a:uLnTx/>
                <a:uFillTx/>
                <a:latin typeface="Times New Roman" pitchFamily="18" charset="0"/>
                <a:ea typeface="【苹果】迟暮朝朝醉晚灯" panose="02000500000000000000"/>
                <a:cs typeface="Times New Roman" pitchFamily="18" charset="0"/>
                <a:sym typeface="+mn-lt"/>
              </a:rPr>
              <a:t>HOẠT ĐỘNG DỰ ÁN</a:t>
            </a:r>
            <a:endParaRPr kumimoji="0" lang="en-US" sz="4400" b="1"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76702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500" fill="hold"/>
                                        <p:tgtEl>
                                          <p:spTgt spid="3"/>
                                        </p:tgtEl>
                                        <p:attrNameLst>
                                          <p:attrName>ppt_x</p:attrName>
                                        </p:attrNameLst>
                                      </p:cBhvr>
                                      <p:tavLst>
                                        <p:tav tm="0">
                                          <p:val>
                                            <p:strVal val="1+#ppt_w/2"/>
                                          </p:val>
                                        </p:tav>
                                        <p:tav tm="100000">
                                          <p:val>
                                            <p:strVal val="#ppt_x"/>
                                          </p:val>
                                        </p:tav>
                                      </p:tavLst>
                                    </p:anim>
                                    <p:anim calcmode="lin" valueType="num">
                                      <p:cBhvr additive="base">
                                        <p:cTn id="12" dur="1500" fill="hold"/>
                                        <p:tgtEl>
                                          <p:spTgt spid="3"/>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98"/>
                                        </p:tgtEl>
                                        <p:attrNameLst>
                                          <p:attrName>style.visibility</p:attrName>
                                        </p:attrNameLst>
                                      </p:cBhvr>
                                      <p:to>
                                        <p:strVal val="visible"/>
                                      </p:to>
                                    </p:set>
                                    <p:animEffect transition="in" filter="fade">
                                      <p:cBhvr>
                                        <p:cTn id="26"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 y="121920"/>
            <a:ext cx="11109960" cy="6339840"/>
          </a:xfrm>
          <a:prstGeom prst="rect">
            <a:avLst/>
          </a:prstGeom>
        </p:spPr>
      </p:pic>
      <p:sp>
        <p:nvSpPr>
          <p:cNvPr id="6" name="Rectangle 5"/>
          <p:cNvSpPr/>
          <p:nvPr/>
        </p:nvSpPr>
        <p:spPr>
          <a:xfrm>
            <a:off x="4292926" y="2438401"/>
            <a:ext cx="4623060" cy="1177245"/>
          </a:xfrm>
          <a:prstGeom prst="rect">
            <a:avLst/>
          </a:prstGeom>
          <a:noFill/>
        </p:spPr>
        <p:txBody>
          <a:bodyPr wrap="non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solidFill>
                  <a:srgbClr val="ED1E28"/>
                </a:solidFill>
                <a:effectLst/>
                <a:uLnTx/>
                <a:uFillTx/>
                <a:latin typeface="Calibri" panose="020F0502020204030204"/>
                <a:ea typeface="+mn-ea"/>
                <a:cs typeface="+mn-cs"/>
              </a:rPr>
              <a:t>TẠM BIỆT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solidFill>
                  <a:srgbClr val="ED1E28"/>
                </a:solidFill>
                <a:effectLst/>
                <a:uLnTx/>
                <a:uFillTx/>
                <a:latin typeface="Calibri" panose="020F0502020204030204"/>
                <a:ea typeface="+mn-ea"/>
                <a:cs typeface="+mn-cs"/>
              </a:rPr>
              <a:t>CHÚC CÁC EM HỌC TỐT</a:t>
            </a:r>
          </a:p>
        </p:txBody>
      </p:sp>
    </p:spTree>
    <p:extLst>
      <p:ext uri="{BB962C8B-B14F-4D97-AF65-F5344CB8AC3E}">
        <p14:creationId xmlns:p14="http://schemas.microsoft.com/office/powerpoint/2010/main" val="78285473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文本框 4">
            <a:extLst>
              <a:ext uri="{FF2B5EF4-FFF2-40B4-BE49-F238E27FC236}">
                <a16:creationId xmlns:a16="http://schemas.microsoft.com/office/drawing/2014/main" xmlns="" id="{7D90C57D-D673-4D60-BCD5-CB64D8AC7D81}"/>
              </a:ext>
            </a:extLst>
          </p:cNvPr>
          <p:cNvSpPr txBox="1"/>
          <p:nvPr/>
        </p:nvSpPr>
        <p:spPr>
          <a:xfrm>
            <a:off x="2132634" y="337626"/>
            <a:ext cx="8341047" cy="1107996"/>
          </a:xfrm>
          <a:prstGeom prst="rect">
            <a:avLst/>
          </a:prstGeom>
          <a:solidFill>
            <a:srgbClr val="FFFF00"/>
          </a:solidFill>
          <a:ln w="38100">
            <a:solidFill>
              <a:schemeClr val="tx1"/>
            </a:solidFill>
          </a:ln>
        </p:spPr>
        <p:txBody>
          <a:bodyPr wrap="square" rtlCol="0">
            <a:spAutoFit/>
          </a:bodyPr>
          <a:lstStyle/>
          <a:p>
            <a:pPr lvl="0"/>
            <a:r>
              <a:rPr kumimoji="1" lang="en-US" altLang="zh-CN" sz="6600" b="1" i="0" u="none" strike="noStrike" kern="1200" cap="none" spc="0" normalizeH="0" baseline="0" noProof="0" dirty="0" err="1">
                <a:ln>
                  <a:noFill/>
                </a:ln>
                <a:solidFill>
                  <a:srgbClr val="00B050"/>
                </a:solidFill>
                <a:effectLst/>
                <a:uLnTx/>
                <a:uFillTx/>
                <a:latin typeface="Times New Roman" panose="02020603050405020304" pitchFamily="18" charset="0"/>
                <a:ea typeface="inpin heiti" charset="-122"/>
                <a:cs typeface="Times New Roman" panose="02020603050405020304" pitchFamily="18" charset="0"/>
              </a:rPr>
              <a:t>Trò</a:t>
            </a:r>
            <a:r>
              <a:rPr kumimoji="1" lang="en-US" altLang="zh-CN" sz="6600" b="1" i="0" u="none" strike="noStrike" kern="1200" cap="none" spc="0" normalizeH="0" baseline="0" noProof="0" dirty="0">
                <a:ln>
                  <a:noFill/>
                </a:ln>
                <a:solidFill>
                  <a:srgbClr val="00B050"/>
                </a:solidFill>
                <a:effectLst/>
                <a:uLnTx/>
                <a:uFillTx/>
                <a:latin typeface="Times New Roman" panose="02020603050405020304" pitchFamily="18" charset="0"/>
                <a:ea typeface="inpin heiti" charset="-122"/>
                <a:cs typeface="Times New Roman" panose="02020603050405020304" pitchFamily="18" charset="0"/>
              </a:rPr>
              <a:t> </a:t>
            </a:r>
            <a:r>
              <a:rPr kumimoji="1" lang="en-US" altLang="zh-CN" sz="6600" b="1" i="0" u="none" strike="noStrike" kern="1200" cap="none" spc="0" normalizeH="0" baseline="0" noProof="0" dirty="0" err="1">
                <a:ln>
                  <a:noFill/>
                </a:ln>
                <a:solidFill>
                  <a:srgbClr val="00B050"/>
                </a:solidFill>
                <a:effectLst/>
                <a:uLnTx/>
                <a:uFillTx/>
                <a:latin typeface="Times New Roman" panose="02020603050405020304" pitchFamily="18" charset="0"/>
                <a:ea typeface="inpin heiti" charset="-122"/>
                <a:cs typeface="Times New Roman" panose="02020603050405020304" pitchFamily="18" charset="0"/>
              </a:rPr>
              <a:t>chơi</a:t>
            </a:r>
            <a:r>
              <a:rPr kumimoji="1" lang="en-US" altLang="zh-CN" sz="6600" b="1" i="0" u="none" strike="noStrike" kern="1200" cap="none" spc="0" normalizeH="0" baseline="0" noProof="0" dirty="0">
                <a:ln>
                  <a:noFill/>
                </a:ln>
                <a:solidFill>
                  <a:srgbClr val="00B050"/>
                </a:solidFill>
                <a:effectLst/>
                <a:uLnTx/>
                <a:uFillTx/>
                <a:latin typeface="Times New Roman" panose="02020603050405020304" pitchFamily="18" charset="0"/>
                <a:ea typeface="inpin heiti" charset="-122"/>
                <a:cs typeface="Times New Roman" panose="02020603050405020304" pitchFamily="18" charset="0"/>
              </a:rPr>
              <a:t>: </a:t>
            </a:r>
            <a:r>
              <a:rPr lang="en-US" sz="4800" b="1" dirty="0" smtClean="0">
                <a:solidFill>
                  <a:srgbClr val="00B050"/>
                </a:solidFill>
                <a:latin typeface="Times New Roman" panose="02020603050405020304" pitchFamily="18" charset="0"/>
                <a:cs typeface="Times New Roman" panose="02020603050405020304" pitchFamily="18" charset="0"/>
              </a:rPr>
              <a:t>AI HIỂU BIẾT</a:t>
            </a:r>
            <a:endParaRPr kumimoji="1" lang="zh-CN" altLang="en-US" sz="4800" b="1" i="0" u="none" strike="noStrike" kern="1200" cap="none" spc="0" normalizeH="0" baseline="0" noProof="0" dirty="0">
              <a:ln>
                <a:noFill/>
              </a:ln>
              <a:solidFill>
                <a:srgbClr val="00B050"/>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6" name="图片 11">
            <a:extLst>
              <a:ext uri="{FF2B5EF4-FFF2-40B4-BE49-F238E27FC236}">
                <a16:creationId xmlns:a16="http://schemas.microsoft.com/office/drawing/2014/main" xmlns="" id="{22158275-793E-4BE1-A862-10544D902D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99638">
            <a:off x="82093" y="-32119"/>
            <a:ext cx="1875686" cy="3157731"/>
          </a:xfrm>
          <a:prstGeom prst="rect">
            <a:avLst/>
          </a:prstGeom>
        </p:spPr>
      </p:pic>
      <p:sp>
        <p:nvSpPr>
          <p:cNvPr id="8" name="Rectangle 1">
            <a:extLst>
              <a:ext uri="{FF2B5EF4-FFF2-40B4-BE49-F238E27FC236}">
                <a16:creationId xmlns:a16="http://schemas.microsoft.com/office/drawing/2014/main" xmlns="" id="{3AFE3E60-6692-4000-96D0-E8111C6F45A1}"/>
              </a:ext>
            </a:extLst>
          </p:cNvPr>
          <p:cNvSpPr>
            <a:spLocks noChangeArrowheads="1"/>
          </p:cNvSpPr>
          <p:nvPr/>
        </p:nvSpPr>
        <p:spPr bwMode="auto">
          <a:xfrm>
            <a:off x="824612" y="3162051"/>
            <a:ext cx="10542776" cy="1200329"/>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r>
              <a:rPr lang="es-ES" sz="3600" dirty="0" err="1">
                <a:latin typeface="Times New Roman" panose="02020603050405020304" pitchFamily="18" charset="0"/>
                <a:cs typeface="Times New Roman" panose="02020603050405020304" pitchFamily="18" charset="0"/>
              </a:rPr>
              <a:t>Kể</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những</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tấm</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gương</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tự</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giác</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tích</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cực</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trong</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học</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tập</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mà</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em</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biết</a:t>
            </a:r>
            <a:r>
              <a:rPr lang="es-ES" sz="360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084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6096001" y="-274700"/>
            <a:ext cx="128027" cy="438950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3789041"/>
            <a:ext cx="3941366" cy="2256395"/>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5480" y="873711"/>
            <a:ext cx="2452528" cy="2452528"/>
          </a:xfrm>
          <a:prstGeom prst="rect">
            <a:avLst/>
          </a:prstGeom>
        </p:spPr>
      </p:pic>
      <p:pic>
        <p:nvPicPr>
          <p:cNvPr id="7" name="Picture 6">
            <a:extLst>
              <a:ext uri="{FF2B5EF4-FFF2-40B4-BE49-F238E27FC236}">
                <a16:creationId xmlns:a16="http://schemas.microsoft.com/office/drawing/2014/main" xmlns="" id="{90DE3E3E-8FD6-48AA-91D3-B4E1E40EE984}"/>
              </a:ext>
            </a:extLst>
          </p:cNvPr>
          <p:cNvPicPr>
            <a:picLocks noChangeAspect="1"/>
          </p:cNvPicPr>
          <p:nvPr/>
        </p:nvPicPr>
        <p:blipFill>
          <a:blip r:embed="rId5"/>
          <a:stretch>
            <a:fillRect/>
          </a:stretch>
        </p:blipFill>
        <p:spPr>
          <a:xfrm>
            <a:off x="11033660" y="0"/>
            <a:ext cx="1158340" cy="1048603"/>
          </a:xfrm>
          <a:prstGeom prst="rect">
            <a:avLst/>
          </a:prstGeom>
        </p:spPr>
      </p:pic>
      <p:pic>
        <p:nvPicPr>
          <p:cNvPr id="3" name="Picture 2"/>
          <p:cNvPicPr>
            <a:picLocks noChangeAspect="1"/>
          </p:cNvPicPr>
          <p:nvPr/>
        </p:nvPicPr>
        <p:blipFill>
          <a:blip r:embed="rId6"/>
          <a:stretch>
            <a:fillRect/>
          </a:stretch>
        </p:blipFill>
        <p:spPr>
          <a:xfrm>
            <a:off x="3980504" y="1295401"/>
            <a:ext cx="4359018" cy="2914141"/>
          </a:xfrm>
          <a:prstGeom prst="rect">
            <a:avLst/>
          </a:prstGeom>
        </p:spPr>
      </p:pic>
      <p:pic>
        <p:nvPicPr>
          <p:cNvPr id="10" name="Picture 9"/>
          <p:cNvPicPr>
            <a:picLocks noChangeAspect="1"/>
          </p:cNvPicPr>
          <p:nvPr/>
        </p:nvPicPr>
        <p:blipFill>
          <a:blip r:embed="rId7"/>
          <a:stretch>
            <a:fillRect/>
          </a:stretch>
        </p:blipFill>
        <p:spPr>
          <a:xfrm>
            <a:off x="4495800" y="2508535"/>
            <a:ext cx="2999492" cy="725487"/>
          </a:xfrm>
          <a:prstGeom prst="rect">
            <a:avLst/>
          </a:prstGeom>
        </p:spPr>
      </p:pic>
    </p:spTree>
    <p:extLst>
      <p:ext uri="{BB962C8B-B14F-4D97-AF65-F5344CB8AC3E}">
        <p14:creationId xmlns:p14="http://schemas.microsoft.com/office/powerpoint/2010/main" val="6182422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a:off x="6069416" y="1638490"/>
            <a:ext cx="0" cy="5102879"/>
          </a:xfrm>
          <a:prstGeom prst="line">
            <a:avLst/>
          </a:prstGeom>
          <a:noFill/>
          <a:ln w="28575" cap="flat" cmpd="sng" algn="ctr">
            <a:solidFill>
              <a:srgbClr val="3F404B"/>
            </a:solidFill>
            <a:prstDash val="sysDot"/>
            <a:miter lim="800000"/>
          </a:ln>
          <a:effectLst/>
        </p:spPr>
      </p:cxnSp>
      <p:sp>
        <p:nvSpPr>
          <p:cNvPr id="27" name="文本框 53"/>
          <p:cNvSpPr txBox="1"/>
          <p:nvPr/>
        </p:nvSpPr>
        <p:spPr>
          <a:xfrm>
            <a:off x="7004908" y="3522929"/>
            <a:ext cx="1920574" cy="523220"/>
          </a:xfrm>
          <a:prstGeom prst="rect">
            <a:avLst/>
          </a:prstGeom>
          <a:noFill/>
        </p:spPr>
        <p:txBody>
          <a:bodyPr wrap="square" rtlCol="0">
            <a:spAutoFit/>
          </a:bodyPr>
          <a:lstStyle>
            <a:defPPr>
              <a:defRPr lang="zh-CN"/>
            </a:defPPr>
            <a:lvl1pPr algn="ctr">
              <a:defRPr sz="2800" b="1">
                <a:solidFill>
                  <a:schemeClr val="bg1"/>
                </a:solidFill>
                <a:latin typeface="+mj-ea"/>
                <a:ea typeface="+mj-ea"/>
                <a:cs typeface="+mn-ea"/>
              </a:defRPr>
            </a:lvl1pPr>
          </a:lstStyle>
          <a:p>
            <a:pPr>
              <a:defRPr/>
            </a:pPr>
            <a:r>
              <a:rPr lang="zh-CN" altLang="en-US" kern="0" dirty="0">
                <a:solidFill>
                  <a:srgbClr val="FFFFFF"/>
                </a:solidFill>
                <a:latin typeface="微软雅黑"/>
                <a:ea typeface="微软雅黑"/>
                <a:sym typeface="+mn-lt"/>
              </a:rPr>
              <a:t>关键文本</a:t>
            </a:r>
          </a:p>
        </p:txBody>
      </p:sp>
      <p:sp>
        <p:nvSpPr>
          <p:cNvPr id="33" name="TextBox 106"/>
          <p:cNvSpPr txBox="1"/>
          <p:nvPr/>
        </p:nvSpPr>
        <p:spPr>
          <a:xfrm>
            <a:off x="-1" y="1638490"/>
            <a:ext cx="5943595" cy="861774"/>
          </a:xfrm>
          <a:prstGeom prst="rect">
            <a:avLst/>
          </a:prstGeom>
          <a:noFill/>
        </p:spPr>
        <p:txBody>
          <a:bodyPr wrap="square" lIns="0" tIns="0" rIns="0" bIns="0" rtlCol="0">
            <a:spAutoFit/>
          </a:bodyPr>
          <a:lstStyle/>
          <a:p>
            <a:pPr algn="just"/>
            <a:r>
              <a:rPr lang="en-US" sz="2800" b="1" dirty="0"/>
              <a:t>1, </a:t>
            </a:r>
            <a:r>
              <a:rPr lang="en-US" sz="2800" b="1" dirty="0" err="1" smtClean="0"/>
              <a:t>Biểu</a:t>
            </a:r>
            <a:r>
              <a:rPr lang="en-US" sz="2800" b="1" dirty="0" smtClean="0"/>
              <a:t> </a:t>
            </a:r>
            <a:r>
              <a:rPr lang="en-US" sz="2800" b="1" dirty="0" err="1" smtClean="0"/>
              <a:t>hiện</a:t>
            </a:r>
            <a:r>
              <a:rPr lang="en-US" sz="2800" b="1" dirty="0" smtClean="0"/>
              <a:t> </a:t>
            </a:r>
            <a:r>
              <a:rPr lang="en-US" sz="2800" b="1" dirty="0" err="1" smtClean="0"/>
              <a:t>của</a:t>
            </a:r>
            <a:r>
              <a:rPr lang="en-US" sz="2800" b="1" dirty="0" smtClean="0"/>
              <a:t> </a:t>
            </a:r>
            <a:r>
              <a:rPr lang="en-US" sz="2800" b="1" dirty="0" err="1" smtClean="0"/>
              <a:t>học</a:t>
            </a:r>
            <a:r>
              <a:rPr lang="en-US" sz="2800" b="1" dirty="0" smtClean="0"/>
              <a:t> </a:t>
            </a:r>
            <a:r>
              <a:rPr lang="en-US" sz="2800" b="1" dirty="0" err="1" smtClean="0"/>
              <a:t>tập</a:t>
            </a:r>
            <a:r>
              <a:rPr lang="en-US" sz="2800" b="1" dirty="0" smtClean="0"/>
              <a:t> </a:t>
            </a:r>
            <a:r>
              <a:rPr lang="en-US" sz="2800" b="1" dirty="0" err="1" smtClean="0"/>
              <a:t>tự</a:t>
            </a:r>
            <a:r>
              <a:rPr lang="en-US" sz="2800" b="1" dirty="0" smtClean="0"/>
              <a:t> </a:t>
            </a:r>
            <a:r>
              <a:rPr lang="en-US" sz="2800" b="1" dirty="0" err="1" smtClean="0"/>
              <a:t>giác</a:t>
            </a:r>
            <a:r>
              <a:rPr lang="en-US" sz="2800" b="1" dirty="0" smtClean="0"/>
              <a:t> </a:t>
            </a:r>
            <a:r>
              <a:rPr lang="en-US" sz="2800" b="1" dirty="0" err="1" smtClean="0"/>
              <a:t>tích</a:t>
            </a:r>
            <a:r>
              <a:rPr lang="en-US" sz="2800" b="1" dirty="0" smtClean="0"/>
              <a:t> </a:t>
            </a:r>
            <a:r>
              <a:rPr lang="en-US" sz="2800" b="1" dirty="0" err="1" smtClean="0"/>
              <a:t>cực</a:t>
            </a:r>
            <a:endParaRPr lang="en-US" altLang="zh-CN" sz="2800" dirty="0">
              <a:solidFill>
                <a:prstClr val="black"/>
              </a:solidFill>
              <a:latin typeface="微软雅黑" panose="020B0503020204020204" pitchFamily="34" charset="-122"/>
              <a:ea typeface="微软雅黑" panose="020B0503020204020204" pitchFamily="34" charset="-122"/>
            </a:endParaRPr>
          </a:p>
        </p:txBody>
      </p:sp>
      <p:sp>
        <p:nvSpPr>
          <p:cNvPr id="11" name="TextBox 10">
            <a:extLst>
              <a:ext uri="{FF2B5EF4-FFF2-40B4-BE49-F238E27FC236}">
                <a16:creationId xmlns:a16="http://schemas.microsoft.com/office/drawing/2014/main" xmlns="" id="{EB64B881-BC20-401D-97BD-C53EA990330D}"/>
              </a:ext>
            </a:extLst>
          </p:cNvPr>
          <p:cNvSpPr txBox="1"/>
          <p:nvPr/>
        </p:nvSpPr>
        <p:spPr>
          <a:xfrm>
            <a:off x="2444656" y="92428"/>
            <a:ext cx="9991183" cy="984885"/>
          </a:xfrm>
          <a:prstGeom prst="rect">
            <a:avLst/>
          </a:prstGeom>
          <a:noFill/>
        </p:spPr>
        <p:txBody>
          <a:bodyPr wrap="square" rtlCol="0">
            <a:spAutoFit/>
          </a:bodyPr>
          <a:lstStyle/>
          <a:p>
            <a:pPr algn="ctr"/>
            <a:r>
              <a:rPr lang="en-US" sz="4000" b="1" dirty="0" smtClean="0">
                <a:solidFill>
                  <a:srgbClr val="7030A0"/>
                </a:solidFill>
                <a:cs typeface="Times New Roman" panose="02020603050405020304" pitchFamily="18" charset="0"/>
              </a:rPr>
              <a:t>HỌC TẬP TỰ GIÁC TÍCH CỰC</a:t>
            </a:r>
            <a:endParaRPr lang="en-US" sz="4000" dirty="0" smtClean="0">
              <a:solidFill>
                <a:srgbClr val="7030A0"/>
              </a:solidFill>
              <a:cs typeface="Times New Roman" panose="02020603050405020304" pitchFamily="18" charset="0"/>
            </a:endParaRPr>
          </a:p>
          <a:p>
            <a:pPr algn="ctr"/>
            <a:endParaRPr lang="en-US" dirty="0">
              <a:solidFill>
                <a:prstClr val="black"/>
              </a:solidFill>
              <a:latin typeface="等线"/>
            </a:endParaRPr>
          </a:p>
        </p:txBody>
      </p:sp>
      <p:sp>
        <p:nvSpPr>
          <p:cNvPr id="12" name="文本框 8">
            <a:extLst>
              <a:ext uri="{FF2B5EF4-FFF2-40B4-BE49-F238E27FC236}">
                <a16:creationId xmlns:a16="http://schemas.microsoft.com/office/drawing/2014/main" xmlns="" id="{E89179A1-59C5-43AA-9FE3-D377E67F701C}"/>
              </a:ext>
            </a:extLst>
          </p:cNvPr>
          <p:cNvSpPr txBox="1"/>
          <p:nvPr/>
        </p:nvSpPr>
        <p:spPr>
          <a:xfrm>
            <a:off x="1114255" y="43499"/>
            <a:ext cx="1939955" cy="769441"/>
          </a:xfrm>
          <a:prstGeom prst="rect">
            <a:avLst/>
          </a:prstGeom>
          <a:noFill/>
        </p:spPr>
        <p:txBody>
          <a:bodyPr wrap="none" rtlCol="0">
            <a:spAutoFit/>
          </a:bodyPr>
          <a:lstStyle/>
          <a:p>
            <a:pPr defTabSz="914377"/>
            <a:r>
              <a:rPr lang="en-US" altLang="zh-CN" sz="4400" b="1" dirty="0">
                <a:solidFill>
                  <a:srgbClr val="0070C0"/>
                </a:solidFill>
                <a:cs typeface="Times New Roman" panose="02020603050405020304" pitchFamily="18" charset="0"/>
              </a:rPr>
              <a:t>BÀI </a:t>
            </a:r>
            <a:r>
              <a:rPr lang="en-US" altLang="zh-CN" sz="4400" b="1" dirty="0" smtClean="0">
                <a:solidFill>
                  <a:srgbClr val="0070C0"/>
                </a:solidFill>
                <a:cs typeface="Times New Roman" panose="02020603050405020304" pitchFamily="18" charset="0"/>
              </a:rPr>
              <a:t>4: </a:t>
            </a:r>
            <a:endParaRPr lang="zh-CN" altLang="en-US" sz="4400" b="1" dirty="0">
              <a:solidFill>
                <a:srgbClr val="0070C0"/>
              </a:solidFill>
              <a:cs typeface="Times New Roman" panose="02020603050405020304" pitchFamily="18" charset="0"/>
            </a:endParaRPr>
          </a:p>
        </p:txBody>
      </p:sp>
      <p:sp>
        <p:nvSpPr>
          <p:cNvPr id="2" name="TextBox 1">
            <a:extLst>
              <a:ext uri="{FF2B5EF4-FFF2-40B4-BE49-F238E27FC236}">
                <a16:creationId xmlns:a16="http://schemas.microsoft.com/office/drawing/2014/main" xmlns="" id="{974744DB-122E-40EF-954D-781F9FA6A901}"/>
              </a:ext>
            </a:extLst>
          </p:cNvPr>
          <p:cNvSpPr txBox="1"/>
          <p:nvPr/>
        </p:nvSpPr>
        <p:spPr>
          <a:xfrm>
            <a:off x="457200" y="2683740"/>
            <a:ext cx="5212078" cy="830997"/>
          </a:xfrm>
          <a:prstGeom prst="rect">
            <a:avLst/>
          </a:prstGeom>
          <a:noFill/>
        </p:spPr>
        <p:txBody>
          <a:bodyPr wrap="square" rtlCol="0">
            <a:spAutoFit/>
          </a:bodyPr>
          <a:lstStyle/>
          <a:p>
            <a:r>
              <a:rPr lang="en-US" sz="4800" dirty="0">
                <a:solidFill>
                  <a:srgbClr val="00B0F0"/>
                </a:solidFill>
              </a:rPr>
              <a:t>THẢO </a:t>
            </a:r>
            <a:r>
              <a:rPr lang="en-US" sz="4800" dirty="0" smtClean="0">
                <a:solidFill>
                  <a:srgbClr val="00B0F0"/>
                </a:solidFill>
              </a:rPr>
              <a:t>CẶP ĐÔI</a:t>
            </a:r>
            <a:endParaRPr lang="en-US" sz="4800" dirty="0">
              <a:solidFill>
                <a:srgbClr val="00B0F0"/>
              </a:solidFill>
            </a:endParaRPr>
          </a:p>
        </p:txBody>
      </p:sp>
      <p:sp>
        <p:nvSpPr>
          <p:cNvPr id="4" name="TextBox 3">
            <a:extLst>
              <a:ext uri="{FF2B5EF4-FFF2-40B4-BE49-F238E27FC236}">
                <a16:creationId xmlns:a16="http://schemas.microsoft.com/office/drawing/2014/main" xmlns="" id="{48772D5D-61FF-4821-8743-B147606E2B64}"/>
              </a:ext>
            </a:extLst>
          </p:cNvPr>
          <p:cNvSpPr txBox="1"/>
          <p:nvPr/>
        </p:nvSpPr>
        <p:spPr>
          <a:xfrm>
            <a:off x="-1" y="3803869"/>
            <a:ext cx="6035905" cy="1077218"/>
          </a:xfrm>
          <a:prstGeom prst="rect">
            <a:avLst/>
          </a:prstGeom>
          <a:noFill/>
        </p:spPr>
        <p:txBody>
          <a:bodyPr wrap="square" rtlCol="0">
            <a:spAutoFit/>
          </a:bodyPr>
          <a:lstStyle/>
          <a:p>
            <a:pPr algn="just"/>
            <a:r>
              <a:rPr lang="en-US" sz="3200" b="1" dirty="0" err="1">
                <a:solidFill>
                  <a:srgbClr val="7030A0"/>
                </a:solidFill>
                <a:latin typeface="Times New Roman" panose="02020603050405020304" pitchFamily="18" charset="0"/>
                <a:cs typeface="Times New Roman" panose="02020603050405020304" pitchFamily="18" charset="0"/>
              </a:rPr>
              <a:t>Hoàn</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thành</a:t>
            </a:r>
            <a:r>
              <a:rPr lang="en-US" sz="3200" b="1" dirty="0">
                <a:solidFill>
                  <a:srgbClr val="7030A0"/>
                </a:solidFill>
                <a:latin typeface="Times New Roman" panose="02020603050405020304" pitchFamily="18" charset="0"/>
                <a:cs typeface="Times New Roman" panose="02020603050405020304" pitchFamily="18" charset="0"/>
              </a:rPr>
              <a:t> 2 </a:t>
            </a:r>
            <a:r>
              <a:rPr lang="en-US" sz="3200" b="1" dirty="0" err="1">
                <a:solidFill>
                  <a:srgbClr val="7030A0"/>
                </a:solidFill>
                <a:latin typeface="Times New Roman" panose="02020603050405020304" pitchFamily="18" charset="0"/>
                <a:cs typeface="Times New Roman" panose="02020603050405020304" pitchFamily="18" charset="0"/>
              </a:rPr>
              <a:t>phiếu</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bài</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tập</a:t>
            </a:r>
            <a:r>
              <a:rPr lang="en-US" sz="3200" b="1" dirty="0">
                <a:solidFill>
                  <a:srgbClr val="7030A0"/>
                </a:solidFill>
                <a:latin typeface="Times New Roman" panose="02020603050405020304" pitchFamily="18" charset="0"/>
                <a:cs typeface="Times New Roman" panose="02020603050405020304" pitchFamily="18" charset="0"/>
              </a:rPr>
              <a:t> t</a:t>
            </a:r>
            <a:r>
              <a:rPr lang="vi-VN" sz="3200" b="1" dirty="0">
                <a:solidFill>
                  <a:srgbClr val="7030A0"/>
                </a:solidFill>
                <a:latin typeface="Times New Roman" panose="02020603050405020304" pitchFamily="18" charset="0"/>
                <a:cs typeface="Times New Roman" panose="02020603050405020304" pitchFamily="18" charset="0"/>
              </a:rPr>
              <a:t>ư</a:t>
            </a:r>
            <a:r>
              <a:rPr lang="en-US" sz="3200" b="1" dirty="0" err="1">
                <a:solidFill>
                  <a:srgbClr val="7030A0"/>
                </a:solidFill>
                <a:latin typeface="Times New Roman" panose="02020603050405020304" pitchFamily="18" charset="0"/>
                <a:cs typeface="Times New Roman" panose="02020603050405020304" pitchFamily="18" charset="0"/>
              </a:rPr>
              <a:t>ơng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ứng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với</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câu</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hỏi</a:t>
            </a:r>
            <a:r>
              <a:rPr lang="en-US" sz="3200" b="1" dirty="0">
                <a:solidFill>
                  <a:srgbClr val="7030A0"/>
                </a:solidFill>
                <a:latin typeface="Times New Roman" panose="02020603050405020304" pitchFamily="18" charset="0"/>
                <a:cs typeface="Times New Roman" panose="02020603050405020304" pitchFamily="18" charset="0"/>
              </a:rPr>
              <a:t> a </a:t>
            </a:r>
            <a:r>
              <a:rPr lang="en-US" sz="3200" b="1" dirty="0" err="1">
                <a:solidFill>
                  <a:srgbClr val="7030A0"/>
                </a:solidFill>
                <a:latin typeface="Times New Roman" panose="02020603050405020304" pitchFamily="18" charset="0"/>
                <a:cs typeface="Times New Roman" panose="02020603050405020304" pitchFamily="18" charset="0"/>
              </a:rPr>
              <a:t>và</a:t>
            </a:r>
            <a:r>
              <a:rPr lang="en-US" sz="3200" b="1" dirty="0">
                <a:solidFill>
                  <a:srgbClr val="7030A0"/>
                </a:solidFill>
                <a:latin typeface="Times New Roman" panose="02020603050405020304" pitchFamily="18" charset="0"/>
                <a:cs typeface="Times New Roman" panose="02020603050405020304" pitchFamily="18" charset="0"/>
              </a:rPr>
              <a:t> b.</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9416" y="1459247"/>
            <a:ext cx="6122584" cy="5461364"/>
          </a:xfrm>
          <a:prstGeom prst="rect">
            <a:avLst/>
          </a:prstGeom>
        </p:spPr>
      </p:pic>
    </p:spTree>
    <p:extLst>
      <p:ext uri="{BB962C8B-B14F-4D97-AF65-F5344CB8AC3E}">
        <p14:creationId xmlns:p14="http://schemas.microsoft.com/office/powerpoint/2010/main" val="40736758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circle(in)">
                                      <p:cBhvr>
                                        <p:cTn id="21" dur="20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down)">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heel(1)">
                                      <p:cBhvr>
                                        <p:cTn id="35" dur="2000"/>
                                        <p:tgtEl>
                                          <p:spTgt spid="4"/>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dissolve">
                                      <p:cBhvr>
                                        <p:cTn id="38" dur="500"/>
                                        <p:tgtEl>
                                          <p:spTgt spid="27"/>
                                        </p:tgtEl>
                                      </p:cBhvr>
                                    </p:animEffect>
                                  </p:childTnLst>
                                </p:cTn>
                              </p:par>
                            </p:childTnLst>
                          </p:cTn>
                        </p:par>
                        <p:par>
                          <p:cTn id="39" fill="hold">
                            <p:stCondLst>
                              <p:cond delay="2000"/>
                            </p:stCondLst>
                            <p:childTnLst>
                              <p:par>
                                <p:cTn id="40" presetID="22" presetClass="entr" presetSubtype="1"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up)">
                                      <p:cBhvr>
                                        <p:cTn id="42"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P spid="11" grpId="0"/>
      <p:bldP spid="12" grpId="0"/>
      <p:bldP spid="2"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photos.myjoyonline.com/photos/news/201311/6579331693860_20014378402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3600" y="5323745"/>
            <a:ext cx="2225041"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https://gatorball.files.wordpress.com/2011/03/hybrid-1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337" y="-208757"/>
            <a:ext cx="1945822"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extBox 3">
            <a:extLst>
              <a:ext uri="{FF2B5EF4-FFF2-40B4-BE49-F238E27FC236}">
                <a16:creationId xmlns:a16="http://schemas.microsoft.com/office/drawing/2014/main" xmlns="" id="{76ECF7D9-C5AD-4FEC-AC87-66879CA246C3}"/>
              </a:ext>
            </a:extLst>
          </p:cNvPr>
          <p:cNvSpPr txBox="1">
            <a:spLocks noChangeArrowheads="1"/>
          </p:cNvSpPr>
          <p:nvPr/>
        </p:nvSpPr>
        <p:spPr bwMode="auto">
          <a:xfrm>
            <a:off x="403961" y="99350"/>
            <a:ext cx="1067950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5400" b="1" i="0" u="none" strike="noStrike" kern="1200" cap="none" spc="0" normalizeH="0" baseline="0" noProof="0" dirty="0">
                <a:ln>
                  <a:noFill/>
                </a:ln>
                <a:solidFill>
                  <a:srgbClr val="FF0000"/>
                </a:solidFill>
                <a:effectLst/>
                <a:uLnTx/>
                <a:uFillTx/>
                <a:latin typeface="Algerian" panose="04020705040A02060702" pitchFamily="82" charset="0"/>
                <a:ea typeface="+mn-ea"/>
                <a:cs typeface="+mn-cs"/>
              </a:rPr>
              <a:t>PHIẾU HỌC TẬP</a:t>
            </a:r>
          </a:p>
        </p:txBody>
      </p:sp>
      <p:sp>
        <p:nvSpPr>
          <p:cNvPr id="5" name="TextBox 4">
            <a:extLst>
              <a:ext uri="{FF2B5EF4-FFF2-40B4-BE49-F238E27FC236}">
                <a16:creationId xmlns:a16="http://schemas.microsoft.com/office/drawing/2014/main" xmlns="" id="{C0F78144-6A31-4732-A195-7398A21739EF}"/>
              </a:ext>
            </a:extLst>
          </p:cNvPr>
          <p:cNvSpPr txBox="1"/>
          <p:nvPr/>
        </p:nvSpPr>
        <p:spPr>
          <a:xfrm>
            <a:off x="2057400" y="1153319"/>
            <a:ext cx="2895600" cy="461665"/>
          </a:xfrm>
          <a:prstGeom prst="rect">
            <a:avLst/>
          </a:prstGeom>
          <a:noFill/>
        </p:spPr>
        <p:txBody>
          <a:bodyPr wrap="square" rtlCol="0">
            <a:spAutoFit/>
          </a:bodyPr>
          <a:lstStyle/>
          <a:p>
            <a:r>
              <a:rPr lang="en-US" sz="2400" b="1" dirty="0" err="1">
                <a:solidFill>
                  <a:srgbClr val="FF0000"/>
                </a:solidFill>
                <a:latin typeface="Times New Roman" panose="02020603050405020304" pitchFamily="18" charset="0"/>
                <a:cs typeface="Times New Roman" panose="02020603050405020304" pitchFamily="18" charset="0"/>
              </a:rPr>
              <a:t>Phiếu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học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tập</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số</a:t>
            </a:r>
            <a:r>
              <a:rPr lang="en-US" sz="2400" b="1" dirty="0">
                <a:solidFill>
                  <a:srgbClr val="FF0000"/>
                </a:solidFill>
                <a:latin typeface="Times New Roman" panose="02020603050405020304" pitchFamily="18" charset="0"/>
                <a:cs typeface="Times New Roman" panose="02020603050405020304" pitchFamily="18" charset="0"/>
              </a:rPr>
              <a:t> 1 </a:t>
            </a:r>
          </a:p>
        </p:txBody>
      </p:sp>
      <p:sp>
        <p:nvSpPr>
          <p:cNvPr id="11" name="TextBox 10">
            <a:extLst>
              <a:ext uri="{FF2B5EF4-FFF2-40B4-BE49-F238E27FC236}">
                <a16:creationId xmlns:a16="http://schemas.microsoft.com/office/drawing/2014/main" xmlns="" id="{47FAA6FE-2D39-4384-9EA3-0583276DD21A}"/>
              </a:ext>
            </a:extLst>
          </p:cNvPr>
          <p:cNvSpPr txBox="1"/>
          <p:nvPr/>
        </p:nvSpPr>
        <p:spPr>
          <a:xfrm>
            <a:off x="2057400" y="3754986"/>
            <a:ext cx="2895600" cy="461665"/>
          </a:xfrm>
          <a:prstGeom prst="rect">
            <a:avLst/>
          </a:prstGeom>
          <a:noFill/>
        </p:spPr>
        <p:txBody>
          <a:bodyPr wrap="square" rtlCol="0">
            <a:spAutoFit/>
          </a:bodyPr>
          <a:lstStyle/>
          <a:p>
            <a:r>
              <a:rPr lang="en-US" sz="2400" b="1" dirty="0" err="1">
                <a:solidFill>
                  <a:srgbClr val="FF0000"/>
                </a:solidFill>
                <a:latin typeface="Times New Roman" panose="02020603050405020304" pitchFamily="18" charset="0"/>
                <a:cs typeface="Times New Roman" panose="02020603050405020304" pitchFamily="18" charset="0"/>
              </a:rPr>
              <a:t>Phiếu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học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tập</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số</a:t>
            </a:r>
            <a:r>
              <a:rPr lang="en-US" sz="2400" b="1" dirty="0">
                <a:solidFill>
                  <a:srgbClr val="FF0000"/>
                </a:solidFill>
                <a:latin typeface="Times New Roman" panose="02020603050405020304" pitchFamily="18" charset="0"/>
                <a:cs typeface="Times New Roman" panose="02020603050405020304" pitchFamily="18" charset="0"/>
              </a:rPr>
              <a:t> 2 </a:t>
            </a:r>
          </a:p>
        </p:txBody>
      </p:sp>
      <p:sp>
        <p:nvSpPr>
          <p:cNvPr id="12" name="TextBox 3">
            <a:extLst>
              <a:ext uri="{FF2B5EF4-FFF2-40B4-BE49-F238E27FC236}">
                <a16:creationId xmlns:a16="http://schemas.microsoft.com/office/drawing/2014/main" xmlns="" id="{76ECF7D9-C5AD-4FEC-AC87-66879CA246C3}"/>
              </a:ext>
            </a:extLst>
          </p:cNvPr>
          <p:cNvSpPr txBox="1">
            <a:spLocks noChangeArrowheads="1"/>
          </p:cNvSpPr>
          <p:nvPr/>
        </p:nvSpPr>
        <p:spPr bwMode="auto">
          <a:xfrm>
            <a:off x="844574" y="2057807"/>
            <a:ext cx="10679502"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dirty="0" smtClean="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vi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a:t>
            </a:r>
          </a:p>
        </p:txBody>
      </p:sp>
      <p:sp>
        <p:nvSpPr>
          <p:cNvPr id="13" name="TextBox 3">
            <a:extLst>
              <a:ext uri="{FF2B5EF4-FFF2-40B4-BE49-F238E27FC236}">
                <a16:creationId xmlns:a16="http://schemas.microsoft.com/office/drawing/2014/main" xmlns="" id="{76ECF7D9-C5AD-4FEC-AC87-66879CA246C3}"/>
              </a:ext>
            </a:extLst>
          </p:cNvPr>
          <p:cNvSpPr txBox="1">
            <a:spLocks noChangeArrowheads="1"/>
          </p:cNvSpPr>
          <p:nvPr/>
        </p:nvSpPr>
        <p:spPr bwMode="auto">
          <a:xfrm>
            <a:off x="844574" y="4489768"/>
            <a:ext cx="10679502"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dirty="0" smtClean="0">
                <a:latin typeface="Times New Roman" panose="02020603050405020304" pitchFamily="18" charset="0"/>
                <a:cs typeface="Times New Roman" panose="02020603050405020304" pitchFamily="18" charset="0"/>
              </a:rPr>
              <a:t>b. </a:t>
            </a:r>
            <a:r>
              <a:rPr lang="en-US" dirty="0" err="1" smtClean="0">
                <a:latin typeface="Times New Roman" panose="02020603050405020304" pitchFamily="18" charset="0"/>
                <a:cs typeface="Times New Roman" panose="02020603050405020304" pitchFamily="18" charset="0"/>
              </a:rPr>
              <a:t>Ngoài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còn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2013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ircle(in)">
                                      <p:cBhvr>
                                        <p:cTn id="2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Box 3"/>
          <p:cNvSpPr txBox="1">
            <a:spLocks noChangeArrowheads="1"/>
          </p:cNvSpPr>
          <p:nvPr/>
        </p:nvSpPr>
        <p:spPr bwMode="auto">
          <a:xfrm>
            <a:off x="660010" y="121019"/>
            <a:ext cx="106795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FF0000"/>
                </a:solidFill>
                <a:effectLst/>
                <a:uLnTx/>
                <a:uFillTx/>
                <a:latin typeface="Algerian" panose="04020705040A02060702" pitchFamily="82" charset="0"/>
                <a:ea typeface="+mn-ea"/>
                <a:cs typeface="+mn-cs"/>
              </a:rPr>
              <a:t>PHIẾU HỌC TẬP </a:t>
            </a:r>
            <a:r>
              <a:rPr kumimoji="0" lang="en-US" altLang="en-US" sz="3200" b="1" i="0" u="none" strike="noStrike" kern="1200" cap="none" spc="0" normalizeH="0" baseline="0" noProof="0" dirty="0" err="1">
                <a:ln>
                  <a:noFill/>
                </a:ln>
                <a:solidFill>
                  <a:srgbClr val="FF0000"/>
                </a:solidFill>
                <a:effectLst/>
                <a:uLnTx/>
                <a:uFillTx/>
                <a:latin typeface="Algerian" panose="04020705040A02060702" pitchFamily="82" charset="0"/>
                <a:ea typeface="+mn-ea"/>
                <a:cs typeface="+mn-cs"/>
              </a:rPr>
              <a:t>số</a:t>
            </a:r>
            <a:r>
              <a:rPr kumimoji="0" lang="en-US" altLang="en-US" sz="3200" b="1" i="0" u="none" strike="noStrike" kern="1200" cap="none" spc="0" normalizeH="0" noProof="0" dirty="0">
                <a:ln>
                  <a:noFill/>
                </a:ln>
                <a:solidFill>
                  <a:srgbClr val="FF0000"/>
                </a:solidFill>
                <a:effectLst/>
                <a:uLnTx/>
                <a:uFillTx/>
                <a:latin typeface="Algerian" panose="04020705040A02060702" pitchFamily="82" charset="0"/>
                <a:ea typeface="+mn-ea"/>
                <a:cs typeface="+mn-cs"/>
              </a:rPr>
              <a:t> 1</a:t>
            </a:r>
            <a:endParaRPr kumimoji="0" lang="en-US" altLang="en-US" sz="3200" b="1" i="0" u="none" strike="noStrike" kern="1200" cap="none" spc="0" normalizeH="0" baseline="0" noProof="0" dirty="0">
              <a:ln>
                <a:noFill/>
              </a:ln>
              <a:solidFill>
                <a:srgbClr val="FF0000"/>
              </a:solidFill>
              <a:effectLst/>
              <a:uLnTx/>
              <a:uFillTx/>
              <a:latin typeface="Algerian" panose="04020705040A02060702" pitchFamily="82" charset="0"/>
              <a:ea typeface="+mn-ea"/>
              <a:cs typeface="+mn-cs"/>
            </a:endParaRPr>
          </a:p>
        </p:txBody>
      </p:sp>
      <p:graphicFrame>
        <p:nvGraphicFramePr>
          <p:cNvPr id="5" name="Table 4">
            <a:extLst>
              <a:ext uri="{FF2B5EF4-FFF2-40B4-BE49-F238E27FC236}">
                <a16:creationId xmlns:a16="http://schemas.microsoft.com/office/drawing/2014/main" xmlns="" id="{E66962AB-E57A-4862-B51F-99340D5BA9EB}"/>
              </a:ext>
            </a:extLst>
          </p:cNvPr>
          <p:cNvGraphicFramePr>
            <a:graphicFrameLocks noGrp="1"/>
          </p:cNvGraphicFramePr>
          <p:nvPr>
            <p:extLst>
              <p:ext uri="{D42A27DB-BD31-4B8C-83A1-F6EECF244321}">
                <p14:modId xmlns:p14="http://schemas.microsoft.com/office/powerpoint/2010/main" val="2763088218"/>
              </p:ext>
            </p:extLst>
          </p:nvPr>
        </p:nvGraphicFramePr>
        <p:xfrm>
          <a:off x="546186" y="773126"/>
          <a:ext cx="11223448" cy="5779341"/>
        </p:xfrm>
        <a:graphic>
          <a:graphicData uri="http://schemas.openxmlformats.org/drawingml/2006/table">
            <a:tbl>
              <a:tblPr firstRow="1" firstCol="1" bandRow="1"/>
              <a:tblGrid>
                <a:gridCol w="603345">
                  <a:extLst>
                    <a:ext uri="{9D8B030D-6E8A-4147-A177-3AD203B41FA5}">
                      <a16:colId xmlns:a16="http://schemas.microsoft.com/office/drawing/2014/main" xmlns="" val="933412515"/>
                    </a:ext>
                  </a:extLst>
                </a:gridCol>
                <a:gridCol w="2011680">
                  <a:extLst>
                    <a:ext uri="{9D8B030D-6E8A-4147-A177-3AD203B41FA5}">
                      <a16:colId xmlns:a16="http://schemas.microsoft.com/office/drawing/2014/main" xmlns="" val="3418520780"/>
                    </a:ext>
                  </a:extLst>
                </a:gridCol>
                <a:gridCol w="6818812">
                  <a:extLst>
                    <a:ext uri="{9D8B030D-6E8A-4147-A177-3AD203B41FA5}">
                      <a16:colId xmlns:a16="http://schemas.microsoft.com/office/drawing/2014/main" xmlns="" val="2244609507"/>
                    </a:ext>
                  </a:extLst>
                </a:gridCol>
                <a:gridCol w="1789611">
                  <a:extLst>
                    <a:ext uri="{9D8B030D-6E8A-4147-A177-3AD203B41FA5}">
                      <a16:colId xmlns:a16="http://schemas.microsoft.com/office/drawing/2014/main" xmlns="" val="1956515853"/>
                    </a:ext>
                  </a:extLst>
                </a:gridCol>
              </a:tblGrid>
              <a:tr h="878706">
                <a:tc>
                  <a:txBody>
                    <a:bodyPr/>
                    <a:lstStyle/>
                    <a:p>
                      <a:pPr algn="ctr">
                        <a:lnSpc>
                          <a:spcPct val="115000"/>
                        </a:lnSpc>
                        <a:spcAft>
                          <a:spcPts val="0"/>
                        </a:spcAft>
                      </a:pP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Bức</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tranh</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huống</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15000"/>
                        </a:lnSpc>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99052628"/>
                  </a:ext>
                </a:extLst>
              </a:tr>
              <a:tr h="920858">
                <a:tc>
                  <a:txBody>
                    <a:bodyPr/>
                    <a:lstStyle/>
                    <a:p>
                      <a:pPr algn="ctr">
                        <a:lnSpc>
                          <a:spcPct val="115000"/>
                        </a:lnSpc>
                        <a:spcAft>
                          <a:spcPts val="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05874225"/>
                  </a:ext>
                </a:extLst>
              </a:tr>
              <a:tr h="693024">
                <a:tc>
                  <a:txBody>
                    <a:bodyPr/>
                    <a:lstStyle/>
                    <a:p>
                      <a:pPr algn="ctr">
                        <a:lnSpc>
                          <a:spcPct val="115000"/>
                        </a:lnSpc>
                        <a:spcAft>
                          <a:spcPts val="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57228356"/>
                  </a:ext>
                </a:extLst>
              </a:tr>
              <a:tr h="927463">
                <a:tc>
                  <a:txBody>
                    <a:bodyPr/>
                    <a:lstStyle/>
                    <a:p>
                      <a:pPr algn="ctr">
                        <a:lnSpc>
                          <a:spcPct val="115000"/>
                        </a:lnSpc>
                        <a:spcAft>
                          <a:spcPts val="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24384010"/>
                  </a:ext>
                </a:extLst>
              </a:tr>
              <a:tr h="830936">
                <a:tc>
                  <a:txBody>
                    <a:bodyPr/>
                    <a:lstStyle/>
                    <a:p>
                      <a:pPr algn="ctr">
                        <a:lnSpc>
                          <a:spcPct val="115000"/>
                        </a:lnSpc>
                        <a:spcAft>
                          <a:spcPts val="0"/>
                        </a:spcAft>
                      </a:pPr>
                      <a:r>
                        <a:rPr lang="en-US" sz="18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a:t>
                      </a:r>
                      <a:endPar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7418">
                <a:tc>
                  <a:txBody>
                    <a:bodyPr/>
                    <a:lstStyle/>
                    <a:p>
                      <a:pPr algn="ctr">
                        <a:lnSpc>
                          <a:spcPct val="115000"/>
                        </a:lnSpc>
                        <a:spcAft>
                          <a:spcPts val="0"/>
                        </a:spcAft>
                      </a:pPr>
                      <a:r>
                        <a:rPr lang="en-US" sz="18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a:t>
                      </a:r>
                      <a:endPar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0936">
                <a:tc>
                  <a:txBody>
                    <a:bodyPr/>
                    <a:lstStyle/>
                    <a:p>
                      <a:pPr algn="ctr">
                        <a:lnSpc>
                          <a:spcPct val="115000"/>
                        </a:lnSpc>
                        <a:spcAft>
                          <a:spcPts val="0"/>
                        </a:spcAft>
                      </a:pPr>
                      <a:r>
                        <a:rPr lang="en-US" sz="18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endPar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TextBox 1">
            <a:extLst>
              <a:ext uri="{FF2B5EF4-FFF2-40B4-BE49-F238E27FC236}">
                <a16:creationId xmlns:a16="http://schemas.microsoft.com/office/drawing/2014/main" xmlns="" id="{BA4CDE64-0F6B-43B2-BA8B-A8FBBC7BFB4D}"/>
              </a:ext>
            </a:extLst>
          </p:cNvPr>
          <p:cNvSpPr txBox="1"/>
          <p:nvPr/>
        </p:nvSpPr>
        <p:spPr>
          <a:xfrm>
            <a:off x="1309996" y="1771137"/>
            <a:ext cx="2453640"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a:t>
            </a:r>
            <a:endParaRPr lang="en-US" sz="2000" dirty="0"/>
          </a:p>
        </p:txBody>
      </p:sp>
      <p:sp>
        <p:nvSpPr>
          <p:cNvPr id="8" name="TextBox 7">
            <a:extLst>
              <a:ext uri="{FF2B5EF4-FFF2-40B4-BE49-F238E27FC236}">
                <a16:creationId xmlns:a16="http://schemas.microsoft.com/office/drawing/2014/main" xmlns="" id="{E95A7673-8533-4D89-90EA-ABE3CF601173}"/>
              </a:ext>
            </a:extLst>
          </p:cNvPr>
          <p:cNvSpPr txBox="1"/>
          <p:nvPr/>
        </p:nvSpPr>
        <p:spPr>
          <a:xfrm>
            <a:off x="1309996" y="2692724"/>
            <a:ext cx="1915088"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a:t>
            </a:r>
            <a:endParaRPr lang="en-US" sz="2000" dirty="0"/>
          </a:p>
        </p:txBody>
      </p:sp>
      <p:sp>
        <p:nvSpPr>
          <p:cNvPr id="10" name="TextBox 9">
            <a:extLst>
              <a:ext uri="{FF2B5EF4-FFF2-40B4-BE49-F238E27FC236}">
                <a16:creationId xmlns:a16="http://schemas.microsoft.com/office/drawing/2014/main" xmlns="" id="{3FB9FB81-EDFF-4088-9409-E0A349B4461E}"/>
              </a:ext>
            </a:extLst>
          </p:cNvPr>
          <p:cNvSpPr txBox="1"/>
          <p:nvPr/>
        </p:nvSpPr>
        <p:spPr>
          <a:xfrm>
            <a:off x="1309996" y="4232672"/>
            <a:ext cx="2560320"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4</a:t>
            </a:r>
            <a:endParaRPr lang="en-US" sz="2000" dirty="0"/>
          </a:p>
        </p:txBody>
      </p:sp>
      <p:sp>
        <p:nvSpPr>
          <p:cNvPr id="6" name="TextBox 5">
            <a:extLst>
              <a:ext uri="{FF2B5EF4-FFF2-40B4-BE49-F238E27FC236}">
                <a16:creationId xmlns:a16="http://schemas.microsoft.com/office/drawing/2014/main" xmlns="" id="{0546EC11-EB33-4DF3-B4E3-FC03F313B8BC}"/>
              </a:ext>
            </a:extLst>
          </p:cNvPr>
          <p:cNvSpPr txBox="1"/>
          <p:nvPr/>
        </p:nvSpPr>
        <p:spPr>
          <a:xfrm>
            <a:off x="3225084" y="2481359"/>
            <a:ext cx="6452314" cy="1077218"/>
          </a:xfrm>
          <a:prstGeom prst="rect">
            <a:avLst/>
          </a:prstGeom>
          <a:noFill/>
        </p:spPr>
        <p:txBody>
          <a:bodyPr wrap="square" rtlCol="0">
            <a:spAutoFit/>
          </a:bodyPr>
          <a:lstStyle/>
          <a:p>
            <a:r>
              <a:rPr lang="pt-BR" sz="2000" dirty="0">
                <a:latin typeface="Times New Roman" panose="02020603050405020304" pitchFamily="18" charset="0"/>
                <a:cs typeface="Times New Roman" panose="02020603050405020304" pitchFamily="18" charset="0"/>
              </a:rPr>
              <a:t>Các bạn học sinh đã học tập tự giác, tích cực bằng cách chủ động phân chia công việc khi làm việc nhóm với nhau.</a:t>
            </a:r>
            <a:endParaRPr lang="en-US" sz="2000" dirty="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FF1DC451-855A-4FA4-B4FB-F326F621FD10}"/>
              </a:ext>
            </a:extLst>
          </p:cNvPr>
          <p:cNvSpPr txBox="1"/>
          <p:nvPr/>
        </p:nvSpPr>
        <p:spPr>
          <a:xfrm>
            <a:off x="3225084" y="3236590"/>
            <a:ext cx="6452317" cy="954107"/>
          </a:xfrm>
          <a:prstGeom prst="rect">
            <a:avLst/>
          </a:prstGeom>
          <a:noFill/>
        </p:spPr>
        <p:txBody>
          <a:bodyPr wrap="square" rtlCol="0">
            <a:spAutoFit/>
          </a:bodyPr>
          <a:lstStyle/>
          <a:p>
            <a:r>
              <a:rPr lang="pt-BR" sz="1400" dirty="0">
                <a:latin typeface="Times New Roman" panose="02020603050405020304" pitchFamily="18" charset="0"/>
                <a:cs typeface="Times New Roman" panose="02020603050405020304" pitchFamily="18" charset="0"/>
              </a:rPr>
              <a:t>Bạn nữ đã thể hiện biểu hiện học tập tự giác, tích cực bằng cách khi gặp bài khó đã không chùn bước, nghiêm túc suy nghĩ, cố gắng tìm ra cách giải. Trong khi bạn nam chưa có biểu hiện học tập tự giác, tích cực bởi vì khi gặp bài khó, bạn đã nhanh chóng nản chí, từ bỏ không suy nghĩ cách giải.</a:t>
            </a:r>
            <a:endParaRPr lang="en-US" sz="14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xmlns="" id="{ADE8F404-4993-47CC-87B0-67D34243DD24}"/>
              </a:ext>
            </a:extLst>
          </p:cNvPr>
          <p:cNvSpPr txBox="1"/>
          <p:nvPr/>
        </p:nvSpPr>
        <p:spPr>
          <a:xfrm>
            <a:off x="3225084" y="4190697"/>
            <a:ext cx="6452316" cy="923330"/>
          </a:xfrm>
          <a:prstGeom prst="rect">
            <a:avLst/>
          </a:prstGeom>
          <a:noFill/>
        </p:spPr>
        <p:txBody>
          <a:bodyPr wrap="square" rtlCol="0">
            <a:spAutoFit/>
          </a:bodyPr>
          <a:lstStyle/>
          <a:p>
            <a:pPr algn="just"/>
            <a:r>
              <a:rPr lang="pt-BR" dirty="0">
                <a:latin typeface="Times New Roman" panose="02020603050405020304" pitchFamily="18" charset="0"/>
                <a:cs typeface="Times New Roman" panose="02020603050405020304" pitchFamily="18" charset="0"/>
              </a:rPr>
              <a:t>Bạn học sinh đã học tập tự giác, tích cực bằng cách lập ra kế hoạch học tập phù hợp với bản thân và nghiêm túc, quyết tâm thực hiện kế hoạch đó.</a:t>
            </a:r>
            <a:endParaRPr lang="en-US"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5EE32B0F-180C-44E9-8C6A-111F0B6A5E9C}"/>
              </a:ext>
            </a:extLst>
          </p:cNvPr>
          <p:cNvSpPr txBox="1"/>
          <p:nvPr/>
        </p:nvSpPr>
        <p:spPr>
          <a:xfrm>
            <a:off x="10049385" y="2598890"/>
            <a:ext cx="1564447" cy="400110"/>
          </a:xfrm>
          <a:prstGeom prst="rect">
            <a:avLst/>
          </a:prstGeom>
          <a:noFill/>
        </p:spPr>
        <p:txBody>
          <a:bodyPr wrap="square" rtlCol="0">
            <a:spAutoFit/>
          </a:bodyPr>
          <a:lstStyle/>
          <a:p>
            <a:r>
              <a:rPr lang="en-US" sz="2000" dirty="0" err="1" smtClean="0">
                <a:latin typeface="Times New Roman" panose="02020603050405020304" pitchFamily="18" charset="0"/>
                <a:cs typeface="Times New Roman" panose="02020603050405020304" pitchFamily="18" charset="0"/>
              </a:rPr>
              <a:t>Tích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cực</a:t>
            </a:r>
            <a:endParaRPr lang="en-US" sz="20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xmlns="" id="{48171BE7-BC43-46DD-A1AD-D973B5508380}"/>
              </a:ext>
            </a:extLst>
          </p:cNvPr>
          <p:cNvSpPr txBox="1"/>
          <p:nvPr/>
        </p:nvSpPr>
        <p:spPr>
          <a:xfrm>
            <a:off x="9968723" y="3269539"/>
            <a:ext cx="1725769" cy="830997"/>
          </a:xfrm>
          <a:prstGeom prst="rect">
            <a:avLst/>
          </a:prstGeom>
          <a:noFill/>
        </p:spPr>
        <p:txBody>
          <a:bodyPr wrap="square" rtlCol="0">
            <a:spAutoFit/>
          </a:bodyPr>
          <a:lstStyle/>
          <a:p>
            <a:r>
              <a:rPr lang="en-US" sz="1600" dirty="0" err="1" smtClean="0">
                <a:latin typeface="Times New Roman" panose="02020603050405020304" pitchFamily="18" charset="0"/>
                <a:cs typeface="Times New Roman" panose="02020603050405020304" pitchFamily="18" charset="0"/>
              </a:rPr>
              <a:t>Bạn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nữ</a:t>
            </a:r>
            <a:r>
              <a:rPr lang="en-US" sz="1600" dirty="0" smtClean="0">
                <a:latin typeface="Times New Roman" panose="02020603050405020304" pitchFamily="18" charset="0"/>
                <a:cs typeface="Times New Roman" panose="02020603050405020304" pitchFamily="18" charset="0"/>
              </a:rPr>
              <a:t> : </a:t>
            </a:r>
            <a:r>
              <a:rPr lang="en-US" sz="1600" dirty="0" err="1" smtClean="0">
                <a:latin typeface="Times New Roman" panose="02020603050405020304" pitchFamily="18" charset="0"/>
                <a:cs typeface="Times New Roman" panose="02020603050405020304" pitchFamily="18" charset="0"/>
              </a:rPr>
              <a:t>tích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cực</a:t>
            </a:r>
            <a:endParaRPr lang="en-US" sz="1600" dirty="0" smtClean="0">
              <a:latin typeface="Times New Roman" panose="02020603050405020304" pitchFamily="18" charset="0"/>
              <a:cs typeface="Times New Roman" panose="02020603050405020304" pitchFamily="18" charset="0"/>
            </a:endParaRPr>
          </a:p>
          <a:p>
            <a:r>
              <a:rPr lang="en-US" sz="1600" dirty="0" err="1" smtClean="0">
                <a:latin typeface="Times New Roman" panose="02020603050405020304" pitchFamily="18" charset="0"/>
                <a:cs typeface="Times New Roman" panose="02020603050405020304" pitchFamily="18" charset="0"/>
              </a:rPr>
              <a:t>Bạn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nam</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Chưa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tích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cực</a:t>
            </a:r>
            <a:endParaRPr lang="en-US" sz="16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xmlns="" id="{C65F8DCA-4D6B-4884-A26D-17B1DEBAB720}"/>
              </a:ext>
            </a:extLst>
          </p:cNvPr>
          <p:cNvSpPr txBox="1"/>
          <p:nvPr/>
        </p:nvSpPr>
        <p:spPr>
          <a:xfrm>
            <a:off x="10107231" y="4292874"/>
            <a:ext cx="1448752" cy="400110"/>
          </a:xfrm>
          <a:prstGeom prst="rect">
            <a:avLst/>
          </a:prstGeom>
          <a:noFill/>
        </p:spPr>
        <p:txBody>
          <a:bodyPr wrap="square" rtlCol="0">
            <a:spAutoFit/>
          </a:bodyPr>
          <a:lstStyle/>
          <a:p>
            <a:r>
              <a:rPr lang="en-US" sz="2000" dirty="0" err="1" smtClean="0">
                <a:latin typeface="Times New Roman" panose="02020603050405020304" pitchFamily="18" charset="0"/>
                <a:cs typeface="Times New Roman" panose="02020603050405020304" pitchFamily="18" charset="0"/>
              </a:rPr>
              <a:t>Tích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cực</a:t>
            </a:r>
            <a:endParaRPr lang="en-US" sz="20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xmlns="" id="{3FB9FB81-EDFF-4088-9409-E0A349B4461E}"/>
              </a:ext>
            </a:extLst>
          </p:cNvPr>
          <p:cNvSpPr txBox="1"/>
          <p:nvPr/>
        </p:nvSpPr>
        <p:spPr>
          <a:xfrm>
            <a:off x="1386196" y="3522292"/>
            <a:ext cx="1838888"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endParaRPr lang="en-US" sz="2000" dirty="0"/>
          </a:p>
        </p:txBody>
      </p:sp>
      <p:sp>
        <p:nvSpPr>
          <p:cNvPr id="16" name="TextBox 15">
            <a:extLst>
              <a:ext uri="{FF2B5EF4-FFF2-40B4-BE49-F238E27FC236}">
                <a16:creationId xmlns:a16="http://schemas.microsoft.com/office/drawing/2014/main" xmlns="" id="{3FB9FB81-EDFF-4088-9409-E0A349B4461E}"/>
              </a:ext>
            </a:extLst>
          </p:cNvPr>
          <p:cNvSpPr txBox="1"/>
          <p:nvPr/>
        </p:nvSpPr>
        <p:spPr>
          <a:xfrm>
            <a:off x="1309996" y="5053103"/>
            <a:ext cx="2560320"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5</a:t>
            </a:r>
            <a:endParaRPr lang="en-US" sz="2000" dirty="0"/>
          </a:p>
        </p:txBody>
      </p:sp>
      <p:sp>
        <p:nvSpPr>
          <p:cNvPr id="17" name="TextBox 16">
            <a:extLst>
              <a:ext uri="{FF2B5EF4-FFF2-40B4-BE49-F238E27FC236}">
                <a16:creationId xmlns:a16="http://schemas.microsoft.com/office/drawing/2014/main" xmlns="" id="{3FB9FB81-EDFF-4088-9409-E0A349B4461E}"/>
              </a:ext>
            </a:extLst>
          </p:cNvPr>
          <p:cNvSpPr txBox="1"/>
          <p:nvPr/>
        </p:nvSpPr>
        <p:spPr>
          <a:xfrm>
            <a:off x="1309996" y="5840426"/>
            <a:ext cx="2560320"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6</a:t>
            </a:r>
            <a:endParaRPr lang="en-US" sz="2000" dirty="0"/>
          </a:p>
        </p:txBody>
      </p:sp>
      <p:sp>
        <p:nvSpPr>
          <p:cNvPr id="18" name="TextBox 17">
            <a:extLst>
              <a:ext uri="{FF2B5EF4-FFF2-40B4-BE49-F238E27FC236}">
                <a16:creationId xmlns:a16="http://schemas.microsoft.com/office/drawing/2014/main" xmlns="" id="{ADE8F404-4993-47CC-87B0-67D34243DD24}"/>
              </a:ext>
            </a:extLst>
          </p:cNvPr>
          <p:cNvSpPr txBox="1"/>
          <p:nvPr/>
        </p:nvSpPr>
        <p:spPr>
          <a:xfrm>
            <a:off x="3225083" y="5053103"/>
            <a:ext cx="6469319" cy="646331"/>
          </a:xfrm>
          <a:prstGeom prst="rect">
            <a:avLst/>
          </a:prstGeom>
          <a:noFill/>
        </p:spPr>
        <p:txBody>
          <a:bodyPr wrap="square" rtlCol="0">
            <a:spAutoFit/>
          </a:bodyPr>
          <a:lstStyle/>
          <a:p>
            <a:r>
              <a:rPr lang="pt-BR" dirty="0">
                <a:latin typeface="Times New Roman" panose="02020603050405020304" pitchFamily="18" charset="0"/>
                <a:cs typeface="Times New Roman" panose="02020603050405020304" pitchFamily="18" charset="0"/>
              </a:rPr>
              <a:t>Bạn học sinh chưa tự giác, tích cực học tập khi bố mẹ nhắc nhở việc học bài nhưng không nghe lời.</a:t>
            </a:r>
            <a:endParaRPr lang="en-US"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xmlns="" id="{ADE8F404-4993-47CC-87B0-67D34243DD24}"/>
              </a:ext>
            </a:extLst>
          </p:cNvPr>
          <p:cNvSpPr txBox="1"/>
          <p:nvPr/>
        </p:nvSpPr>
        <p:spPr>
          <a:xfrm>
            <a:off x="3225083" y="5694446"/>
            <a:ext cx="6452316" cy="738664"/>
          </a:xfrm>
          <a:prstGeom prst="rect">
            <a:avLst/>
          </a:prstGeom>
          <a:noFill/>
        </p:spPr>
        <p:txBody>
          <a:bodyPr wrap="square" rtlCol="0">
            <a:spAutoFit/>
          </a:bodyPr>
          <a:lstStyle/>
          <a:p>
            <a:r>
              <a:rPr lang="pt-BR" sz="1400" dirty="0">
                <a:latin typeface="Times New Roman" panose="02020603050405020304" pitchFamily="18" charset="0"/>
                <a:cs typeface="Times New Roman" panose="02020603050405020304" pitchFamily="18" charset="0"/>
              </a:rPr>
              <a:t>Bạn nữ đã học tập tự giác, tích cực khi chủ động làm hết bài tập được giao và còn nhắc nhở bạn nam cùng bàn về việc làm bài tập. Trong khi bạn nam không hề học tập tự giác, tích cực vì không chủ động làm bài tập mà lại chờ để chép bài của bạn.</a:t>
            </a:r>
            <a:endParaRPr lang="en-US" sz="14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0546EC11-EB33-4DF3-B4E3-FC03F313B8BC}"/>
              </a:ext>
            </a:extLst>
          </p:cNvPr>
          <p:cNvSpPr txBox="1"/>
          <p:nvPr/>
        </p:nvSpPr>
        <p:spPr>
          <a:xfrm>
            <a:off x="3225084" y="1640106"/>
            <a:ext cx="6452311" cy="1015663"/>
          </a:xfrm>
          <a:prstGeom prst="rect">
            <a:avLst/>
          </a:prstGeom>
          <a:noFill/>
        </p:spPr>
        <p:txBody>
          <a:bodyPr wrap="square" rtlCol="0">
            <a:spAutoFit/>
          </a:bodyPr>
          <a:lstStyle/>
          <a:p>
            <a:r>
              <a:rPr lang="pt-BR" sz="2000" dirty="0">
                <a:latin typeface="Times New Roman" panose="02020603050405020304" pitchFamily="18" charset="0"/>
                <a:cs typeface="Times New Roman" panose="02020603050405020304" pitchFamily="18" charset="0"/>
              </a:rPr>
              <a:t>Bạn học sinh đã học tập tự giác, tích cực bằng cách cố gắng hoàn thiện hết số lượng bài tập được giao, dù mệt cũng không bỏ dở.</a:t>
            </a:r>
            <a:endParaRPr lang="en-US" sz="20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xmlns="" id="{BA4CDE64-0F6B-43B2-BA8B-A8FBBC7BFB4D}"/>
              </a:ext>
            </a:extLst>
          </p:cNvPr>
          <p:cNvSpPr txBox="1"/>
          <p:nvPr/>
        </p:nvSpPr>
        <p:spPr>
          <a:xfrm>
            <a:off x="9958373" y="1747827"/>
            <a:ext cx="1655459" cy="400110"/>
          </a:xfrm>
          <a:prstGeom prst="rect">
            <a:avLst/>
          </a:prstGeom>
          <a:noFill/>
        </p:spPr>
        <p:txBody>
          <a:bodyPr wrap="square" rtlCol="0">
            <a:spAutoFit/>
          </a:bodyPr>
          <a:lstStyle/>
          <a:p>
            <a:r>
              <a:rPr lang="en-US" sz="2000" dirty="0" err="1" smtClean="0">
                <a:latin typeface="Times New Roman" panose="02020603050405020304" pitchFamily="18" charset="0"/>
                <a:cs typeface="Times New Roman" panose="02020603050405020304" pitchFamily="18" charset="0"/>
              </a:rPr>
              <a:t>Tích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cực</a:t>
            </a:r>
            <a:endParaRPr lang="en-US" sz="2000"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xmlns="" id="{C65F8DCA-4D6B-4884-A26D-17B1DEBAB720}"/>
              </a:ext>
            </a:extLst>
          </p:cNvPr>
          <p:cNvSpPr txBox="1"/>
          <p:nvPr/>
        </p:nvSpPr>
        <p:spPr>
          <a:xfrm>
            <a:off x="10010049" y="5053103"/>
            <a:ext cx="1552105" cy="400110"/>
          </a:xfrm>
          <a:prstGeom prst="rect">
            <a:avLst/>
          </a:prstGeom>
          <a:noFill/>
        </p:spPr>
        <p:txBody>
          <a:bodyPr wrap="square" rtlCol="0">
            <a:spAutoFit/>
          </a:bodyPr>
          <a:lstStyle/>
          <a:p>
            <a:r>
              <a:rPr lang="en-US" sz="2000" dirty="0" err="1" smtClean="0">
                <a:latin typeface="Times New Roman" panose="02020603050405020304" pitchFamily="18" charset="0"/>
                <a:cs typeface="Times New Roman" panose="02020603050405020304" pitchFamily="18" charset="0"/>
              </a:rPr>
              <a:t>Chưa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tự</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giác</a:t>
            </a:r>
            <a:endParaRPr lang="en-US" sz="20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xmlns="" id="{48171BE7-BC43-46DD-A1AD-D973B5508380}"/>
              </a:ext>
            </a:extLst>
          </p:cNvPr>
          <p:cNvSpPr txBox="1"/>
          <p:nvPr/>
        </p:nvSpPr>
        <p:spPr>
          <a:xfrm>
            <a:off x="9958373" y="5694446"/>
            <a:ext cx="1725769" cy="830997"/>
          </a:xfrm>
          <a:prstGeom prst="rect">
            <a:avLst/>
          </a:prstGeom>
          <a:noFill/>
        </p:spPr>
        <p:txBody>
          <a:bodyPr wrap="square" rtlCol="0">
            <a:spAutoFit/>
          </a:bodyPr>
          <a:lstStyle/>
          <a:p>
            <a:r>
              <a:rPr lang="en-US" sz="1600" dirty="0" err="1" smtClean="0">
                <a:latin typeface="Times New Roman" panose="02020603050405020304" pitchFamily="18" charset="0"/>
                <a:cs typeface="Times New Roman" panose="02020603050405020304" pitchFamily="18" charset="0"/>
              </a:rPr>
              <a:t>Bạn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nữ</a:t>
            </a:r>
            <a:r>
              <a:rPr lang="en-US" sz="1600" dirty="0" smtClean="0">
                <a:latin typeface="Times New Roman" panose="02020603050405020304" pitchFamily="18" charset="0"/>
                <a:cs typeface="Times New Roman" panose="02020603050405020304" pitchFamily="18" charset="0"/>
              </a:rPr>
              <a:t> : </a:t>
            </a:r>
            <a:r>
              <a:rPr lang="en-US" sz="1600" dirty="0" err="1" smtClean="0">
                <a:latin typeface="Times New Roman" panose="02020603050405020304" pitchFamily="18" charset="0"/>
                <a:cs typeface="Times New Roman" panose="02020603050405020304" pitchFamily="18" charset="0"/>
              </a:rPr>
              <a:t>tích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cực</a:t>
            </a:r>
            <a:endParaRPr lang="en-US" sz="1600" dirty="0" smtClean="0">
              <a:latin typeface="Times New Roman" panose="02020603050405020304" pitchFamily="18" charset="0"/>
              <a:cs typeface="Times New Roman" panose="02020603050405020304" pitchFamily="18" charset="0"/>
            </a:endParaRPr>
          </a:p>
          <a:p>
            <a:r>
              <a:rPr lang="en-US" sz="1600" dirty="0" err="1" smtClean="0">
                <a:latin typeface="Times New Roman" panose="02020603050405020304" pitchFamily="18" charset="0"/>
                <a:cs typeface="Times New Roman" panose="02020603050405020304" pitchFamily="18" charset="0"/>
              </a:rPr>
              <a:t>Bạn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nam</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Chưa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tích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cực</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735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2">
                                            <p:txEl>
                                              <p:pRg st="0" end="0"/>
                                            </p:txEl>
                                          </p:spTgt>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24">
                                            <p:txEl>
                                              <p:pRg st="0" end="0"/>
                                            </p:txEl>
                                          </p:spTgt>
                                        </p:tgtEl>
                                        <p:attrNameLst>
                                          <p:attrName>style.visibility</p:attrName>
                                        </p:attrNameLst>
                                      </p:cBhvr>
                                      <p:to>
                                        <p:strVal val="visible"/>
                                      </p:to>
                                    </p:set>
                                  </p:childTnLst>
                                </p:cTn>
                              </p:par>
                              <p:par>
                                <p:cTn id="86" presetID="1" presetClass="entr" presetSubtype="0" fill="hold" nodeType="withEffect">
                                  <p:stCondLst>
                                    <p:cond delay="0"/>
                                  </p:stCondLst>
                                  <p:childTnLst>
                                    <p:set>
                                      <p:cBhvr>
                                        <p:cTn id="87"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Box 3"/>
          <p:cNvSpPr txBox="1">
            <a:spLocks noChangeArrowheads="1"/>
          </p:cNvSpPr>
          <p:nvPr/>
        </p:nvSpPr>
        <p:spPr bwMode="auto">
          <a:xfrm>
            <a:off x="660010" y="494506"/>
            <a:ext cx="106795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FF0000"/>
                </a:solidFill>
                <a:effectLst/>
                <a:uLnTx/>
                <a:uFillTx/>
                <a:latin typeface="Algerian" panose="04020705040A02060702" pitchFamily="82" charset="0"/>
                <a:ea typeface="+mn-ea"/>
                <a:cs typeface="+mn-cs"/>
              </a:rPr>
              <a:t>PHIẾU HỌC TẬP </a:t>
            </a:r>
            <a:r>
              <a:rPr kumimoji="0" lang="en-US" altLang="en-US" sz="3200" b="1" i="0" u="none" strike="noStrike" kern="1200" cap="none" spc="0" normalizeH="0" baseline="0" noProof="0" dirty="0" err="1">
                <a:ln>
                  <a:noFill/>
                </a:ln>
                <a:solidFill>
                  <a:srgbClr val="FF0000"/>
                </a:solidFill>
                <a:effectLst/>
                <a:uLnTx/>
                <a:uFillTx/>
                <a:latin typeface="Algerian" panose="04020705040A02060702" pitchFamily="82" charset="0"/>
                <a:ea typeface="+mn-ea"/>
                <a:cs typeface="+mn-cs"/>
              </a:rPr>
              <a:t>số</a:t>
            </a:r>
            <a:r>
              <a:rPr kumimoji="0" lang="en-US" altLang="en-US" sz="3200" b="1" i="0" u="none" strike="noStrike" kern="1200" cap="none" spc="0" normalizeH="0" noProof="0" dirty="0">
                <a:ln>
                  <a:noFill/>
                </a:ln>
                <a:solidFill>
                  <a:srgbClr val="FF0000"/>
                </a:solidFill>
                <a:effectLst/>
                <a:uLnTx/>
                <a:uFillTx/>
                <a:latin typeface="Algerian" panose="04020705040A02060702" pitchFamily="82" charset="0"/>
                <a:ea typeface="+mn-ea"/>
                <a:cs typeface="+mn-cs"/>
              </a:rPr>
              <a:t> 2</a:t>
            </a:r>
            <a:endParaRPr kumimoji="0" lang="en-US" altLang="en-US" sz="3200" b="1" i="0" u="none" strike="noStrike" kern="1200" cap="none" spc="0" normalizeH="0" baseline="0" noProof="0" dirty="0">
              <a:ln>
                <a:noFill/>
              </a:ln>
              <a:solidFill>
                <a:srgbClr val="FF0000"/>
              </a:solidFill>
              <a:effectLst/>
              <a:uLnTx/>
              <a:uFillTx/>
              <a:latin typeface="Algerian" panose="04020705040A02060702" pitchFamily="82" charset="0"/>
              <a:ea typeface="+mn-ea"/>
              <a:cs typeface="+mn-cs"/>
            </a:endParaRPr>
          </a:p>
        </p:txBody>
      </p:sp>
      <p:sp>
        <p:nvSpPr>
          <p:cNvPr id="8" name="Hộp Văn bản 32">
            <a:extLst>
              <a:ext uri="{FF2B5EF4-FFF2-40B4-BE49-F238E27FC236}">
                <a16:creationId xmlns="" xmlns:a16="http://schemas.microsoft.com/office/drawing/2014/main" id="{D92A4F44-1DBF-4881-9E17-6DEB4C151A78}"/>
              </a:ext>
            </a:extLst>
          </p:cNvPr>
          <p:cNvSpPr txBox="1"/>
          <p:nvPr/>
        </p:nvSpPr>
        <p:spPr>
          <a:xfrm>
            <a:off x="1408287" y="1373732"/>
            <a:ext cx="8444919" cy="400110"/>
          </a:xfrm>
          <a:prstGeom prst="rect">
            <a:avLst/>
          </a:prstGeom>
          <a:noFill/>
        </p:spPr>
        <p:txBody>
          <a:bodyPr wrap="square" rtlCol="0">
            <a:spAutoFit/>
          </a:bodyPr>
          <a:lstStyle/>
          <a:p>
            <a:r>
              <a:rPr lang="vi-VN" sz="2000" b="1" dirty="0" err="1">
                <a:latin typeface="+mj-lt"/>
              </a:rPr>
              <a:t>Báo</a:t>
            </a:r>
            <a:r>
              <a:rPr lang="vi-VN" sz="2000" b="1" dirty="0">
                <a:latin typeface="+mj-lt"/>
              </a:rPr>
              <a:t> </a:t>
            </a:r>
            <a:r>
              <a:rPr lang="vi-VN" sz="2000" b="1" dirty="0" err="1">
                <a:latin typeface="+mj-lt"/>
              </a:rPr>
              <a:t>cáo</a:t>
            </a:r>
            <a:r>
              <a:rPr lang="vi-VN" sz="2000" b="1" dirty="0">
                <a:latin typeface="+mj-lt"/>
              </a:rPr>
              <a:t>, </a:t>
            </a:r>
            <a:r>
              <a:rPr lang="vi-VN" sz="2000" b="1" dirty="0" err="1">
                <a:latin typeface="+mj-lt"/>
              </a:rPr>
              <a:t>thảo</a:t>
            </a:r>
            <a:r>
              <a:rPr lang="vi-VN" sz="2000" b="1" dirty="0">
                <a:latin typeface="+mj-lt"/>
              </a:rPr>
              <a:t> </a:t>
            </a:r>
            <a:r>
              <a:rPr lang="vi-VN" sz="2000" b="1" dirty="0" err="1">
                <a:latin typeface="+mj-lt"/>
              </a:rPr>
              <a:t>luận</a:t>
            </a:r>
            <a:r>
              <a:rPr lang="vi-VN" sz="2000" b="1" dirty="0">
                <a:latin typeface="+mj-lt"/>
              </a:rPr>
              <a:t>: </a:t>
            </a:r>
            <a:r>
              <a:rPr lang="vi-VN" sz="2000" dirty="0" err="1">
                <a:latin typeface="+mj-lt"/>
              </a:rPr>
              <a:t>Những</a:t>
            </a:r>
            <a:r>
              <a:rPr lang="vi-VN" sz="2000" dirty="0">
                <a:latin typeface="+mj-lt"/>
              </a:rPr>
              <a:t> </a:t>
            </a:r>
            <a:r>
              <a:rPr lang="vi-VN" sz="2000" dirty="0" err="1">
                <a:latin typeface="+mj-lt"/>
              </a:rPr>
              <a:t>biểu</a:t>
            </a:r>
            <a:r>
              <a:rPr lang="vi-VN" sz="2000" dirty="0">
                <a:latin typeface="+mj-lt"/>
              </a:rPr>
              <a:t> </a:t>
            </a:r>
            <a:r>
              <a:rPr lang="vi-VN" sz="2000" dirty="0" err="1">
                <a:latin typeface="+mj-lt"/>
              </a:rPr>
              <a:t>hiện</a:t>
            </a:r>
            <a:r>
              <a:rPr lang="vi-VN" sz="2000" dirty="0">
                <a:latin typeface="+mj-lt"/>
              </a:rPr>
              <a:t> </a:t>
            </a:r>
            <a:r>
              <a:rPr lang="vi-VN" sz="2000" dirty="0" err="1">
                <a:latin typeface="+mj-lt"/>
              </a:rPr>
              <a:t>khác</a:t>
            </a:r>
            <a:r>
              <a:rPr lang="vi-VN" sz="2000" dirty="0">
                <a:latin typeface="+mj-lt"/>
              </a:rPr>
              <a:t> </a:t>
            </a:r>
            <a:r>
              <a:rPr lang="vi-VN" sz="2000" dirty="0" err="1">
                <a:latin typeface="+mj-lt"/>
              </a:rPr>
              <a:t>của</a:t>
            </a:r>
            <a:r>
              <a:rPr lang="vi-VN" sz="2000" dirty="0">
                <a:latin typeface="+mj-lt"/>
              </a:rPr>
              <a:t> </a:t>
            </a:r>
            <a:r>
              <a:rPr lang="vi-VN" sz="2000" dirty="0" err="1">
                <a:latin typeface="+mj-lt"/>
              </a:rPr>
              <a:t>tự</a:t>
            </a:r>
            <a:r>
              <a:rPr lang="vi-VN" sz="2000" dirty="0">
                <a:latin typeface="+mj-lt"/>
              </a:rPr>
              <a:t> </a:t>
            </a:r>
            <a:r>
              <a:rPr lang="vi-VN" sz="2000" dirty="0" err="1">
                <a:latin typeface="+mj-lt"/>
              </a:rPr>
              <a:t>giác</a:t>
            </a:r>
            <a:r>
              <a:rPr lang="vi-VN" sz="2000" dirty="0">
                <a:latin typeface="+mj-lt"/>
              </a:rPr>
              <a:t>, </a:t>
            </a:r>
            <a:r>
              <a:rPr lang="vi-VN" sz="2000" dirty="0" err="1">
                <a:latin typeface="+mj-lt"/>
              </a:rPr>
              <a:t>tích</a:t>
            </a:r>
            <a:r>
              <a:rPr lang="vi-VN" sz="2000" dirty="0">
                <a:latin typeface="+mj-lt"/>
              </a:rPr>
              <a:t> </a:t>
            </a:r>
            <a:r>
              <a:rPr lang="vi-VN" sz="2000" dirty="0" err="1">
                <a:latin typeface="+mj-lt"/>
              </a:rPr>
              <a:t>cực</a:t>
            </a:r>
            <a:r>
              <a:rPr lang="vi-VN" sz="2000" dirty="0">
                <a:latin typeface="+mj-lt"/>
              </a:rPr>
              <a:t> trong </a:t>
            </a:r>
            <a:r>
              <a:rPr lang="vi-VN" sz="2000" dirty="0" err="1">
                <a:latin typeface="+mj-lt"/>
              </a:rPr>
              <a:t>học</a:t>
            </a:r>
            <a:r>
              <a:rPr lang="vi-VN" sz="2000" dirty="0">
                <a:latin typeface="+mj-lt"/>
              </a:rPr>
              <a:t> </a:t>
            </a:r>
            <a:r>
              <a:rPr lang="vi-VN" sz="2000" dirty="0" err="1">
                <a:latin typeface="+mj-lt"/>
              </a:rPr>
              <a:t>tập</a:t>
            </a:r>
            <a:r>
              <a:rPr lang="vi-VN" sz="2000" dirty="0">
                <a:latin typeface="+mj-lt"/>
              </a:rPr>
              <a:t>.</a:t>
            </a:r>
          </a:p>
        </p:txBody>
      </p:sp>
      <p:pic>
        <p:nvPicPr>
          <p:cNvPr id="9" name="Picture 10" descr="3 Phương Pháp Giúp Giữ Tỉnh Táo Khi Nghe Giảng - MODAFINIL VIETNAM -  AFINILVN">
            <a:extLst>
              <a:ext uri="{FF2B5EF4-FFF2-40B4-BE49-F238E27FC236}">
                <a16:creationId xmlns="" xmlns:a16="http://schemas.microsoft.com/office/drawing/2014/main" id="{E17511E5-26D7-45C1-943C-E4B6D4A859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632" y="2050209"/>
            <a:ext cx="2608301" cy="25984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3 Phương Pháp Giúp Giữ Tỉnh Táo Khi Nghe Giảng - MODAFINIL VIETNAM -  AFINILVN">
            <a:extLst>
              <a:ext uri="{FF2B5EF4-FFF2-40B4-BE49-F238E27FC236}">
                <a16:creationId xmlns="" xmlns:a16="http://schemas.microsoft.com/office/drawing/2014/main" id="{D9893CE4-5BC4-4D7C-98B8-A3C9572BA3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91460" y="2050209"/>
            <a:ext cx="2608301" cy="259849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4" descr="Picture">
            <a:extLst>
              <a:ext uri="{FF2B5EF4-FFF2-40B4-BE49-F238E27FC236}">
                <a16:creationId xmlns="" xmlns:a16="http://schemas.microsoft.com/office/drawing/2014/main" id="{A30D68B7-DCD8-40CF-81E5-F2253192BC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08288" y="2032125"/>
            <a:ext cx="2608301" cy="25922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6" descr="Picture">
            <a:extLst>
              <a:ext uri="{FF2B5EF4-FFF2-40B4-BE49-F238E27FC236}">
                <a16:creationId xmlns="" xmlns:a16="http://schemas.microsoft.com/office/drawing/2014/main" id="{4B0CEC5D-1F89-429C-8096-61ED42ABADF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33644" y="2032125"/>
            <a:ext cx="2608300" cy="2600622"/>
          </a:xfrm>
          <a:prstGeom prst="rect">
            <a:avLst/>
          </a:prstGeom>
          <a:noFill/>
          <a:extLst>
            <a:ext uri="{909E8E84-426E-40DD-AFC4-6F175D3DCCD1}">
              <a14:hiddenFill xmlns:a14="http://schemas.microsoft.com/office/drawing/2010/main">
                <a:solidFill>
                  <a:srgbClr val="FFFFFF"/>
                </a:solidFill>
              </a14:hiddenFill>
            </a:ext>
          </a:extLst>
        </p:spPr>
      </p:pic>
      <p:sp>
        <p:nvSpPr>
          <p:cNvPr id="14" name="Hộp Văn bản 3">
            <a:extLst>
              <a:ext uri="{FF2B5EF4-FFF2-40B4-BE49-F238E27FC236}">
                <a16:creationId xmlns="" xmlns:a16="http://schemas.microsoft.com/office/drawing/2014/main" id="{68F95652-38A4-4E57-8528-425C8978DB4D}"/>
              </a:ext>
            </a:extLst>
          </p:cNvPr>
          <p:cNvSpPr txBox="1"/>
          <p:nvPr/>
        </p:nvSpPr>
        <p:spPr>
          <a:xfrm>
            <a:off x="660010" y="4825665"/>
            <a:ext cx="2575582" cy="400110"/>
          </a:xfrm>
          <a:prstGeom prst="rect">
            <a:avLst/>
          </a:prstGeom>
          <a:noFill/>
        </p:spPr>
        <p:txBody>
          <a:bodyPr wrap="square" rtlCol="0">
            <a:spAutoFit/>
          </a:bodyPr>
          <a:lstStyle/>
          <a:p>
            <a:pPr algn="ctr"/>
            <a:r>
              <a:rPr lang="en-US" sz="2000" dirty="0" err="1">
                <a:latin typeface="Times New Roman" panose="02020603050405020304" pitchFamily="18" charset="0"/>
                <a:cs typeface="Times New Roman" panose="02020603050405020304" pitchFamily="18" charset="0"/>
              </a:rPr>
              <a:t>Chăm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chú</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giảng</a:t>
            </a:r>
            <a:endParaRPr lang="en-US" sz="2000" dirty="0">
              <a:latin typeface="Times New Roman" panose="02020603050405020304" pitchFamily="18" charset="0"/>
              <a:cs typeface="Times New Roman" panose="02020603050405020304" pitchFamily="18" charset="0"/>
            </a:endParaRPr>
          </a:p>
        </p:txBody>
      </p:sp>
      <p:sp>
        <p:nvSpPr>
          <p:cNvPr id="15" name="Hộp Văn bản 27">
            <a:extLst>
              <a:ext uri="{FF2B5EF4-FFF2-40B4-BE49-F238E27FC236}">
                <a16:creationId xmlns="" xmlns:a16="http://schemas.microsoft.com/office/drawing/2014/main" id="{12EB277A-AA76-413D-BE5E-B9C4FD8A07E7}"/>
              </a:ext>
            </a:extLst>
          </p:cNvPr>
          <p:cNvSpPr txBox="1"/>
          <p:nvPr/>
        </p:nvSpPr>
        <p:spPr>
          <a:xfrm>
            <a:off x="3286685" y="4860750"/>
            <a:ext cx="2608301" cy="400110"/>
          </a:xfrm>
          <a:prstGeom prst="rect">
            <a:avLst/>
          </a:prstGeom>
          <a:noFill/>
        </p:spPr>
        <p:txBody>
          <a:bodyPr wrap="square" rtlCol="0">
            <a:spAutoFit/>
          </a:bodyPr>
          <a:lstStyle/>
          <a:p>
            <a:pPr algn="ctr"/>
            <a:r>
              <a:rPr lang="en-US" sz="2000" dirty="0" err="1">
                <a:latin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biểu</a:t>
            </a:r>
            <a:endParaRPr lang="en-US" sz="2000" dirty="0">
              <a:latin typeface="Times New Roman" panose="02020603050405020304" pitchFamily="18" charset="0"/>
              <a:cs typeface="Times New Roman" panose="02020603050405020304" pitchFamily="18" charset="0"/>
            </a:endParaRPr>
          </a:p>
        </p:txBody>
      </p:sp>
      <p:sp>
        <p:nvSpPr>
          <p:cNvPr id="16" name="Hộp Văn bản 37">
            <a:extLst>
              <a:ext uri="{FF2B5EF4-FFF2-40B4-BE49-F238E27FC236}">
                <a16:creationId xmlns="" xmlns:a16="http://schemas.microsoft.com/office/drawing/2014/main" id="{783C67BD-C990-47F2-8B22-98E3E7486258}"/>
              </a:ext>
            </a:extLst>
          </p:cNvPr>
          <p:cNvSpPr txBox="1"/>
          <p:nvPr/>
        </p:nvSpPr>
        <p:spPr>
          <a:xfrm>
            <a:off x="6069194" y="4864302"/>
            <a:ext cx="2608301" cy="400110"/>
          </a:xfrm>
          <a:prstGeom prst="rect">
            <a:avLst/>
          </a:prstGeom>
          <a:noFill/>
        </p:spPr>
        <p:txBody>
          <a:bodyPr wrap="square" rtlCol="0">
            <a:spAutoFit/>
          </a:bodyPr>
          <a:lstStyle/>
          <a:p>
            <a:pPr algn="ctr"/>
            <a:r>
              <a:rPr lang="en-US" sz="2000" dirty="0" err="1">
                <a:latin typeface="Times New Roman" panose="02020603050405020304" pitchFamily="18" charset="0"/>
                <a:cs typeface="Times New Roman" panose="02020603050405020304" pitchFamily="18" charset="0"/>
              </a:rPr>
              <a:t>Trao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bè</a:t>
            </a:r>
            <a:endParaRPr lang="en-US" sz="2000" dirty="0">
              <a:latin typeface="Times New Roman" panose="02020603050405020304" pitchFamily="18" charset="0"/>
              <a:cs typeface="Times New Roman" panose="02020603050405020304" pitchFamily="18" charset="0"/>
            </a:endParaRPr>
          </a:p>
        </p:txBody>
      </p:sp>
      <p:sp>
        <p:nvSpPr>
          <p:cNvPr id="17" name="Hộp Văn bản 39">
            <a:extLst>
              <a:ext uri="{FF2B5EF4-FFF2-40B4-BE49-F238E27FC236}">
                <a16:creationId xmlns="" xmlns:a16="http://schemas.microsoft.com/office/drawing/2014/main" id="{F348D36F-D256-4A8F-8545-EAB48997FB70}"/>
              </a:ext>
            </a:extLst>
          </p:cNvPr>
          <p:cNvSpPr txBox="1"/>
          <p:nvPr/>
        </p:nvSpPr>
        <p:spPr>
          <a:xfrm>
            <a:off x="8847240" y="4862945"/>
            <a:ext cx="2608301" cy="400110"/>
          </a:xfrm>
          <a:prstGeom prst="rect">
            <a:avLst/>
          </a:prstGeom>
          <a:noFill/>
        </p:spPr>
        <p:txBody>
          <a:bodyPr wrap="square" rtlCol="0">
            <a:spAutoFit/>
          </a:bodyPr>
          <a:lstStyle/>
          <a:p>
            <a:pPr algn="ct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chép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bài</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120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up)">
                                      <p:cBhvr>
                                        <p:cTn id="33" dur="500"/>
                                        <p:tgtEl>
                                          <p:spTgt spid="14"/>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up)">
                                      <p:cBhvr>
                                        <p:cTn id="36" dur="500"/>
                                        <p:tgtEl>
                                          <p:spTgt spid="15"/>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up)">
                                      <p:cBhvr>
                                        <p:cTn id="39" dur="500"/>
                                        <p:tgtEl>
                                          <p:spTgt spid="16"/>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up)">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utoUpdateAnimBg="0"/>
      <p:bldP spid="14" grpId="0"/>
      <p:bldP spid="15" grpId="0"/>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grpSp>
        <p:nvGrpSpPr>
          <p:cNvPr id="2" name="Group 1"/>
          <p:cNvGrpSpPr/>
          <p:nvPr/>
        </p:nvGrpSpPr>
        <p:grpSpPr>
          <a:xfrm>
            <a:off x="597753" y="248268"/>
            <a:ext cx="10100727" cy="5330758"/>
            <a:chOff x="597753" y="248268"/>
            <a:chExt cx="9307899" cy="5330758"/>
          </a:xfrm>
        </p:grpSpPr>
        <p:grpSp>
          <p:nvGrpSpPr>
            <p:cNvPr id="18" name="Group 17"/>
            <p:cNvGrpSpPr/>
            <p:nvPr/>
          </p:nvGrpSpPr>
          <p:grpSpPr>
            <a:xfrm>
              <a:off x="597753" y="248268"/>
              <a:ext cx="5015423" cy="5330758"/>
              <a:chOff x="-813819" y="1817009"/>
              <a:chExt cx="6852236" cy="4502962"/>
            </a:xfrm>
          </p:grpSpPr>
          <p:pic>
            <p:nvPicPr>
              <p:cNvPr id="19" name="Google Shape;154;p8"/>
              <p:cNvPicPr preferRelativeResize="0"/>
              <p:nvPr/>
            </p:nvPicPr>
            <p:blipFill rotWithShape="1">
              <a:blip r:embed="rId3">
                <a:alphaModFix/>
              </a:blip>
              <a:srcRect l="16992" t="-937" r="50159" b="17086"/>
              <a:stretch/>
            </p:blipFill>
            <p:spPr>
              <a:xfrm>
                <a:off x="-813819" y="1817009"/>
                <a:ext cx="6852236" cy="4502962"/>
              </a:xfrm>
              <a:prstGeom prst="rect">
                <a:avLst/>
              </a:prstGeom>
              <a:noFill/>
              <a:ln>
                <a:noFill/>
              </a:ln>
            </p:spPr>
          </p:pic>
          <p:pic>
            <p:nvPicPr>
              <p:cNvPr id="20" name="Google Shape;155;p8"/>
              <p:cNvPicPr preferRelativeResize="0"/>
              <p:nvPr/>
            </p:nvPicPr>
            <p:blipFill rotWithShape="1">
              <a:blip r:embed="rId4">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694414" y="1760932"/>
              <a:ext cx="4497483"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a:ln>
                    <a:noFill/>
                  </a:ln>
                  <a:solidFill>
                    <a:srgbClr val="0000FF"/>
                  </a:solidFill>
                  <a:effectLst/>
                  <a:uLnTx/>
                  <a:uFillTx/>
                  <a:latin typeface="Times New Roman" panose="02020603050405020304" pitchFamily="18" charset="0"/>
                  <a:ea typeface="Helvetica Neue"/>
                  <a:cs typeface="Times New Roman" panose="02020603050405020304" pitchFamily="18" charset="0"/>
                </a:rPr>
                <a:t>Bài</a:t>
              </a:r>
              <a:r>
                <a:rPr kumimoji="0" lang="en-US" altLang="en-US" sz="4400" b="1" i="0" u="none" strike="noStrike" kern="1200" cap="none" spc="0" normalizeH="0" baseline="0" noProof="0" dirty="0">
                  <a:ln>
                    <a:noFill/>
                  </a:ln>
                  <a:solidFill>
                    <a:srgbClr val="0000FF"/>
                  </a:solidFill>
                  <a:effectLst/>
                  <a:uLnTx/>
                  <a:uFillTx/>
                  <a:latin typeface="Times New Roman" panose="02020603050405020304" pitchFamily="18" charset="0"/>
                  <a:ea typeface="Helvetica Neue"/>
                  <a:cs typeface="Times New Roman" panose="02020603050405020304" pitchFamily="18" charset="0"/>
                </a:rPr>
                <a:t> </a:t>
              </a:r>
              <a:r>
                <a:rPr kumimoji="0" lang="en-US" altLang="en-US" sz="4400" b="1" i="0" u="none" strike="noStrike" kern="1200" cap="none" spc="0" normalizeH="0" baseline="0" noProof="0" dirty="0" smtClean="0">
                  <a:ln>
                    <a:noFill/>
                  </a:ln>
                  <a:solidFill>
                    <a:srgbClr val="0000FF"/>
                  </a:solidFill>
                  <a:effectLst/>
                  <a:uLnTx/>
                  <a:uFillTx/>
                  <a:latin typeface="Times New Roman" panose="02020603050405020304" pitchFamily="18" charset="0"/>
                  <a:ea typeface="Helvetica Neue"/>
                  <a:cs typeface="Times New Roman" panose="02020603050405020304" pitchFamily="18" charset="0"/>
                </a:rPr>
                <a:t>4: HỌC</a:t>
              </a:r>
              <a:r>
                <a:rPr kumimoji="0" lang="en-US" altLang="en-US" sz="4400" b="1" i="0" u="none" strike="noStrike" kern="1200" cap="none" spc="0" normalizeH="0" noProof="0" dirty="0" smtClean="0">
                  <a:ln>
                    <a:noFill/>
                  </a:ln>
                  <a:solidFill>
                    <a:srgbClr val="0000FF"/>
                  </a:solidFill>
                  <a:effectLst/>
                  <a:uLnTx/>
                  <a:uFillTx/>
                  <a:latin typeface="Times New Roman" panose="02020603050405020304" pitchFamily="18" charset="0"/>
                  <a:ea typeface="Helvetica Neue"/>
                  <a:cs typeface="Times New Roman" panose="02020603050405020304" pitchFamily="18" charset="0"/>
                </a:rPr>
                <a:t> TẬP TỰ GIÁC, TÍCH CỰC</a:t>
              </a:r>
              <a:r>
                <a:rPr kumimoji="0" lang="en-US" altLang="en-US" sz="4400" b="1" i="0" u="none" strike="noStrike" kern="1200" cap="none" spc="0" normalizeH="0" baseline="0" noProof="0" dirty="0" smtClean="0">
                  <a:ln>
                    <a:noFill/>
                  </a:ln>
                  <a:solidFill>
                    <a:srgbClr val="FF0000"/>
                  </a:solidFill>
                  <a:effectLst/>
                  <a:uLnTx/>
                  <a:uFillTx/>
                  <a:latin typeface="Times New Roman" panose="02020603050405020304" pitchFamily="18" charset="0"/>
                  <a:ea typeface="Helvetica Neue"/>
                  <a:cs typeface="Times New Roman" panose="02020603050405020304" pitchFamily="18" charset="0"/>
                </a:rPr>
                <a:t> </a:t>
              </a:r>
              <a:endParaRPr kumimoji="0" lang="en-US" alt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Helvetica Neue"/>
                <a:cs typeface="Times New Roman" panose="02020603050405020304" pitchFamily="18" charset="0"/>
              </a:endParaRPr>
            </a:p>
          </p:txBody>
        </p:sp>
        <p:sp>
          <p:nvSpPr>
            <p:cNvPr id="16" name="Rectangle 189"/>
            <p:cNvSpPr>
              <a:spLocks noChangeArrowheads="1"/>
            </p:cNvSpPr>
            <p:nvPr/>
          </p:nvSpPr>
          <p:spPr bwMode="auto">
            <a:xfrm>
              <a:off x="7238652" y="2868310"/>
              <a:ext cx="2667000" cy="584775"/>
            </a:xfrm>
            <a:prstGeom prst="rect">
              <a:avLst/>
            </a:prstGeom>
            <a:noFill/>
            <a:ln>
              <a:noFill/>
            </a:ln>
            <a:effectLst/>
          </p:spPr>
          <p:txBody>
            <a:bodyPr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200" b="1" i="0" u="none" strike="noStrike" kern="0" cap="none" spc="0" normalizeH="0" baseline="0" noProof="0" dirty="0">
                <a:ln>
                  <a:noFill/>
                </a:ln>
                <a:solidFill>
                  <a:srgbClr val="0000FF"/>
                </a:solidFill>
                <a:effectLst/>
                <a:uLnTx/>
                <a:uFillTx/>
                <a:latin typeface="SVN-Vanilla Daisy Pro" panose="00000500000000000000" pitchFamily="2" charset="0"/>
                <a:ea typeface="微软雅黑" pitchFamily="34" charset="-122"/>
                <a:cs typeface="Times New Roman" pitchFamily="18" charset="0"/>
              </a:endParaRPr>
            </a:p>
          </p:txBody>
        </p:sp>
      </p:grpSp>
      <p:sp>
        <p:nvSpPr>
          <p:cNvPr id="3" name="TextBox 2">
            <a:extLst>
              <a:ext uri="{FF2B5EF4-FFF2-40B4-BE49-F238E27FC236}">
                <a16:creationId xmlns:a16="http://schemas.microsoft.com/office/drawing/2014/main" xmlns="" id="{544BC29B-8617-420C-AB2F-6CBE35F7D4C2}"/>
              </a:ext>
            </a:extLst>
          </p:cNvPr>
          <p:cNvSpPr txBox="1"/>
          <p:nvPr/>
        </p:nvSpPr>
        <p:spPr>
          <a:xfrm>
            <a:off x="6301658" y="742369"/>
            <a:ext cx="5280742" cy="954107"/>
          </a:xfrm>
          <a:prstGeom prst="rect">
            <a:avLst/>
          </a:prstGeom>
          <a:noFill/>
        </p:spPr>
        <p:txBody>
          <a:bodyPr wrap="square" rtlCol="0">
            <a:spAutoFit/>
          </a:bodyPr>
          <a:lstStyle/>
          <a:p>
            <a:pPr algn="just"/>
            <a:r>
              <a:rPr lang="en-US" sz="2800" b="1" dirty="0">
                <a:solidFill>
                  <a:srgbClr val="FF0000"/>
                </a:solidFill>
                <a:latin typeface="Times New Roman" panose="02020603050405020304" pitchFamily="18" charset="0"/>
                <a:cs typeface="Times New Roman" panose="02020603050405020304" pitchFamily="18" charset="0"/>
              </a:rPr>
              <a:t>1, </a:t>
            </a:r>
            <a:r>
              <a:rPr lang="en-US" sz="2800" b="1" dirty="0" err="1" smtClean="0">
                <a:solidFill>
                  <a:srgbClr val="FF0000"/>
                </a:solidFill>
                <a:latin typeface="Times New Roman" panose="02020603050405020304" pitchFamily="18" charset="0"/>
                <a:cs typeface="Times New Roman" panose="02020603050405020304" pitchFamily="18" charset="0"/>
              </a:rPr>
              <a:t>Biểu</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hiện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của</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học</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tập</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tự</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giác</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tích</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cực</a:t>
            </a:r>
            <a:r>
              <a:rPr lang="en-US" sz="2800" b="1" dirty="0" smtClean="0">
                <a:solidFill>
                  <a:srgbClr val="FF0000"/>
                </a:solidFill>
                <a:latin typeface="Times New Roman" panose="02020603050405020304" pitchFamily="18" charset="0"/>
                <a:cs typeface="Times New Roman" panose="02020603050405020304" pitchFamily="18" charset="0"/>
              </a:rPr>
              <a:t>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ABB1C43D-A721-4E8B-B51E-8E0631056E11}"/>
              </a:ext>
            </a:extLst>
          </p:cNvPr>
          <p:cNvSpPr txBox="1"/>
          <p:nvPr/>
        </p:nvSpPr>
        <p:spPr>
          <a:xfrm>
            <a:off x="6196764" y="1725506"/>
            <a:ext cx="5385636" cy="3416320"/>
          </a:xfrm>
          <a:prstGeom prst="rect">
            <a:avLst/>
          </a:prstGeom>
          <a:noFill/>
        </p:spPr>
        <p:txBody>
          <a:bodyPr wrap="square" rtlCol="0">
            <a:spAutoFit/>
          </a:bodyPr>
          <a:lstStyle/>
          <a:p>
            <a:r>
              <a:rPr lang="nl-NL" sz="2400" dirty="0">
                <a:latin typeface="Times New Roman" panose="02020603050405020304" pitchFamily="18" charset="0"/>
                <a:cs typeface="Times New Roman" panose="02020603050405020304" pitchFamily="18" charset="0"/>
              </a:rPr>
              <a:t>- Có mục tiêu học tập rõ ràng.</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Chủ động lập kế hoạch học tập để đạt được mục tiêu đã lập ra.</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Hoàn thành nhiệm vụ học tập mà không cần ai nhắc nhở.</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Luôn cố gắng, vượt khó, kiên trì học tập.</a:t>
            </a:r>
            <a:endParaRPr lang="en-US" sz="2400" dirty="0">
              <a:latin typeface="Times New Roman" panose="02020603050405020304" pitchFamily="18" charset="0"/>
              <a:cs typeface="Times New Roman" panose="02020603050405020304" pitchFamily="18" charset="0"/>
            </a:endParaRPr>
          </a:p>
          <a:p>
            <a:r>
              <a:rPr lang="nl-NL" sz="2400" dirty="0" smtClean="0">
                <a:latin typeface="Times New Roman" panose="02020603050405020304" pitchFamily="18" charset="0"/>
                <a:cs typeface="Times New Roman" panose="02020603050405020304" pitchFamily="18" charset="0"/>
              </a:rPr>
              <a:t>- Có </a:t>
            </a:r>
            <a:r>
              <a:rPr lang="nl-NL" sz="2400" dirty="0">
                <a:latin typeface="Times New Roman" panose="02020603050405020304" pitchFamily="18" charset="0"/>
                <a:cs typeface="Times New Roman" panose="02020603050405020304" pitchFamily="18" charset="0"/>
              </a:rPr>
              <a:t>phương pháp học tập chủ động</a:t>
            </a:r>
            <a:r>
              <a:rPr lang="nl-NL" sz="2400" dirty="0" smtClean="0">
                <a:latin typeface="Times New Roman" panose="02020603050405020304" pitchFamily="18" charset="0"/>
                <a:cs typeface="Times New Roman" panose="02020603050405020304" pitchFamily="18" charset="0"/>
              </a:rPr>
              <a:t>.</a:t>
            </a:r>
          </a:p>
          <a:p>
            <a:r>
              <a:rPr lang="nl-NL" sz="2400" dirty="0" smtClean="0">
                <a:latin typeface="Times New Roman" panose="02020603050405020304" pitchFamily="18" charset="0"/>
                <a:cs typeface="Times New Roman" panose="02020603050405020304" pitchFamily="18" charset="0"/>
              </a:rPr>
              <a:t>- Biết </a:t>
            </a:r>
            <a:r>
              <a:rPr lang="nl-NL" sz="2400" dirty="0">
                <a:latin typeface="Times New Roman" panose="02020603050405020304" pitchFamily="18" charset="0"/>
                <a:cs typeface="Times New Roman" panose="02020603050405020304" pitchFamily="18" charset="0"/>
              </a:rPr>
              <a:t>vận dụng điều đã học vào cuộc sống</a:t>
            </a:r>
            <a:r>
              <a:rPr lang="nl-NL"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5335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第一PPT，www.1ppt.com">
  <a:themeElements>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5.xml><?xml version="1.0" encoding="utf-8"?>
<a:theme xmlns:a="http://schemas.openxmlformats.org/drawingml/2006/main" name="www.33ppt.com ​​">
  <a:themeElements>
    <a:clrScheme name="自定义 159">
      <a:dk1>
        <a:sysClr val="windowText" lastClr="000000"/>
      </a:dk1>
      <a:lt1>
        <a:sysClr val="window" lastClr="FFFFFF"/>
      </a:lt1>
      <a:dk2>
        <a:srgbClr val="1F497D"/>
      </a:dk2>
      <a:lt2>
        <a:srgbClr val="EEECE1"/>
      </a:lt2>
      <a:accent1>
        <a:srgbClr val="02B3C5"/>
      </a:accent1>
      <a:accent2>
        <a:srgbClr val="F07474"/>
      </a:accent2>
      <a:accent3>
        <a:srgbClr val="FFBF53"/>
      </a:accent3>
      <a:accent4>
        <a:srgbClr val="673B77"/>
      </a:accent4>
      <a:accent5>
        <a:srgbClr val="00B9FA"/>
      </a:accent5>
      <a:accent6>
        <a:srgbClr val="BECE37"/>
      </a:accent6>
      <a:hlink>
        <a:srgbClr val="B381D9"/>
      </a:hlink>
      <a:folHlink>
        <a:srgbClr val="800080"/>
      </a:folHlink>
    </a:clrScheme>
    <a:fontScheme name="自定义 3">
      <a:majorFont>
        <a:latin typeface="Impact"/>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678</TotalTime>
  <Words>2172</Words>
  <Application>Microsoft Office PowerPoint</Application>
  <PresentationFormat>Widescreen</PresentationFormat>
  <Paragraphs>178</Paragraphs>
  <Slides>28</Slides>
  <Notes>5</Notes>
  <HiddenSlides>0</HiddenSlides>
  <MMClips>0</MMClips>
  <ScaleCrop>false</ScaleCrop>
  <HeadingPairs>
    <vt:vector size="6" baseType="variant">
      <vt:variant>
        <vt:lpstr>Fonts Used</vt:lpstr>
      </vt:variant>
      <vt:variant>
        <vt:i4>22</vt:i4>
      </vt:variant>
      <vt:variant>
        <vt:lpstr>Theme</vt:lpstr>
      </vt:variant>
      <vt:variant>
        <vt:i4>9</vt:i4>
      </vt:variant>
      <vt:variant>
        <vt:lpstr>Slide Titles</vt:lpstr>
      </vt:variant>
      <vt:variant>
        <vt:i4>28</vt:i4>
      </vt:variant>
    </vt:vector>
  </HeadingPairs>
  <TitlesOfParts>
    <vt:vector size="59" baseType="lpstr">
      <vt:lpstr>Arial Unicode MS</vt:lpstr>
      <vt:lpstr>微软雅黑</vt:lpstr>
      <vt:lpstr>宋体</vt:lpstr>
      <vt:lpstr>宋体</vt:lpstr>
      <vt:lpstr>#9Slide05 Brannboll Ny</vt:lpstr>
      <vt:lpstr>#9Slide05 SVNTradeMark</vt:lpstr>
      <vt:lpstr>【苹果】迟暮朝朝醉晚灯</vt:lpstr>
      <vt:lpstr>Algerian</vt:lpstr>
      <vt:lpstr>Arial</vt:lpstr>
      <vt:lpstr>Calibri</vt:lpstr>
      <vt:lpstr>Calibri Light</vt:lpstr>
      <vt:lpstr>DengXian</vt:lpstr>
      <vt:lpstr>Helvetica Neue</vt:lpstr>
      <vt:lpstr>inpin heiti</vt:lpstr>
      <vt:lpstr>ITC Avant Garde Std Bk</vt:lpstr>
      <vt:lpstr>SVN-Vanilla Daisy Pro</vt:lpstr>
      <vt:lpstr>Tahoma</vt:lpstr>
      <vt:lpstr>Times New Roman</vt:lpstr>
      <vt:lpstr>Verdana</vt:lpstr>
      <vt:lpstr>方正静蕾简体</vt:lpstr>
      <vt:lpstr>等线</vt:lpstr>
      <vt:lpstr>等线 Light</vt:lpstr>
      <vt:lpstr>Office 主题​​</vt:lpstr>
      <vt:lpstr>4_Office Theme</vt:lpstr>
      <vt:lpstr>1_Office Theme</vt:lpstr>
      <vt:lpstr>第一PPT，www.1ppt.com</vt:lpstr>
      <vt:lpstr>www.33ppt.com ​​</vt:lpstr>
      <vt:lpstr>2_Office Theme</vt:lpstr>
      <vt:lpstr>1_Thiết kế: Thạch Trương Thảo (0987 039 863)</vt:lpstr>
      <vt:lpstr>26_Office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MSHUE</dc:creator>
  <cp:lastModifiedBy>Asus</cp:lastModifiedBy>
  <cp:revision>61</cp:revision>
  <dcterms:created xsi:type="dcterms:W3CDTF">2022-08-08T00:24:14Z</dcterms:created>
  <dcterms:modified xsi:type="dcterms:W3CDTF">2024-02-19T01:42:49Z</dcterms:modified>
</cp:coreProperties>
</file>