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2" r:id="rId2"/>
    <p:sldId id="278" r:id="rId3"/>
    <p:sldId id="259" r:id="rId4"/>
    <p:sldId id="271" r:id="rId5"/>
    <p:sldId id="275" r:id="rId6"/>
    <p:sldId id="284" r:id="rId7"/>
    <p:sldId id="260" r:id="rId8"/>
    <p:sldId id="277" r:id="rId9"/>
    <p:sldId id="288" r:id="rId10"/>
    <p:sldId id="286" r:id="rId11"/>
    <p:sldId id="274" r:id="rId12"/>
    <p:sldId id="290" r:id="rId13"/>
    <p:sldId id="285" r:id="rId14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mbria Math" panose="02040503050406030204" pitchFamily="18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292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1" Type="http://schemas.openxmlformats.org/officeDocument/2006/relationships/image" Target="NULL"/><Relationship Id="rId2" Type="http://schemas.openxmlformats.org/officeDocument/2006/relationships/image" Target="../media/image29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19" Type="http://schemas.openxmlformats.org/officeDocument/2006/relationships/image" Target="../media/image196.svg"/><Relationship Id="rId4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26" Type="http://schemas.openxmlformats.org/officeDocument/2006/relationships/image" Target="../media/image42.png"/><Relationship Id="rId3" Type="http://schemas.openxmlformats.org/officeDocument/2006/relationships/image" Target="../media/image34.svg"/><Relationship Id="rId12" Type="http://schemas.openxmlformats.org/officeDocument/2006/relationships/image" Target="../media/image36.png"/><Relationship Id="rId25" Type="http://schemas.openxmlformats.org/officeDocument/2006/relationships/image" Target="../media/image21.svg"/><Relationship Id="rId2" Type="http://schemas.openxmlformats.org/officeDocument/2006/relationships/image" Target="../media/image32.png"/><Relationship Id="rId16" Type="http://schemas.openxmlformats.org/officeDocument/2006/relationships/image" Target="../media/image30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5.png"/><Relationship Id="rId24" Type="http://schemas.openxmlformats.org/officeDocument/2006/relationships/image" Target="../media/image41.png"/><Relationship Id="rId5" Type="http://schemas.openxmlformats.org/officeDocument/2006/relationships/image" Target="../media/image36.svg"/><Relationship Id="rId15" Type="http://schemas.openxmlformats.org/officeDocument/2006/relationships/image" Target="../media/image39.png"/><Relationship Id="rId23" Type="http://schemas.openxmlformats.org/officeDocument/2006/relationships/image" Target="../media/image73.svg"/><Relationship Id="rId10" Type="http://schemas.openxmlformats.org/officeDocument/2006/relationships/image" Target="../media/image34.png"/><Relationship Id="rId19" Type="http://schemas.openxmlformats.org/officeDocument/2006/relationships/image" Target="../media/image196.svg"/><Relationship Id="rId4" Type="http://schemas.openxmlformats.org/officeDocument/2006/relationships/image" Target="../media/image2.png"/><Relationship Id="rId9" Type="http://schemas.openxmlformats.org/officeDocument/2006/relationships/image" Target="../media/image40.svg"/><Relationship Id="rId14" Type="http://schemas.openxmlformats.org/officeDocument/2006/relationships/image" Target="../media/image38.png"/><Relationship Id="rId27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112.svg"/><Relationship Id="rId3" Type="http://schemas.openxmlformats.org/officeDocument/2006/relationships/image" Target="../media/image18.svg"/><Relationship Id="rId7" Type="http://schemas.openxmlformats.org/officeDocument/2006/relationships/image" Target="../media/image24.svg"/><Relationship Id="rId12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110.svg"/><Relationship Id="rId5" Type="http://schemas.openxmlformats.org/officeDocument/2006/relationships/image" Target="../media/image20.svg"/><Relationship Id="rId15" Type="http://schemas.openxmlformats.org/officeDocument/2006/relationships/image" Target="../media/image114.svg"/><Relationship Id="rId10" Type="http://schemas.openxmlformats.org/officeDocument/2006/relationships/image" Target="../media/image45.png"/><Relationship Id="rId4" Type="http://schemas.openxmlformats.org/officeDocument/2006/relationships/image" Target="../media/image24.png"/><Relationship Id="rId9" Type="http://schemas.openxmlformats.org/officeDocument/2006/relationships/image" Target="../media/image108.svg"/><Relationship Id="rId1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svg"/><Relationship Id="rId3" Type="http://schemas.openxmlformats.org/officeDocument/2006/relationships/image" Target="../media/image36.svg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6.jpg"/><Relationship Id="rId5" Type="http://schemas.openxmlformats.org/officeDocument/2006/relationships/image" Target="../media/image58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26" Type="http://schemas.openxmlformats.org/officeDocument/2006/relationships/image" Target="../media/image14.png"/><Relationship Id="rId13" Type="http://schemas.openxmlformats.org/officeDocument/2006/relationships/image" Target="../media/image93.svg"/><Relationship Id="rId3" Type="http://schemas.openxmlformats.org/officeDocument/2006/relationships/image" Target="../media/image10.png"/><Relationship Id="rId7" Type="http://schemas.openxmlformats.org/officeDocument/2006/relationships/image" Target="../media/image6.svg"/><Relationship Id="rId25" Type="http://schemas.openxmlformats.org/officeDocument/2006/relationships/image" Target="../media/image9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24" Type="http://schemas.openxmlformats.org/officeDocument/2006/relationships/image" Target="../media/image13.png"/><Relationship Id="rId5" Type="http://schemas.openxmlformats.org/officeDocument/2006/relationships/image" Target="../media/image4.svg"/><Relationship Id="rId23" Type="http://schemas.openxmlformats.org/officeDocument/2006/relationships/image" Target="../media/image22.svg"/><Relationship Id="rId9" Type="http://schemas.openxmlformats.org/officeDocument/2006/relationships/image" Target="../media/image18.svg"/><Relationship Id="rId27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8.svg"/><Relationship Id="rId7" Type="http://schemas.openxmlformats.org/officeDocument/2006/relationships/image" Target="../media/image2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4.sv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8.svg"/><Relationship Id="rId7" Type="http://schemas.openxmlformats.org/officeDocument/2006/relationships/image" Target="../media/image2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4.sv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71800" y="-2628900"/>
            <a:ext cx="24867739" cy="1560711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001980" y="3367910"/>
            <a:ext cx="14249399" cy="311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2C2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2C2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VỚI BÀI GIẢNG HÔM NAY!</a:t>
            </a:r>
            <a:endParaRPr lang="en-US" sz="7200" b="1" dirty="0">
              <a:solidFill>
                <a:srgbClr val="2C2C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19119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81100"/>
            <a:ext cx="18570025" cy="8230313"/>
          </a:xfrm>
          <a:prstGeom prst="rect">
            <a:avLst/>
          </a:prstGeom>
        </p:spPr>
      </p:pic>
      <p:sp>
        <p:nvSpPr>
          <p:cNvPr id="38" name="Round Same Side Corner Rectangle 37"/>
          <p:cNvSpPr/>
          <p:nvPr/>
        </p:nvSpPr>
        <p:spPr>
          <a:xfrm flipV="1">
            <a:off x="2362200" y="1181100"/>
            <a:ext cx="5638800" cy="1143000"/>
          </a:xfrm>
          <a:prstGeom prst="round2SameRect">
            <a:avLst>
              <a:gd name="adj1" fmla="val 36223"/>
              <a:gd name="adj2" fmla="val 0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667000" y="1409700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1.28 (SGK - tr22)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82000" y="14097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657600" y="2927987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-1,2 + (-0,8) + 0,25 + 5,75 - 2021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657600" y="5829300"/>
                <a:ext cx="8686800" cy="1140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-0,1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+ 11,1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5829300"/>
                <a:ext cx="8686800" cy="1140825"/>
              </a:xfrm>
              <a:prstGeom prst="rect">
                <a:avLst/>
              </a:prstGeom>
              <a:blipFill rotWithShape="0">
                <a:blip r:embed="rId3"/>
                <a:stretch>
                  <a:fillRect l="-2456" b="-4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4038600" y="3658216"/>
            <a:ext cx="9144000" cy="18249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[(-1,2) + (-0,8)] + (0,25 + 5,75) – 2021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-2 + 1 -2021 = -2022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038600" y="6970125"/>
                <a:ext cx="6858000" cy="22568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(-0,1 + 11,1) +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−20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11 -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6970125"/>
                <a:ext cx="6858000" cy="2256836"/>
              </a:xfrm>
              <a:prstGeom prst="rect">
                <a:avLst/>
              </a:prstGeom>
              <a:blipFill rotWithShape="0">
                <a:blip r:embed="rId4"/>
                <a:stretch>
                  <a:fillRect l="-3200" b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3109828" y="5612353"/>
            <a:ext cx="1615723" cy="2546266"/>
          </a:xfrm>
          <a:prstGeom prst="rect">
            <a:avLst/>
          </a:prstGeom>
        </p:spPr>
      </p:pic>
      <p:pic>
        <p:nvPicPr>
          <p:cNvPr id="46" name="Picture 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0" y="3086100"/>
            <a:ext cx="3265207" cy="823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740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40" grpId="0"/>
      <p:bldP spid="41" grpId="0"/>
      <p:bldP spid="42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106" t="868" r="28177"/>
          <a:stretch>
            <a:fillRect/>
          </a:stretch>
        </p:blipFill>
        <p:spPr>
          <a:xfrm rot="5400000">
            <a:off x="4652645" y="-2907182"/>
            <a:ext cx="8305628" cy="162388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15444" r="24646" b="38806"/>
          <a:stretch>
            <a:fillRect/>
          </a:stretch>
        </p:blipFill>
        <p:spPr>
          <a:xfrm rot="5400000">
            <a:off x="5509288" y="-2185468"/>
            <a:ext cx="6440343" cy="154594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00000">
            <a:off x="-763759" y="2343254"/>
            <a:ext cx="1831436" cy="26163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00000">
            <a:off x="-763759" y="5327409"/>
            <a:ext cx="1831436" cy="261633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43978" y="1337817"/>
            <a:ext cx="144152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1.29 (SGK - tr22)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9800" y="2691586"/>
            <a:ext cx="5834378" cy="123759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09800" y="5750875"/>
            <a:ext cx="6876884" cy="123759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96200" y="2719823"/>
            <a:ext cx="4822354" cy="119492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74490" y="4147165"/>
            <a:ext cx="10961558" cy="123759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23067" y="5778388"/>
            <a:ext cx="4791871" cy="120711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05756" y="7195151"/>
            <a:ext cx="10534801" cy="1237595"/>
          </a:xfrm>
          <a:prstGeom prst="rect">
            <a:avLst/>
          </a:prstGeom>
        </p:spPr>
      </p:pic>
      <p:pic>
        <p:nvPicPr>
          <p:cNvPr id="32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4411987" y="7306127"/>
            <a:ext cx="1306479" cy="2058920"/>
          </a:xfrm>
          <a:prstGeom prst="rect">
            <a:avLst/>
          </a:prstGeom>
        </p:spPr>
      </p:pic>
      <p:pic>
        <p:nvPicPr>
          <p:cNvPr id="33" name="Picture 1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4246293" y="2625424"/>
            <a:ext cx="1472173" cy="1844409"/>
          </a:xfrm>
          <a:prstGeom prst="rect">
            <a:avLst/>
          </a:prstGeom>
        </p:spPr>
      </p:pic>
      <p:pic>
        <p:nvPicPr>
          <p:cNvPr id="34" name="Picture 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9845213">
            <a:off x="13966280" y="5236148"/>
            <a:ext cx="2287997" cy="1113980"/>
          </a:xfrm>
          <a:prstGeom prst="rect">
            <a:avLst/>
          </a:prstGeom>
        </p:spPr>
      </p:pic>
      <p:pic>
        <p:nvPicPr>
          <p:cNvPr id="35" name="Picture 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15360814">
            <a:off x="1057394" y="-361598"/>
            <a:ext cx="1088672" cy="263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13545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A4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8800" y="-1714500"/>
            <a:ext cx="24251990" cy="145219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314543">
            <a:off x="5930896" y="2667965"/>
            <a:ext cx="6244696" cy="57320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200400" y="1714500"/>
            <a:ext cx="11705687" cy="1040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098477" y="3545069"/>
            <a:ext cx="990600" cy="9906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83246" y="3640514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098477" y="4971497"/>
            <a:ext cx="990600" cy="9906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83246" y="5066942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133113" y="6452538"/>
            <a:ext cx="990600" cy="990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17882" y="6593895"/>
            <a:ext cx="103127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14-2.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880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8" grpId="0" animBg="1"/>
      <p:bldP spid="9" grpId="0"/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233" b="84121"/>
          <a:stretch>
            <a:fillRect/>
          </a:stretch>
        </p:blipFill>
        <p:spPr>
          <a:xfrm>
            <a:off x="-578054" y="9258300"/>
            <a:ext cx="19095904" cy="15489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028041" y="-3413121"/>
            <a:ext cx="5424428" cy="53258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36174">
            <a:off x="4896586" y="1488498"/>
            <a:ext cx="7979387" cy="25417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958188" y="8883858"/>
            <a:ext cx="2184654" cy="7499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252714" y="6427760"/>
            <a:ext cx="2978696" cy="32060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818758" y="7973887"/>
            <a:ext cx="1243420" cy="165990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85800" y="1638300"/>
            <a:ext cx="2136646" cy="16951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979967" y="2070405"/>
            <a:ext cx="8054236" cy="10524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HỌC KẾT THÚC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87448" y="4322785"/>
            <a:ext cx="15465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  <a:endParaRPr lang="en-US" sz="7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11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A4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106" t="868" r="28177"/>
          <a:stretch>
            <a:fillRect/>
          </a:stretch>
        </p:blipFill>
        <p:spPr>
          <a:xfrm rot="5400000">
            <a:off x="4652645" y="-2907182"/>
            <a:ext cx="8305628" cy="162388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284040">
            <a:off x="6050995" y="2362601"/>
            <a:ext cx="5945322" cy="57357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266744" y="1547922"/>
            <a:ext cx="13513824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632204" flipH="1">
            <a:off x="15301426" y="-1255051"/>
            <a:ext cx="4107789" cy="356578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710682" y="2793441"/>
            <a:ext cx="115062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Biết cân nặng ở trạng thái cân bằng, hỏi quả bưởi nặng bao nhiêu kilogam?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586" y="2514693"/>
            <a:ext cx="1644750" cy="150699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135" y="4727688"/>
            <a:ext cx="4959125" cy="450677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581467" y="5713830"/>
            <a:ext cx="9220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Cân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ở trạng thái cân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vậy đĩa bên trái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nặng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bao nhiêu kg?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Từ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đó hãy tính khối lượng quả bưởi.</a:t>
            </a:r>
          </a:p>
        </p:txBody>
      </p:sp>
      <p:pic>
        <p:nvPicPr>
          <p:cNvPr id="17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586275">
            <a:off x="-45599" y="6604370"/>
            <a:ext cx="1463286" cy="5260180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11015331" y="4350733"/>
            <a:ext cx="2167270" cy="1269616"/>
          </a:xfrm>
          <a:prstGeom prst="wedgeEllipseCallout">
            <a:avLst>
              <a:gd name="adj1" fmla="val -36898"/>
              <a:gd name="adj2" fmla="val 5129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349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87" y="342900"/>
            <a:ext cx="18039627" cy="1019949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714499" y="2611803"/>
            <a:ext cx="15278101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13:BÀI 4 </a:t>
            </a:r>
          </a:p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 </a:t>
            </a: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 THỰC HIỆN CÁC PHÉP TÍNH. QUY TẮC CHUYỂN VẾ</a:t>
            </a:r>
          </a:p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600" b="1" dirty="0" err="1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  <a:endParaRPr lang="en-US" sz="6600" b="1" dirty="0">
              <a:solidFill>
                <a:srgbClr val="2A1E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36365" y="-1866900"/>
            <a:ext cx="24264183" cy="1422929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32660">
            <a:off x="1515899" y="2343582"/>
            <a:ext cx="6889719" cy="32569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091729" y="1319645"/>
            <a:ext cx="7780057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6000" b="1" dirty="0" smtClean="0">
                <a:solidFill>
                  <a:srgbClr val="2C2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 dirty="0">
              <a:solidFill>
                <a:srgbClr val="2C2C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203030" y="6006344"/>
            <a:ext cx="4311334" cy="656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6000" b="1" spc="143" dirty="0" smtClean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6000" b="1" spc="14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32660">
            <a:off x="10965534" y="1663431"/>
            <a:ext cx="2626852" cy="124178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rot="-132660">
            <a:off x="10846772" y="6509914"/>
            <a:ext cx="2903970" cy="137279"/>
          </a:xfrm>
          <a:prstGeom prst="rect">
            <a:avLst/>
          </a:prstGeom>
        </p:spPr>
      </p:pic>
      <p:sp>
        <p:nvSpPr>
          <p:cNvPr id="35" name="TextBox 35"/>
          <p:cNvSpPr txBox="1"/>
          <p:nvPr/>
        </p:nvSpPr>
        <p:spPr>
          <a:xfrm>
            <a:off x="10203030" y="1155335"/>
            <a:ext cx="4311334" cy="656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6000" b="1" spc="143" dirty="0" smtClean="0">
                <a:solidFill>
                  <a:srgbClr val="2C2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6000" b="1" spc="143" dirty="0">
              <a:solidFill>
                <a:srgbClr val="2C2C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180660" y="1920098"/>
            <a:ext cx="47541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0121068" y="7095080"/>
            <a:ext cx="48732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" name="Picture 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flipH="1">
            <a:off x="2027291" y="2981927"/>
            <a:ext cx="3641012" cy="10942931"/>
          </a:xfrm>
          <a:prstGeom prst="rect">
            <a:avLst/>
          </a:prstGeom>
        </p:spPr>
      </p:pic>
      <p:pic>
        <p:nvPicPr>
          <p:cNvPr id="77" name="Picture 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1233" b="84121"/>
          <a:stretch>
            <a:fillRect/>
          </a:stretch>
        </p:blipFill>
        <p:spPr>
          <a:xfrm>
            <a:off x="2133600" y="8835601"/>
            <a:ext cx="7391400" cy="1107770"/>
          </a:xfrm>
          <a:prstGeom prst="rect">
            <a:avLst/>
          </a:prstGeom>
        </p:spPr>
      </p:pic>
      <p:pic>
        <p:nvPicPr>
          <p:cNvPr id="78" name="Picture 12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994593" y="5782200"/>
            <a:ext cx="4131269" cy="309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25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5" grpId="0"/>
      <p:bldP spid="73" grpId="0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68235" y="-876300"/>
            <a:ext cx="21215919" cy="1269297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18389">
            <a:off x="2421230" y="2198506"/>
            <a:ext cx="13436991" cy="49791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94554" y="1184413"/>
            <a:ext cx="12100816" cy="99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  <a:spcBef>
                <a:spcPct val="0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181" y="2831414"/>
            <a:ext cx="980467" cy="7447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68506" y="2868273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599648" y="3913787"/>
            <a:ext cx="1275414" cy="85841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2414" y="3678304"/>
            <a:ext cx="1295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10 + 36 : 2. 3                     b) [5 + 2. (9 - 2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)] : 7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23518" y="6607593"/>
            <a:ext cx="42247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10 + 18. 3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10 + 54 = 64.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829800" y="6540626"/>
            <a:ext cx="57850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[5 + 2.(9 - 8)]: 7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[5 + 2.1]: 7 = 7: 7 = 1.</a:t>
            </a:r>
          </a:p>
        </p:txBody>
      </p:sp>
    </p:spTree>
    <p:extLst>
      <p:ext uri="{BB962C8B-B14F-4D97-AF65-F5344CB8AC3E}">
        <p14:creationId xmlns:p14="http://schemas.microsoft.com/office/powerpoint/2010/main" val="303264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 animBg="1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A4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8800" y="-1714500"/>
            <a:ext cx="24251990" cy="145219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314543">
            <a:off x="5898116" y="2320134"/>
            <a:ext cx="6244696" cy="57320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67620" y="1366669"/>
            <a:ext cx="11705687" cy="1040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67000" y="2633751"/>
            <a:ext cx="1324087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Với các biểu thức chỉ có phép cộng và phép trừ hoặc chỉ có phép nhân và phép chia a thực hiện các phép tính từ trái sang phải.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Với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các biểu thức không có dấu ngoặc: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 thừa 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 </a:t>
            </a:r>
            <a:r>
              <a:rPr lang="vi-VN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 chia 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 </a:t>
            </a:r>
            <a:r>
              <a:rPr lang="vi-VN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 trừ.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Với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các biểu thức có dấu ngoặc, ta thực hiện trong ngoặc trước, ngoài ngoặc sau.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( ) 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{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2393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8755" y="989853"/>
            <a:ext cx="11600445" cy="1551943"/>
            <a:chOff x="0" y="0"/>
            <a:chExt cx="12245701" cy="25830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45701" cy="2583028"/>
            </a:xfrm>
            <a:custGeom>
              <a:avLst/>
              <a:gdLst/>
              <a:ahLst/>
              <a:cxnLst/>
              <a:rect l="l" t="t" r="r" b="b"/>
              <a:pathLst>
                <a:path w="12245701" h="2583028">
                  <a:moveTo>
                    <a:pt x="11276056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1291514"/>
                  </a:cubicBezTo>
                  <a:cubicBezTo>
                    <a:pt x="0" y="2148053"/>
                    <a:pt x="434975" y="2583028"/>
                    <a:pt x="969645" y="2583028"/>
                  </a:cubicBezTo>
                  <a:lnTo>
                    <a:pt x="11276056" y="2583028"/>
                  </a:lnTo>
                  <a:cubicBezTo>
                    <a:pt x="11810726" y="2583028"/>
                    <a:pt x="12245701" y="2148053"/>
                    <a:pt x="12245701" y="1291514"/>
                  </a:cubicBezTo>
                  <a:cubicBezTo>
                    <a:pt x="12245701" y="434975"/>
                    <a:pt x="11810726" y="0"/>
                    <a:pt x="11276056" y="0"/>
                  </a:cubicBezTo>
                  <a:close/>
                  <a:moveTo>
                    <a:pt x="11276056" y="2557628"/>
                  </a:moveTo>
                  <a:lnTo>
                    <a:pt x="969645" y="2557628"/>
                  </a:lnTo>
                  <a:cubicBezTo>
                    <a:pt x="448945" y="2557628"/>
                    <a:pt x="25400" y="2134083"/>
                    <a:pt x="25400" y="1291514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11276056" y="25400"/>
                  </a:lnTo>
                  <a:cubicBezTo>
                    <a:pt x="11796756" y="25400"/>
                    <a:pt x="12220301" y="448945"/>
                    <a:pt x="12220301" y="1291514"/>
                  </a:cubicBezTo>
                  <a:cubicBezTo>
                    <a:pt x="12220301" y="2134083"/>
                    <a:pt x="11796756" y="2557628"/>
                    <a:pt x="11276056" y="2557628"/>
                  </a:cubicBezTo>
                  <a:close/>
                </a:path>
              </a:pathLst>
            </a:custGeom>
            <a:solidFill>
              <a:srgbClr val="2A1E5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39207" b="48309"/>
          <a:stretch>
            <a:fillRect/>
          </a:stretch>
        </p:blipFill>
        <p:spPr>
          <a:xfrm>
            <a:off x="-204368" y="9203844"/>
            <a:ext cx="18745244" cy="150360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08835">
            <a:off x="13574759" y="-522806"/>
            <a:ext cx="3022659" cy="29697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71600" y="1381103"/>
            <a:ext cx="1089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2796161"/>
            <a:ext cx="13939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1,2 - 3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+ 7,5 : 3                    b) 9,8 + 1,5. 6 + (6,8 - 2) : 3.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3649528"/>
            <a:ext cx="3066045" cy="15702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438522" y="3928322"/>
            <a:ext cx="236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0200" y="5219795"/>
            <a:ext cx="89154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1,2 - 3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+ 7,5 : 3 = 1,2 - 9 + 2,5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= -7,8 + 2,5 = -5,3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0" y="5188930"/>
            <a:ext cx="69342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endParaRPr lang="en-US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9790562" y="5829300"/>
            <a:ext cx="117207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569720" y="7139353"/>
            <a:ext cx="150845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b) 9,8 + 1,5. 6 + (6,8 - 2) :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9,8 + 9 + 4,8 : 3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= 18,8 + 1,6 = 20,4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12315321" y="7734300"/>
            <a:ext cx="117207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3487399" y="7023447"/>
            <a:ext cx="41148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37" y="7013853"/>
            <a:ext cx="1161763" cy="262249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6" grpId="0"/>
      <p:bldP spid="19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1331650">
            <a:off x="1529965" y="1881187"/>
            <a:ext cx="3538529" cy="2911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-578054" y="9258300"/>
            <a:ext cx="19095904" cy="15489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28041" y="-3413121"/>
            <a:ext cx="5424428" cy="53258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24000" y="1143240"/>
            <a:ext cx="1295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1913" y="2340143"/>
            <a:ext cx="15155970" cy="1237595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8001000" y="3694048"/>
            <a:ext cx="1882033" cy="1260962"/>
          </a:xfrm>
          <a:prstGeom prst="wedgeEllipse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/>
          <a:srcRect r="9494"/>
          <a:stretch/>
        </p:blipFill>
        <p:spPr>
          <a:xfrm>
            <a:off x="2590800" y="5150155"/>
            <a:ext cx="13501870" cy="3407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982950"/>
            <a:ext cx="1908213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475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32660">
            <a:off x="1518137" y="1980831"/>
            <a:ext cx="3538529" cy="2911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-578054" y="9258300"/>
            <a:ext cx="19095904" cy="15489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28041" y="-3413121"/>
            <a:ext cx="5424428" cy="53258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24000" y="1143240"/>
            <a:ext cx="1295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1913" y="2340143"/>
            <a:ext cx="15155970" cy="1237595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8001000" y="3694048"/>
            <a:ext cx="1882033" cy="1260962"/>
          </a:xfrm>
          <a:prstGeom prst="wedgeEllipseCallo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982950"/>
            <a:ext cx="1908213" cy="44931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12330" y="5214617"/>
            <a:ext cx="14741406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34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525</Words>
  <Application>Microsoft Office PowerPoint</Application>
  <PresentationFormat>Custom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Wingdings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account</cp:lastModifiedBy>
  <cp:revision>38</cp:revision>
  <dcterms:created xsi:type="dcterms:W3CDTF">2006-08-16T00:00:00Z</dcterms:created>
  <dcterms:modified xsi:type="dcterms:W3CDTF">2022-09-27T00:57:13Z</dcterms:modified>
  <dc:identifier>DAFCm-7J2_Y</dc:identifier>
</cp:coreProperties>
</file>