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  <p:sldId id="271" r:id="rId3"/>
    <p:sldId id="273" r:id="rId4"/>
    <p:sldId id="283" r:id="rId5"/>
    <p:sldId id="256" r:id="rId6"/>
    <p:sldId id="280" r:id="rId7"/>
    <p:sldId id="281" r:id="rId8"/>
    <p:sldId id="279" r:id="rId9"/>
    <p:sldId id="282" r:id="rId10"/>
    <p:sldId id="261" r:id="rId11"/>
    <p:sldId id="276" r:id="rId12"/>
    <p:sldId id="257" r:id="rId13"/>
    <p:sldId id="263" r:id="rId14"/>
    <p:sldId id="289" r:id="rId15"/>
    <p:sldId id="29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mbria Math" panose="02040503050406030204" pitchFamily="18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34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7" Type="http://schemas.openxmlformats.org/officeDocument/2006/relationships/image" Target="../media/image45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3.sv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2.svg"/><Relationship Id="rId3" Type="http://schemas.openxmlformats.org/officeDocument/2006/relationships/image" Target="../media/image36.svg"/><Relationship Id="rId7" Type="http://schemas.openxmlformats.org/officeDocument/2006/relationships/image" Target="../media/image56.svg"/><Relationship Id="rId12" Type="http://schemas.openxmlformats.org/officeDocument/2006/relationships/image" Target="../media/image53.png"/><Relationship Id="rId2" Type="http://schemas.openxmlformats.org/officeDocument/2006/relationships/image" Target="../media/image18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.svg"/><Relationship Id="rId15" Type="http://schemas.openxmlformats.org/officeDocument/2006/relationships/image" Target="../media/image12.svg"/><Relationship Id="rId10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8.sv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56.png"/><Relationship Id="rId12" Type="http://schemas.openxmlformats.org/officeDocument/2006/relationships/image" Target="../media/image60.png"/><Relationship Id="rId33" Type="http://schemas.openxmlformats.org/officeDocument/2006/relationships/image" Target="../media/image202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6.png"/><Relationship Id="rId5" Type="http://schemas.openxmlformats.org/officeDocument/2006/relationships/image" Target="../media/image57.png"/><Relationship Id="rId10" Type="http://schemas.openxmlformats.org/officeDocument/2006/relationships/image" Target="../media/image75.png"/><Relationship Id="rId4" Type="http://schemas.openxmlformats.org/officeDocument/2006/relationships/image" Target="../media/image15.svg"/><Relationship Id="rId9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62.png"/><Relationship Id="rId21" Type="http://schemas.openxmlformats.org/officeDocument/2006/relationships/image" Target="../media/image198.svg"/><Relationship Id="rId7" Type="http://schemas.openxmlformats.org/officeDocument/2006/relationships/image" Target="../media/image94.png"/><Relationship Id="rId25" Type="http://schemas.openxmlformats.org/officeDocument/2006/relationships/image" Target="../media/image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63.png"/><Relationship Id="rId23" Type="http://schemas.openxmlformats.org/officeDocument/2006/relationships/image" Target="../media/image66.png"/><Relationship Id="rId19" Type="http://schemas.openxmlformats.org/officeDocument/2006/relationships/image" Target="../media/image196.svg"/><Relationship Id="rId4" Type="http://schemas.openxmlformats.org/officeDocument/2006/relationships/image" Target="../media/image49.svg"/><Relationship Id="rId9" Type="http://schemas.openxmlformats.org/officeDocument/2006/relationships/image" Target="../media/image64.png"/><Relationship Id="rId22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svg"/><Relationship Id="rId21" Type="http://schemas.openxmlformats.org/officeDocument/2006/relationships/image" Target="../media/image198.svg"/><Relationship Id="rId34" Type="http://schemas.openxmlformats.org/officeDocument/2006/relationships/image" Target="../media/image105.png"/><Relationship Id="rId33" Type="http://schemas.openxmlformats.org/officeDocument/2006/relationships/image" Target="../media/image104.png"/><Relationship Id="rId2" Type="http://schemas.openxmlformats.org/officeDocument/2006/relationships/image" Target="../media/image6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32" Type="http://schemas.openxmlformats.org/officeDocument/2006/relationships/image" Target="../media/image71.png"/><Relationship Id="rId5" Type="http://schemas.openxmlformats.org/officeDocument/2006/relationships/image" Target="../media/image182.svg"/><Relationship Id="rId19" Type="http://schemas.openxmlformats.org/officeDocument/2006/relationships/image" Target="../media/image196.svg"/><Relationship Id="rId31" Type="http://schemas.openxmlformats.org/officeDocument/2006/relationships/image" Target="../media/image50.svg"/><Relationship Id="rId4" Type="http://schemas.openxmlformats.org/officeDocument/2006/relationships/image" Target="../media/image68.png"/><Relationship Id="rId22" Type="http://schemas.openxmlformats.org/officeDocument/2006/relationships/image" Target="../media/image70.png"/><Relationship Id="rId27" Type="http://schemas.openxmlformats.org/officeDocument/2006/relationships/image" Target="../media/image20.svg"/><Relationship Id="rId35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26" Type="http://schemas.openxmlformats.org/officeDocument/2006/relationships/image" Target="../media/image7.png"/><Relationship Id="rId13" Type="http://schemas.openxmlformats.org/officeDocument/2006/relationships/image" Target="../media/image93.sv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5" Type="http://schemas.openxmlformats.org/officeDocument/2006/relationships/image" Target="../media/image9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24" Type="http://schemas.openxmlformats.org/officeDocument/2006/relationships/image" Target="../media/image6.png"/><Relationship Id="rId5" Type="http://schemas.openxmlformats.org/officeDocument/2006/relationships/image" Target="../media/image4.svg"/><Relationship Id="rId23" Type="http://schemas.openxmlformats.org/officeDocument/2006/relationships/image" Target="../media/image22.svg"/><Relationship Id="rId9" Type="http://schemas.openxmlformats.org/officeDocument/2006/relationships/image" Target="../media/image18.svg"/><Relationship Id="rId27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6.svg"/><Relationship Id="rId18" Type="http://schemas.openxmlformats.org/officeDocument/2006/relationships/image" Target="../media/image16.png"/><Relationship Id="rId3" Type="http://schemas.openxmlformats.org/officeDocument/2006/relationships/image" Target="../media/image16.svg"/><Relationship Id="rId21" Type="http://schemas.openxmlformats.org/officeDocument/2006/relationships/image" Target="../media/image58.svg"/><Relationship Id="rId7" Type="http://schemas.openxmlformats.org/officeDocument/2006/relationships/image" Target="../media/image20.svg"/><Relationship Id="rId12" Type="http://schemas.openxmlformats.org/officeDocument/2006/relationships/image" Target="../media/image13.png"/><Relationship Id="rId17" Type="http://schemas.openxmlformats.org/officeDocument/2006/relationships/image" Target="../media/image30.sv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12.png"/><Relationship Id="rId19" Type="http://schemas.openxmlformats.org/officeDocument/2006/relationships/image" Target="../media/image32.svg"/><Relationship Id="rId4" Type="http://schemas.openxmlformats.org/officeDocument/2006/relationships/image" Target="../media/image7.png"/><Relationship Id="rId9" Type="http://schemas.openxmlformats.org/officeDocument/2006/relationships/image" Target="../media/image22.sv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3" Type="http://schemas.openxmlformats.org/officeDocument/2006/relationships/image" Target="../media/image36.svg"/><Relationship Id="rId12" Type="http://schemas.openxmlformats.org/officeDocument/2006/relationships/image" Target="../media/image100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png"/><Relationship Id="rId10" Type="http://schemas.openxmlformats.org/officeDocument/2006/relationships/image" Target="../media/image12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svg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8.sv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2.png"/><Relationship Id="rId3" Type="http://schemas.openxmlformats.org/officeDocument/2006/relationships/image" Target="../media/image81.svg"/><Relationship Id="rId12" Type="http://schemas.openxmlformats.org/officeDocument/2006/relationships/image" Target="../media/image21.png"/><Relationship Id="rId17" Type="http://schemas.openxmlformats.org/officeDocument/2006/relationships/image" Target="../media/image46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0.svg"/><Relationship Id="rId4" Type="http://schemas.openxmlformats.org/officeDocument/2006/relationships/image" Target="../media/image29.png"/><Relationship Id="rId14" Type="http://schemas.openxmlformats.org/officeDocument/2006/relationships/image" Target="../media/image31.png"/><Relationship Id="rId9" Type="http://schemas.openxmlformats.org/officeDocument/2006/relationships/image" Target="../media/image10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3.svg"/><Relationship Id="rId3" Type="http://schemas.openxmlformats.org/officeDocument/2006/relationships/image" Target="../media/image87.svg"/><Relationship Id="rId7" Type="http://schemas.openxmlformats.org/officeDocument/2006/relationships/image" Target="../media/image91.svg"/><Relationship Id="rId12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svg"/><Relationship Id="rId5" Type="http://schemas.openxmlformats.org/officeDocument/2006/relationships/image" Target="../media/image89.svg"/><Relationship Id="rId10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1.png"/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12" Type="http://schemas.openxmlformats.org/officeDocument/2006/relationships/image" Target="../media/image5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14.svg"/><Relationship Id="rId5" Type="http://schemas.openxmlformats.org/officeDocument/2006/relationships/image" Target="../media/image75.svg"/><Relationship Id="rId15" Type="http://schemas.openxmlformats.org/officeDocument/2006/relationships/image" Target="../media/image58.png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image" Target="../media/image79.sv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3" Type="http://schemas.openxmlformats.org/officeDocument/2006/relationships/image" Target="../media/image89.svg"/><Relationship Id="rId12" Type="http://schemas.openxmlformats.org/officeDocument/2006/relationships/image" Target="../media/image6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3.png"/><Relationship Id="rId5" Type="http://schemas.openxmlformats.org/officeDocument/2006/relationships/image" Target="../media/image18.svg"/><Relationship Id="rId15" Type="http://schemas.openxmlformats.org/officeDocument/2006/relationships/image" Target="../media/image46.png"/><Relationship Id="rId10" Type="http://schemas.openxmlformats.org/officeDocument/2006/relationships/image" Target="../media/image59.png"/><Relationship Id="rId19" Type="http://schemas.openxmlformats.org/officeDocument/2006/relationships/image" Target="../media/image196.svg"/><Relationship Id="rId4" Type="http://schemas.openxmlformats.org/officeDocument/2006/relationships/image" Target="../media/image7.png"/><Relationship Id="rId9" Type="http://schemas.openxmlformats.org/officeDocument/2006/relationships/image" Target="../media/image20.sv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87" y="342900"/>
            <a:ext cx="18039627" cy="1019949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171701" y="2611803"/>
            <a:ext cx="1394460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14</a:t>
            </a:r>
          </a:p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 THỨ TỰ THỰC HIỆN CÁC PHÉP TÍNH. QUY TẮC CHUYỂN VẾ</a:t>
            </a:r>
          </a:p>
          <a:p>
            <a:pPr algn="ctr">
              <a:lnSpc>
                <a:spcPct val="150000"/>
              </a:lnSpc>
            </a:pP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6600" b="1" dirty="0" err="1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endParaRPr lang="en-US" sz="6600" b="1" dirty="0">
              <a:solidFill>
                <a:srgbClr val="2A1E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39800" y="902356"/>
            <a:ext cx="3352800" cy="1232161"/>
            <a:chOff x="0" y="0"/>
            <a:chExt cx="17255126" cy="25830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255127" cy="2583028"/>
            </a:xfrm>
            <a:custGeom>
              <a:avLst/>
              <a:gdLst/>
              <a:ahLst/>
              <a:cxnLst/>
              <a:rect l="l" t="t" r="r" b="b"/>
              <a:pathLst>
                <a:path w="17255127" h="2583028">
                  <a:moveTo>
                    <a:pt x="16285480" y="0"/>
                  </a:moveTo>
                  <a:lnTo>
                    <a:pt x="969645" y="0"/>
                  </a:lnTo>
                  <a:cubicBezTo>
                    <a:pt x="434975" y="0"/>
                    <a:pt x="0" y="434975"/>
                    <a:pt x="0" y="1291514"/>
                  </a:cubicBezTo>
                  <a:cubicBezTo>
                    <a:pt x="0" y="2148053"/>
                    <a:pt x="434975" y="2583028"/>
                    <a:pt x="969645" y="2583028"/>
                  </a:cubicBezTo>
                  <a:lnTo>
                    <a:pt x="16285480" y="2583028"/>
                  </a:lnTo>
                  <a:cubicBezTo>
                    <a:pt x="16820152" y="2583028"/>
                    <a:pt x="17255127" y="2148053"/>
                    <a:pt x="17255127" y="1291514"/>
                  </a:cubicBezTo>
                  <a:cubicBezTo>
                    <a:pt x="17255127" y="434975"/>
                    <a:pt x="16820152" y="0"/>
                    <a:pt x="16285480" y="0"/>
                  </a:cubicBezTo>
                  <a:close/>
                  <a:moveTo>
                    <a:pt x="16285480" y="2557628"/>
                  </a:moveTo>
                  <a:lnTo>
                    <a:pt x="969645" y="2557628"/>
                  </a:lnTo>
                  <a:cubicBezTo>
                    <a:pt x="448945" y="2557628"/>
                    <a:pt x="25400" y="2134083"/>
                    <a:pt x="25400" y="1291514"/>
                  </a:cubicBezTo>
                  <a:cubicBezTo>
                    <a:pt x="25400" y="448945"/>
                    <a:pt x="448945" y="25400"/>
                    <a:pt x="969645" y="25400"/>
                  </a:cubicBezTo>
                  <a:lnTo>
                    <a:pt x="16285480" y="25400"/>
                  </a:lnTo>
                  <a:cubicBezTo>
                    <a:pt x="16806180" y="25400"/>
                    <a:pt x="17229727" y="448945"/>
                    <a:pt x="17229727" y="1291514"/>
                  </a:cubicBezTo>
                  <a:cubicBezTo>
                    <a:pt x="17229727" y="2134083"/>
                    <a:pt x="16806180" y="2557628"/>
                    <a:pt x="16285480" y="2557628"/>
                  </a:cubicBezTo>
                  <a:close/>
                </a:path>
              </a:pathLst>
            </a:custGeom>
            <a:solidFill>
              <a:srgbClr val="2A1E50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50050">
            <a:off x="1102835" y="935156"/>
            <a:ext cx="1467755" cy="183887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82859">
            <a:off x="3016998" y="1136456"/>
            <a:ext cx="1101363" cy="23754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776960" y="1085152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4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8"/>
          <a:srcRect t="39207" b="48309"/>
          <a:stretch>
            <a:fillRect/>
          </a:stretch>
        </p:blipFill>
        <p:spPr>
          <a:xfrm>
            <a:off x="-204368" y="8367356"/>
            <a:ext cx="18745244" cy="23400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94808" y="2367416"/>
            <a:ext cx="123025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dịp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lợn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dong.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0,8 kg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0,5 kg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0,125 kg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0,04 kg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dong,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4169"/>
            <a:ext cx="4994808" cy="4994808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76400" y="1047750"/>
            <a:ext cx="15011400" cy="13503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335000" y="1060935"/>
            <a:ext cx="3188275" cy="29042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2660">
            <a:off x="4205633" y="2115036"/>
            <a:ext cx="5196508" cy="2456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2660">
            <a:off x="4287895" y="2275473"/>
            <a:ext cx="5196508" cy="2456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412007">
            <a:off x="-1253070" y="6222228"/>
            <a:ext cx="2506139" cy="60721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65178">
            <a:off x="16868972" y="5820126"/>
            <a:ext cx="2838056" cy="68763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15458571" y="-515383"/>
            <a:ext cx="3601458" cy="31262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772029" y="-515383"/>
            <a:ext cx="3601458" cy="31262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06061" y="1102723"/>
            <a:ext cx="5324875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11687" y="2610883"/>
            <a:ext cx="68259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Gọi x là khối lượng thịt.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Khi đó: 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x + 0,5 + 0,125 + 0,04 = 0,8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x + 0,665 = 0,8 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x = 0,8 – 0,665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x = 0,135 (kg).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1049" y="8140904"/>
            <a:ext cx="1310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thịt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0,135 kg.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007" y="4514765"/>
            <a:ext cx="3779345" cy="377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9207" b="48309"/>
          <a:stretch>
            <a:fillRect/>
          </a:stretch>
        </p:blipFill>
        <p:spPr>
          <a:xfrm>
            <a:off x="-204368" y="8801100"/>
            <a:ext cx="18745244" cy="190635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2324" y="7462728"/>
            <a:ext cx="2085596" cy="180925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54547" y="705440"/>
            <a:ext cx="9427414" cy="1115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rgbClr val="2A1E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42778">
            <a:off x="14461589" y="7585713"/>
            <a:ext cx="3769035" cy="19033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76400" y="2277511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1.27 (SGK - tr22)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7787" y="2771296"/>
                <a:ext cx="14325600" cy="1750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x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         b) 9 -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787" y="2771296"/>
                <a:ext cx="14325600" cy="1750479"/>
              </a:xfrm>
              <a:prstGeom prst="rect">
                <a:avLst/>
              </a:prstGeom>
              <a:blipFill rotWithShape="0">
                <a:blip r:embed="rId9"/>
                <a:stretch>
                  <a:fillRect l="-1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010400" y="229354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438400" y="4155278"/>
                <a:ext cx="4790271" cy="481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155278"/>
                <a:ext cx="4790271" cy="4813434"/>
              </a:xfrm>
              <a:prstGeom prst="rect">
                <a:avLst/>
              </a:prstGeom>
              <a:blipFill rotWithShape="0">
                <a:blip r:embed="rId10"/>
                <a:stretch>
                  <a:fillRect l="-44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719462" y="4168931"/>
                <a:ext cx="5289891" cy="481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9 -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9 -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391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391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9462" y="4168931"/>
                <a:ext cx="5289891" cy="4813434"/>
              </a:xfrm>
              <a:prstGeom prst="rect">
                <a:avLst/>
              </a:prstGeom>
              <a:blipFill rotWithShape="0">
                <a:blip r:embed="rId11"/>
                <a:stretch>
                  <a:fillRect l="-4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852978">
            <a:off x="15321535" y="2473107"/>
            <a:ext cx="1371492" cy="2713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4876800" y="1280502"/>
            <a:ext cx="8195577" cy="62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6600" b="1" dirty="0" smtClean="0">
                <a:solidFill>
                  <a:srgbClr val="2A1E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2A1E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39207" b="48309"/>
          <a:stretch>
            <a:fillRect/>
          </a:stretch>
        </p:blipFill>
        <p:spPr>
          <a:xfrm>
            <a:off x="-204368" y="8724900"/>
            <a:ext cx="18745244" cy="198255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21735">
            <a:off x="12422682" y="690152"/>
            <a:ext cx="2793263" cy="180612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436852" y="7124700"/>
            <a:ext cx="4368296" cy="2046999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 flipV="1">
            <a:off x="1524000" y="2327912"/>
            <a:ext cx="5638800" cy="1143000"/>
          </a:xfrm>
          <a:prstGeom prst="round2SameRect">
            <a:avLst>
              <a:gd name="adj1" fmla="val 36223"/>
              <a:gd name="adj2" fmla="val 0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28800" y="2556512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1.26 (SGK - tr22)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50588" y="2545469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828800" y="3596860"/>
                <a:ext cx="12039600" cy="1197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x + 0,25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              b) x -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3596860"/>
                <a:ext cx="12039600" cy="1197764"/>
              </a:xfrm>
              <a:prstGeom prst="rect">
                <a:avLst/>
              </a:prstGeom>
              <a:blipFill rotWithShape="0">
                <a:blip r:embed="rId7"/>
                <a:stretch>
                  <a:fillRect l="-1772" b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171700" y="4649195"/>
            <a:ext cx="434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+ 0,25 = 0,5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0,5 - 0,25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0,25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 = 0,25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525000" y="4581499"/>
                <a:ext cx="5257800" cy="4098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0" y="4581499"/>
                <a:ext cx="5257800" cy="4098943"/>
              </a:xfrm>
              <a:prstGeom prst="rect">
                <a:avLst/>
              </a:prstGeom>
              <a:blipFill rotWithShape="0">
                <a:blip r:embed="rId8"/>
                <a:stretch>
                  <a:fillRect l="-4176" b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5968333" y="8273293"/>
            <a:ext cx="2388934" cy="1213889"/>
          </a:xfrm>
          <a:prstGeom prst="rect">
            <a:avLst/>
          </a:prstGeom>
        </p:spPr>
      </p:pic>
      <p:pic>
        <p:nvPicPr>
          <p:cNvPr id="17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812197" y="6926102"/>
            <a:ext cx="854854" cy="1347191"/>
          </a:xfrm>
          <a:prstGeom prst="rect">
            <a:avLst/>
          </a:prstGeom>
        </p:spPr>
      </p:pic>
      <p:pic>
        <p:nvPicPr>
          <p:cNvPr id="18" name="Picture 1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5803168" flipH="1">
            <a:off x="1526323" y="-347012"/>
            <a:ext cx="1290754" cy="3127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1075"/>
          <a:stretch>
            <a:fillRect/>
          </a:stretch>
        </p:blipFill>
        <p:spPr>
          <a:xfrm flipH="1">
            <a:off x="1066798" y="1028700"/>
            <a:ext cx="16611601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7170895" y="3835332"/>
            <a:ext cx="1831436" cy="261633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939400" y="6540294"/>
            <a:ext cx="1031779" cy="162601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304800" y="8166306"/>
            <a:ext cx="3264481" cy="165878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4979930" y="840842"/>
            <a:ext cx="2059083" cy="1787399"/>
          </a:xfrm>
          <a:prstGeom prst="rect">
            <a:avLst/>
          </a:prstGeom>
        </p:spPr>
      </p:pic>
      <p:sp>
        <p:nvSpPr>
          <p:cNvPr id="21" name="Round Same Side Corner Rectangle 20"/>
          <p:cNvSpPr/>
          <p:nvPr/>
        </p:nvSpPr>
        <p:spPr>
          <a:xfrm flipV="1">
            <a:off x="2452929" y="1028700"/>
            <a:ext cx="5638800" cy="1143000"/>
          </a:xfrm>
          <a:prstGeom prst="round2SameRect">
            <a:avLst>
              <a:gd name="adj1" fmla="val 36223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757729" y="12573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1.30 (SGK - tr22)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1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61996" y="227364"/>
            <a:ext cx="2362200" cy="2319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52839" y="2664133"/>
                <a:ext cx="6572204" cy="4651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Để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bánh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cốc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cốc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Hỏi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thêm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nhiêu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cốc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nữa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vừa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đủ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839" y="2664133"/>
                <a:ext cx="6572204" cy="4651081"/>
              </a:xfrm>
              <a:prstGeom prst="rect">
                <a:avLst/>
              </a:prstGeom>
              <a:blipFill rotWithShape="0">
                <a:blip r:embed="rId33"/>
                <a:stretch>
                  <a:fillRect l="-3340" t="-131" r="-3247" b="-28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1830130" y="1786979"/>
            <a:ext cx="205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11083" y="2849119"/>
                <a:ext cx="7813718" cy="477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Gọi x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cốc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1083" y="2849119"/>
                <a:ext cx="7813718" cy="4779514"/>
              </a:xfrm>
              <a:prstGeom prst="rect">
                <a:avLst/>
              </a:prstGeom>
              <a:blipFill rotWithShape="0">
                <a:blip r:embed="rId34"/>
                <a:stretch>
                  <a:fillRect l="-2810" t="-2296" r="-3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/>
          <p:nvPr/>
        </p:nvCxnSpPr>
        <p:spPr>
          <a:xfrm>
            <a:off x="9220200" y="1028700"/>
            <a:ext cx="0" cy="82296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547384" y="7437882"/>
                <a:ext cx="7941116" cy="1135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thêm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cốc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bột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nữa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7384" y="7437882"/>
                <a:ext cx="7941116" cy="1135311"/>
              </a:xfrm>
              <a:prstGeom prst="rect">
                <a:avLst/>
              </a:prstGeom>
              <a:blipFill rotWithShape="0">
                <a:blip r:embed="rId35"/>
                <a:stretch>
                  <a:fillRect l="-2686" r="-2533" b="-5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570314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4" grpId="0"/>
      <p:bldP spid="25" grpId="0"/>
      <p:bldP spid="26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A4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8800" y="-1714500"/>
            <a:ext cx="24251990" cy="145219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314543">
            <a:off x="5930896" y="2667965"/>
            <a:ext cx="6244696" cy="57320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00400" y="1714500"/>
            <a:ext cx="11705687" cy="1040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4098477" y="3545069"/>
            <a:ext cx="9906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83246" y="3640514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477" y="4971497"/>
            <a:ext cx="990600" cy="9906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83246" y="5066942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133113" y="6452538"/>
            <a:ext cx="990600" cy="990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17882" y="6593895"/>
            <a:ext cx="10312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880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 animBg="1"/>
      <p:bldP spid="9" grpId="0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36365" y="-1866900"/>
            <a:ext cx="24264183" cy="1422929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32660">
            <a:off x="1515899" y="2343582"/>
            <a:ext cx="6889719" cy="32569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091729" y="1319645"/>
            <a:ext cx="7780057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000" b="1" dirty="0" smtClean="0">
                <a:solidFill>
                  <a:srgbClr val="2C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 dirty="0">
              <a:solidFill>
                <a:srgbClr val="2C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03030" y="6006344"/>
            <a:ext cx="4311334" cy="65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6000" b="1" spc="143" dirty="0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6000" b="1" spc="14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32660">
            <a:off x="10965534" y="1663431"/>
            <a:ext cx="2626852" cy="124178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rot="-132660">
            <a:off x="10846772" y="6509914"/>
            <a:ext cx="2903970" cy="137279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>
            <a:off x="10203030" y="1155335"/>
            <a:ext cx="4311334" cy="656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6000" b="1" spc="143" dirty="0" smtClean="0">
                <a:solidFill>
                  <a:srgbClr val="2C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6000" b="1" spc="143" dirty="0">
              <a:solidFill>
                <a:srgbClr val="2C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180660" y="1920098"/>
            <a:ext cx="47541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0121068" y="7095080"/>
            <a:ext cx="48732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" name="Picture 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flipH="1">
            <a:off x="2027291" y="2981927"/>
            <a:ext cx="3641012" cy="10942931"/>
          </a:xfrm>
          <a:prstGeom prst="rect">
            <a:avLst/>
          </a:prstGeom>
        </p:spPr>
      </p:pic>
      <p:pic>
        <p:nvPicPr>
          <p:cNvPr id="77" name="Picture 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1233" b="84121"/>
          <a:stretch>
            <a:fillRect/>
          </a:stretch>
        </p:blipFill>
        <p:spPr>
          <a:xfrm>
            <a:off x="2133600" y="8835601"/>
            <a:ext cx="7391400" cy="1107770"/>
          </a:xfrm>
          <a:prstGeom prst="rect">
            <a:avLst/>
          </a:prstGeom>
        </p:spPr>
      </p:pic>
      <p:pic>
        <p:nvPicPr>
          <p:cNvPr id="78" name="Picture 12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994593" y="5782200"/>
            <a:ext cx="4131269" cy="309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9251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5" grpId="0"/>
      <p:bldP spid="73" grpId="0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6313" y="6574654"/>
            <a:ext cx="1371136" cy="21608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4575647" y="9409674"/>
            <a:ext cx="13861436" cy="11243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630185" y="1028700"/>
            <a:ext cx="2492369" cy="24470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30812" b="3179"/>
          <a:stretch>
            <a:fillRect/>
          </a:stretch>
        </p:blipFill>
        <p:spPr>
          <a:xfrm>
            <a:off x="5455176" y="8470439"/>
            <a:ext cx="3176957" cy="106557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660369" y="1775501"/>
            <a:ext cx="9589613" cy="5058531"/>
            <a:chOff x="0" y="0"/>
            <a:chExt cx="12786151" cy="674470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496776">
              <a:off x="306400" y="819410"/>
              <a:ext cx="11749950" cy="5105887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1596688" y="2955743"/>
              <a:ext cx="1189463" cy="960221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8754519"/>
            <a:ext cx="3783762" cy="638364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742037" y="2252227"/>
            <a:ext cx="5106832" cy="773762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15291287" y="4767088"/>
            <a:ext cx="4327318" cy="4979131"/>
          </a:xfrm>
          <a:prstGeom prst="rect">
            <a:avLst/>
          </a:prstGeom>
        </p:spPr>
      </p:pic>
      <p:sp>
        <p:nvSpPr>
          <p:cNvPr id="15" name="TextBox 4"/>
          <p:cNvSpPr txBox="1"/>
          <p:nvPr/>
        </p:nvSpPr>
        <p:spPr>
          <a:xfrm>
            <a:off x="1752600" y="929957"/>
            <a:ext cx="6671025" cy="749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39"/>
              </a:lnSpc>
              <a:spcBef>
                <a:spcPct val="0"/>
              </a:spcBef>
            </a:pPr>
            <a:r>
              <a:rPr lang="en-US" sz="46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6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6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6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6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endParaRPr lang="en-US" sz="46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1481611">
            <a:off x="1756059" y="1788343"/>
            <a:ext cx="6685496" cy="31604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566684" y="3167092"/>
            <a:ext cx="76239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x + 5 = 7.</a:t>
            </a:r>
          </a:p>
        </p:txBody>
      </p:sp>
      <p:sp>
        <p:nvSpPr>
          <p:cNvPr id="18" name="Right Brace 17"/>
          <p:cNvSpPr/>
          <p:nvPr/>
        </p:nvSpPr>
        <p:spPr>
          <a:xfrm rot="5400000">
            <a:off x="6638538" y="4800883"/>
            <a:ext cx="475577" cy="1184051"/>
          </a:xfrm>
          <a:prstGeom prst="rightBrace">
            <a:avLst>
              <a:gd name="adj1" fmla="val 16276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899799" y="5904164"/>
            <a:ext cx="1753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229600" y="5155120"/>
            <a:ext cx="0" cy="56802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767475" y="5915027"/>
            <a:ext cx="1974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908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  <p:bldP spid="1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06" t="868" r="28177"/>
          <a:stretch>
            <a:fillRect/>
          </a:stretch>
        </p:blipFill>
        <p:spPr>
          <a:xfrm rot="5400000">
            <a:off x="4561085" y="-2998741"/>
            <a:ext cx="8488747" cy="162388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632204" flipH="1" flipV="1">
            <a:off x="-1574050" y="7716203"/>
            <a:ext cx="4107789" cy="35657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586275" flipH="1" flipV="1">
            <a:off x="16816644" y="-1763115"/>
            <a:ext cx="1463286" cy="52601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021264"/>
            <a:ext cx="4112252" cy="210607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496007" y="1559821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85623" y="3670909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6406" y="3101246"/>
            <a:ext cx="45737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= B</a:t>
            </a:r>
            <a:endParaRPr lang="en-US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Elbow Connector 25"/>
          <p:cNvCxnSpPr/>
          <p:nvPr/>
        </p:nvCxnSpPr>
        <p:spPr>
          <a:xfrm rot="16200000" flipV="1">
            <a:off x="7075644" y="2723967"/>
            <a:ext cx="1211759" cy="762000"/>
          </a:xfrm>
          <a:prstGeom prst="bentConnector3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157523" y="1729646"/>
            <a:ext cx="1961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Elbow Connector 27"/>
          <p:cNvCxnSpPr/>
          <p:nvPr/>
        </p:nvCxnSpPr>
        <p:spPr>
          <a:xfrm rot="5400000" flipH="1" flipV="1">
            <a:off x="10641651" y="2720245"/>
            <a:ext cx="1211759" cy="762000"/>
          </a:xfrm>
          <a:prstGeom prst="bentConnector3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0753716" y="1644144"/>
            <a:ext cx="2303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61340" y="5295338"/>
            <a:ext cx="14020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 Same Side Corner Rectangle 30"/>
          <p:cNvSpPr/>
          <p:nvPr/>
        </p:nvSpPr>
        <p:spPr>
          <a:xfrm rot="5400000">
            <a:off x="8448409" y="559711"/>
            <a:ext cx="1580406" cy="13526773"/>
          </a:xfrm>
          <a:prstGeom prst="round2SameRect">
            <a:avLst>
              <a:gd name="adj1" fmla="val 35494"/>
              <a:gd name="adj2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53483" y="6939864"/>
            <a:ext cx="1196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= 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        </a:t>
            </a:r>
            <a:r>
              <a:rPr lang="en-US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 = a;             a + c = b + c</a:t>
            </a:r>
            <a:endParaRPr lang="en-US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546527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  <p:bldP spid="29" grpId="0"/>
      <p:bldP spid="30" grpId="0"/>
      <p:bldP spid="31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00" y="8453579"/>
            <a:ext cx="18785055" cy="116967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827592" y="6307982"/>
            <a:ext cx="1713554" cy="289986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314122" y="-70578"/>
            <a:ext cx="1945178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4496288" y="6759778"/>
            <a:ext cx="1790423" cy="239012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05968" y="3808182"/>
            <a:ext cx="1467908" cy="232080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14800" y="2204623"/>
            <a:ext cx="106618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2. (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b + 1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 = 2b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+ 2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002" y="1144065"/>
            <a:ext cx="2105025" cy="1928716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>
            <a:off x="7391400" y="4537341"/>
            <a:ext cx="914400" cy="53340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716065" y="4537341"/>
            <a:ext cx="914400" cy="53340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91170" y="5276824"/>
            <a:ext cx="29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endParaRPr lang="en-US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63200" y="5276823"/>
            <a:ext cx="293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59086" t="9333" b="31146"/>
          <a:stretch>
            <a:fillRect/>
          </a:stretch>
        </p:blipFill>
        <p:spPr>
          <a:xfrm rot="5400000">
            <a:off x="1483176" y="78924"/>
            <a:ext cx="2198982" cy="3336534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400000">
            <a:off x="-726814" y="439024"/>
            <a:ext cx="1831436" cy="261633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692903" y="1362470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46764" y="1362470"/>
            <a:ext cx="1287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+ 6 = -9;       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 - 8 = -3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662911"/>
            <a:ext cx="3066045" cy="157026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667122" y="2941705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14400" y="4825733"/>
            <a:ext cx="8077200" cy="44012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+ 6 = -9,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a + 6 + (-6)     = -9 + (-6)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a + [6 + (-6)]   = -15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a + 0          = -15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a          = -15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25000" y="4825733"/>
            <a:ext cx="8077200" cy="44012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 - 8 = -3,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b - 8 + 8    = -3 + 8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b - (8 - 8)  = 5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b - 0     = 5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b      = 5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2"/>
          <a:stretch/>
        </p:blipFill>
        <p:spPr>
          <a:xfrm rot="666222">
            <a:off x="15837125" y="7705363"/>
            <a:ext cx="2276332" cy="2086638"/>
          </a:xfrm>
          <a:prstGeom prst="rect">
            <a:avLst/>
          </a:prstGeom>
        </p:spPr>
      </p:pic>
      <p:pic>
        <p:nvPicPr>
          <p:cNvPr id="33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5862">
            <a:off x="14895856" y="2544306"/>
            <a:ext cx="872976" cy="1882889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652864">
            <a:off x="2137775" y="3471620"/>
            <a:ext cx="2055932" cy="70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582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60175" y="7734300"/>
            <a:ext cx="2961464" cy="55401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55364">
            <a:off x="1192088" y="1697934"/>
            <a:ext cx="5730348" cy="4361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021197" y="3824899"/>
            <a:ext cx="3725001" cy="1119535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1233" b="84121"/>
          <a:stretch>
            <a:fillRect/>
          </a:stretch>
        </p:blipFill>
        <p:spPr>
          <a:xfrm>
            <a:off x="11430000" y="9456990"/>
            <a:ext cx="10657139" cy="8644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1233" b="84121"/>
          <a:stretch>
            <a:fillRect/>
          </a:stretch>
        </p:blipFill>
        <p:spPr>
          <a:xfrm>
            <a:off x="-3726422" y="9422578"/>
            <a:ext cx="10657139" cy="8644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t="30812" b="3179"/>
          <a:stretch>
            <a:fillRect/>
          </a:stretch>
        </p:blipFill>
        <p:spPr>
          <a:xfrm>
            <a:off x="3464452" y="8505888"/>
            <a:ext cx="2835670" cy="9511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859000" y="6947460"/>
            <a:ext cx="3398705" cy="25439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38250" y="952499"/>
            <a:ext cx="5492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59414" y="2055933"/>
            <a:ext cx="121250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“+”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“-”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“-”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“+”.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3369014" y="5331752"/>
            <a:ext cx="8305800" cy="2344126"/>
          </a:xfrm>
          <a:prstGeom prst="wedgeRoundRectCallout">
            <a:avLst>
              <a:gd name="adj1" fmla="val 59984"/>
              <a:gd name="adj2" fmla="val 2587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a + b = c thì a = c – b</a:t>
            </a:r>
          </a:p>
          <a:p>
            <a:pPr algn="ctr">
              <a:lnSpc>
                <a:spcPct val="150000"/>
              </a:lnSpc>
            </a:pPr>
            <a:r>
              <a:rPr lang="en-US" sz="4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a – b = c thì a = c + b.</a:t>
            </a:r>
          </a:p>
        </p:txBody>
      </p:sp>
    </p:spTree>
    <p:extLst>
      <p:ext uri="{BB962C8B-B14F-4D97-AF65-F5344CB8AC3E}">
        <p14:creationId xmlns:p14="http://schemas.microsoft.com/office/powerpoint/2010/main" val="5517580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72819">
            <a:off x="-288980" y="851762"/>
            <a:ext cx="2201501" cy="27581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11155">
            <a:off x="1001076" y="827886"/>
            <a:ext cx="1141072" cy="108298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365178">
            <a:off x="15936292" y="6848826"/>
            <a:ext cx="2838056" cy="687634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300439">
            <a:off x="2340160" y="1949121"/>
            <a:ext cx="5653566" cy="55932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100000" flipV="1">
            <a:off x="15220930" y="-4061114"/>
            <a:ext cx="1328052" cy="90176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32983" y="1271896"/>
            <a:ext cx="4758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940317" y="940734"/>
                <a:ext cx="8441348" cy="1265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x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   b) x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0317" y="940734"/>
                <a:ext cx="8441348" cy="1265731"/>
              </a:xfrm>
              <a:prstGeom prst="rect">
                <a:avLst/>
              </a:prstGeom>
              <a:blipFill rotWithShape="0">
                <a:blip r:embed="rId12"/>
                <a:stretch>
                  <a:fillRect l="-2601" b="-1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Callout 14"/>
          <p:cNvSpPr/>
          <p:nvPr/>
        </p:nvSpPr>
        <p:spPr>
          <a:xfrm>
            <a:off x="7075931" y="2774938"/>
            <a:ext cx="1862817" cy="1317951"/>
          </a:xfrm>
          <a:prstGeom prst="wedgeEllipseCallout">
            <a:avLst>
              <a:gd name="adj1" fmla="val 46287"/>
              <a:gd name="adj2" fmla="val 41518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/>
          <a:srcRect r="47403"/>
          <a:stretch/>
        </p:blipFill>
        <p:spPr>
          <a:xfrm>
            <a:off x="2362107" y="3882892"/>
            <a:ext cx="3581493" cy="606073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36052" y="4463564"/>
            <a:ext cx="940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5166943" y="6210300"/>
            <a:ext cx="77665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29757" y="5676900"/>
            <a:ext cx="2618679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53581" y="3773548"/>
            <a:ext cx="7291448" cy="6279424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H="1">
            <a:off x="12697684" y="6205940"/>
            <a:ext cx="77665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3660498" y="5672540"/>
            <a:ext cx="2618679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</a:t>
            </a:r>
            <a:endParaRPr lang="en-U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65201" y="8579243"/>
                <a:ext cx="3581400" cy="12674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Vậy x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201" y="8579243"/>
                <a:ext cx="3581400" cy="1267463"/>
              </a:xfrm>
              <a:prstGeom prst="rect">
                <a:avLst/>
              </a:prstGeom>
              <a:blipFill rotWithShape="0">
                <a:blip r:embed="rId15"/>
                <a:stretch>
                  <a:fillRect l="-5952" b="-1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3681108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 animBg="1"/>
      <p:bldP spid="18" grpId="0"/>
      <p:bldP spid="22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9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1430406">
            <a:off x="1887722" y="1693875"/>
            <a:ext cx="5281289" cy="2651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33" b="84121"/>
          <a:stretch>
            <a:fillRect/>
          </a:stretch>
        </p:blipFill>
        <p:spPr>
          <a:xfrm>
            <a:off x="-578054" y="9258300"/>
            <a:ext cx="19095904" cy="154890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028041" y="-3413121"/>
            <a:ext cx="5424428" cy="53258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05000" y="876300"/>
            <a:ext cx="556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05000" y="2187271"/>
                <a:ext cx="13487400" cy="1197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x + 7,25 = 15,75;                   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2187271"/>
                <a:ext cx="13487400" cy="1197764"/>
              </a:xfrm>
              <a:prstGeom prst="rect">
                <a:avLst/>
              </a:prstGeom>
              <a:blipFill rotWithShape="0">
                <a:blip r:embed="rId10"/>
                <a:stretch>
                  <a:fillRect l="-1627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415555"/>
            <a:ext cx="2743200" cy="16555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04900" y="3731674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8100" y="4302391"/>
            <a:ext cx="5181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x + 7,25 = 15,75</a:t>
            </a: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x = 15,75 – 7,25</a:t>
            </a: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x = 8,5.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668000" y="4154476"/>
                <a:ext cx="4956425" cy="39987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x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0" y="4154476"/>
                <a:ext cx="4956425" cy="3998723"/>
              </a:xfrm>
              <a:prstGeom prst="rect">
                <a:avLst/>
              </a:prstGeom>
              <a:blipFill rotWithShape="0">
                <a:blip r:embed="rId12"/>
                <a:stretch>
                  <a:fillRect l="-43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7122263"/>
            <a:ext cx="3206774" cy="2810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0237">
            <a:off x="2710221" y="7570417"/>
            <a:ext cx="2224067" cy="2259708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514701" y="6515100"/>
            <a:ext cx="1855973" cy="292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5536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646</Words>
  <Application>Microsoft Office PowerPoint</Application>
  <PresentationFormat>Custom</PresentationFormat>
  <Paragraphs>102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37</cp:revision>
  <dcterms:created xsi:type="dcterms:W3CDTF">2006-08-16T00:00:00Z</dcterms:created>
  <dcterms:modified xsi:type="dcterms:W3CDTF">2022-09-27T01:03:08Z</dcterms:modified>
  <dc:identifier>DAFCm-7J2_Y</dc:identifier>
</cp:coreProperties>
</file>