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715" r:id="rId2"/>
  </p:sldMasterIdLst>
  <p:notesMasterIdLst>
    <p:notesMasterId r:id="rId21"/>
  </p:notesMasterIdLst>
  <p:sldIdLst>
    <p:sldId id="260" r:id="rId3"/>
    <p:sldId id="278" r:id="rId4"/>
    <p:sldId id="263" r:id="rId5"/>
    <p:sldId id="268" r:id="rId6"/>
    <p:sldId id="266" r:id="rId7"/>
    <p:sldId id="270" r:id="rId8"/>
    <p:sldId id="310" r:id="rId9"/>
    <p:sldId id="311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261" r:id="rId2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EB Garamond" panose="020B0604020202020204" charset="0"/>
      <p:regular r:id="rId26"/>
      <p:bold r:id="rId27"/>
      <p:italic r:id="rId28"/>
      <p:boldItalic r:id="rId29"/>
    </p:embeddedFont>
    <p:embeddedFont>
      <p:font typeface="Fira Sans" panose="020B0604020202020204" charset="0"/>
      <p:regular r:id="rId30"/>
      <p:bold r:id="rId31"/>
      <p:italic r:id="rId32"/>
      <p:boldItalic r:id="rId33"/>
    </p:embeddedFont>
    <p:embeddedFont>
      <p:font typeface="Cambria Math" panose="02040503050406030204" pitchFamily="18" charset="0"/>
      <p:regular r:id="rId34"/>
    </p:embeddedFont>
    <p:embeddedFont>
      <p:font typeface="Concert One" panose="020B0604020202020204" charset="0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02831A8-260A-4796-B9AE-6FDABC0C9557}">
  <a:tblStyle styleId="{F02831A8-260A-4796-B9AE-6FDABC0C95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46632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ef6029663a_0_10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" name="Google Shape;1325;gef6029663a_0_10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0584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Nhấn vào Mặt Trời để quay lại slide bảng câu hỏi (slide 4)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2BD13384-C49F-472E-9AB5-7E31DBFCFCB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12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00819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Nhấn vào Mặt Trời để quay lại slide bảng câu hỏi (slide 4)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2BD13384-C49F-472E-9AB5-7E31DBFCFCB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13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42787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Nhấn vào Mặt Trời để quay lại slide bảng câu hỏi (slide 4)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2BD13384-C49F-472E-9AB5-7E31DBFCFCB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14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23509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Nhấn vào Mặt Trời để quay lại slide bảng câu hỏi (slide 4)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2BD13384-C49F-472E-9AB5-7E31DBFCFCB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926797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Nhấn vào Mặt Trời để quay lại slide bảng câu hỏi (slide 4)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2BD13384-C49F-472E-9AB5-7E31DBFCFCB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152940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Nhấn vào Mặt Trời để quay lại slide bảng câu hỏi (slide 4)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2BD13384-C49F-472E-9AB5-7E31DBFCFCB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17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71180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bd6c00e73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bd6c00e73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646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gbd6c00e73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9" name="Google Shape;2219;gbd6c00e73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4083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gef319ed18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5" name="Google Shape;1465;gef319ed18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0529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gef505275c1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5" name="Google Shape;1585;gef505275c1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6807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gef505275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8" name="Google Shape;1548;gef505275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2450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gef505275c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5" name="Google Shape;1615;gef505275c1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0823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Nhấn lần 1 vào từng hành tinh để chuyển sang slide câu hỏi.</a:t>
            </a:r>
          </a:p>
          <a:p>
            <a:pPr marL="457200" indent="-457200">
              <a:buFontTx/>
              <a:buChar char="-"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 khi quay trở lại: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học sinh trả lời đúng, nhấn lần 2 vào từng hành tinh để biến mất.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học sinh trả lời sai, không nhấn gì cả.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cho đến khi hết câu hỏi.</a:t>
            </a:r>
          </a:p>
          <a:p>
            <a:pPr marL="457200" indent="-457200">
              <a:buFontTx/>
              <a:buChar char="-"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Nhấn vào nút nguồn màu vàng để chuyển sang slide 13.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2BD13384-C49F-472E-9AB5-7E31DBFCFCB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40684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Nhấn vào Mặt Trời để quay lại slide bảng câu hỏi (slide 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2BD13384-C49F-472E-9AB5-7E31DBFCFCB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10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8841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Nhấn vào Mặt Trời để quay lại slide bảng câu hỏi (slide 4)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2BD13384-C49F-472E-9AB5-7E31DBFCFCB0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11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30841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5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78" name="Google Shape;78;p5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" name="Google Shape;81;p5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82" name="Google Shape;82;p5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83" name="Google Shape;83;p5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84;p5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p5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86;p5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87;p5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88;p5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9;p5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90;p5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1" name="Google Shape;91;p5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5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5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5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" name="Google Shape;101;p5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02" name="Google Shape;102;p5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03" name="Google Shape;103;p5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5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05;p5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06;p5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07;p5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108;p5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109;p5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110;p5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1" name="Google Shape;111;p5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5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5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5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1092475" y="2747022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title" idx="2"/>
          </p:nvPr>
        </p:nvSpPr>
        <p:spPr>
          <a:xfrm>
            <a:off x="5308922" y="2747022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subTitle" idx="1"/>
          </p:nvPr>
        </p:nvSpPr>
        <p:spPr>
          <a:xfrm>
            <a:off x="5259575" y="3310850"/>
            <a:ext cx="28413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3"/>
          </p:nvPr>
        </p:nvSpPr>
        <p:spPr>
          <a:xfrm>
            <a:off x="1043350" y="3310850"/>
            <a:ext cx="28413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5" name="Google Shape;1165;p31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1166" name="Google Shape;1166;p31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69" name="Google Shape;1169;p31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170" name="Google Shape;1170;p31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171" name="Google Shape;1171;p31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2" name="Google Shape;1172;p31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3" name="Google Shape;1173;p31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4" name="Google Shape;1174;p31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5" name="Google Shape;1175;p31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6" name="Google Shape;1176;p31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7" name="Google Shape;1177;p31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8" name="Google Shape;1178;p31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79" name="Google Shape;1179;p31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31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31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31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31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31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31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31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31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31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9" name="Google Shape;1189;p31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190" name="Google Shape;1190;p31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191" name="Google Shape;1191;p31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31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31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31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5" name="Google Shape;1195;p31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6" name="Google Shape;1196;p31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31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31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9" name="Google Shape;1199;p31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1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1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1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31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1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31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31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31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1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0" name="Google Shape;1210;p32"/>
          <p:cNvGrpSpPr/>
          <p:nvPr/>
        </p:nvGrpSpPr>
        <p:grpSpPr>
          <a:xfrm>
            <a:off x="430057" y="258025"/>
            <a:ext cx="8135676" cy="4651490"/>
            <a:chOff x="430057" y="258025"/>
            <a:chExt cx="8135676" cy="4651490"/>
          </a:xfrm>
        </p:grpSpPr>
        <p:sp>
          <p:nvSpPr>
            <p:cNvPr id="1211" name="Google Shape;1211;p32"/>
            <p:cNvSpPr/>
            <p:nvPr/>
          </p:nvSpPr>
          <p:spPr>
            <a:xfrm>
              <a:off x="853474" y="46832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2"/>
            <p:cNvSpPr/>
            <p:nvPr/>
          </p:nvSpPr>
          <p:spPr>
            <a:xfrm>
              <a:off x="578275" y="25802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3" name="Google Shape;1213;p32"/>
            <p:cNvGrpSpPr/>
            <p:nvPr/>
          </p:nvGrpSpPr>
          <p:grpSpPr>
            <a:xfrm>
              <a:off x="1180883" y="1223796"/>
              <a:ext cx="6782241" cy="3150214"/>
              <a:chOff x="5746702" y="1303655"/>
              <a:chExt cx="3391799" cy="3150214"/>
            </a:xfrm>
          </p:grpSpPr>
          <p:grpSp>
            <p:nvGrpSpPr>
              <p:cNvPr id="1214" name="Google Shape;1214;p32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215" name="Google Shape;1215;p32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6" name="Google Shape;1216;p32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7" name="Google Shape;1217;p32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8" name="Google Shape;1218;p32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9" name="Google Shape;1219;p32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0" name="Google Shape;1220;p32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1" name="Google Shape;1221;p32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2" name="Google Shape;1222;p32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23" name="Google Shape;1223;p32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32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32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32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32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32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32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32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32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32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3" name="Google Shape;1233;p32"/>
            <p:cNvGrpSpPr/>
            <p:nvPr/>
          </p:nvGrpSpPr>
          <p:grpSpPr>
            <a:xfrm rot="-5400000">
              <a:off x="689759" y="3827440"/>
              <a:ext cx="183301" cy="702705"/>
              <a:chOff x="1506468" y="154140"/>
              <a:chExt cx="183301" cy="702705"/>
            </a:xfrm>
          </p:grpSpPr>
          <p:sp>
            <p:nvSpPr>
              <p:cNvPr id="1234" name="Google Shape;1234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6" name="Google Shape;1236;p32"/>
            <p:cNvGrpSpPr/>
            <p:nvPr/>
          </p:nvGrpSpPr>
          <p:grpSpPr>
            <a:xfrm rot="-5400000">
              <a:off x="689759" y="3029928"/>
              <a:ext cx="183301" cy="702705"/>
              <a:chOff x="1506468" y="154140"/>
              <a:chExt cx="183301" cy="702705"/>
            </a:xfrm>
          </p:grpSpPr>
          <p:sp>
            <p:nvSpPr>
              <p:cNvPr id="1237" name="Google Shape;1237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9" name="Google Shape;1239;p32"/>
            <p:cNvGrpSpPr/>
            <p:nvPr/>
          </p:nvGrpSpPr>
          <p:grpSpPr>
            <a:xfrm rot="-5400000">
              <a:off x="689759" y="2232415"/>
              <a:ext cx="183301" cy="702705"/>
              <a:chOff x="1506468" y="154140"/>
              <a:chExt cx="183301" cy="702705"/>
            </a:xfrm>
          </p:grpSpPr>
          <p:sp>
            <p:nvSpPr>
              <p:cNvPr id="1240" name="Google Shape;1240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2" name="Google Shape;1242;p32"/>
            <p:cNvGrpSpPr/>
            <p:nvPr/>
          </p:nvGrpSpPr>
          <p:grpSpPr>
            <a:xfrm rot="-5400000">
              <a:off x="689759" y="1434903"/>
              <a:ext cx="183301" cy="702705"/>
              <a:chOff x="1506468" y="154140"/>
              <a:chExt cx="183301" cy="702705"/>
            </a:xfrm>
          </p:grpSpPr>
          <p:sp>
            <p:nvSpPr>
              <p:cNvPr id="1243" name="Google Shape;1243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5" name="Google Shape;1245;p32"/>
            <p:cNvGrpSpPr/>
            <p:nvPr/>
          </p:nvGrpSpPr>
          <p:grpSpPr>
            <a:xfrm rot="-5400000">
              <a:off x="689759" y="637390"/>
              <a:ext cx="183301" cy="702705"/>
              <a:chOff x="1506468" y="154140"/>
              <a:chExt cx="183301" cy="702705"/>
            </a:xfrm>
          </p:grpSpPr>
          <p:sp>
            <p:nvSpPr>
              <p:cNvPr id="1246" name="Google Shape;1246;p32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32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185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726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359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693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767557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7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910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06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160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36526"/>
            <a:ext cx="2555875" cy="292655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1"/>
            <a:ext cx="1504157" cy="2345531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44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285500" y="162400"/>
            <a:ext cx="8566088" cy="4818707"/>
          </a:xfrm>
          <a:custGeom>
            <a:avLst/>
            <a:gdLst/>
            <a:ahLst/>
            <a:cxnLst/>
            <a:rect l="l" t="t" r="r" b="b"/>
            <a:pathLst>
              <a:path w="73809" h="41520" extrusionOk="0">
                <a:moveTo>
                  <a:pt x="631" y="1"/>
                </a:moveTo>
                <a:cubicBezTo>
                  <a:pt x="293" y="1"/>
                  <a:pt x="0" y="281"/>
                  <a:pt x="0" y="632"/>
                </a:cubicBezTo>
                <a:lnTo>
                  <a:pt x="0" y="40877"/>
                </a:lnTo>
                <a:cubicBezTo>
                  <a:pt x="0" y="41228"/>
                  <a:pt x="293" y="41520"/>
                  <a:pt x="631" y="41520"/>
                </a:cubicBezTo>
                <a:lnTo>
                  <a:pt x="73178" y="41520"/>
                </a:lnTo>
                <a:cubicBezTo>
                  <a:pt x="73528" y="41520"/>
                  <a:pt x="73809" y="41228"/>
                  <a:pt x="73809" y="40877"/>
                </a:cubicBezTo>
                <a:lnTo>
                  <a:pt x="73809" y="632"/>
                </a:lnTo>
                <a:cubicBezTo>
                  <a:pt x="73809" y="281"/>
                  <a:pt x="73528" y="1"/>
                  <a:pt x="731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"/>
          <p:cNvSpPr/>
          <p:nvPr/>
        </p:nvSpPr>
        <p:spPr>
          <a:xfrm>
            <a:off x="680097" y="472972"/>
            <a:ext cx="7778290" cy="4196291"/>
          </a:xfrm>
          <a:custGeom>
            <a:avLst/>
            <a:gdLst/>
            <a:ahLst/>
            <a:cxnLst/>
            <a:rect l="l" t="t" r="r" b="b"/>
            <a:pathLst>
              <a:path w="67021" h="36157" extrusionOk="0">
                <a:moveTo>
                  <a:pt x="1740" y="0"/>
                </a:moveTo>
                <a:cubicBezTo>
                  <a:pt x="782" y="0"/>
                  <a:pt x="0" y="783"/>
                  <a:pt x="0" y="1753"/>
                </a:cubicBezTo>
                <a:lnTo>
                  <a:pt x="0" y="34416"/>
                </a:lnTo>
                <a:cubicBezTo>
                  <a:pt x="0" y="35374"/>
                  <a:pt x="782" y="36157"/>
                  <a:pt x="1740" y="36157"/>
                </a:cubicBezTo>
                <a:lnTo>
                  <a:pt x="65280" y="36157"/>
                </a:lnTo>
                <a:cubicBezTo>
                  <a:pt x="66238" y="36157"/>
                  <a:pt x="67021" y="35374"/>
                  <a:pt x="67021" y="34416"/>
                </a:cubicBezTo>
                <a:lnTo>
                  <a:pt x="67021" y="1753"/>
                </a:lnTo>
                <a:cubicBezTo>
                  <a:pt x="67021" y="783"/>
                  <a:pt x="66238" y="0"/>
                  <a:pt x="65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6"/>
          <p:cNvGrpSpPr/>
          <p:nvPr/>
        </p:nvGrpSpPr>
        <p:grpSpPr>
          <a:xfrm>
            <a:off x="1180883" y="1303646"/>
            <a:ext cx="6782241" cy="3150214"/>
            <a:chOff x="5746702" y="1303655"/>
            <a:chExt cx="3391799" cy="3150214"/>
          </a:xfrm>
        </p:grpSpPr>
        <p:grpSp>
          <p:nvGrpSpPr>
            <p:cNvPr id="130" name="Google Shape;130;p6"/>
            <p:cNvGrpSpPr/>
            <p:nvPr/>
          </p:nvGrpSpPr>
          <p:grpSpPr>
            <a:xfrm>
              <a:off x="5746702" y="3144189"/>
              <a:ext cx="3391799" cy="1309681"/>
              <a:chOff x="4944009" y="1147678"/>
              <a:chExt cx="3391799" cy="3153578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4944009" y="114767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4944009" y="1595065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4944009" y="2042592"/>
                <a:ext cx="3391799" cy="1796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6"/>
              <p:cNvSpPr/>
              <p:nvPr/>
            </p:nvSpPr>
            <p:spPr>
              <a:xfrm>
                <a:off x="4944009" y="2491650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4944009" y="2939038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4944009" y="3388236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4944009" y="3835762"/>
                <a:ext cx="3391799" cy="16435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6"/>
              <p:cNvSpPr/>
              <p:nvPr/>
            </p:nvSpPr>
            <p:spPr>
              <a:xfrm>
                <a:off x="4944009" y="4283149"/>
                <a:ext cx="3391799" cy="18107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" name="Google Shape;139;p6"/>
            <p:cNvSpPr/>
            <p:nvPr/>
          </p:nvSpPr>
          <p:spPr>
            <a:xfrm>
              <a:off x="5746702" y="16752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5746702" y="18610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5746702" y="2046913"/>
              <a:ext cx="3391799" cy="7462"/>
            </a:xfrm>
            <a:custGeom>
              <a:avLst/>
              <a:gdLst/>
              <a:ahLst/>
              <a:cxnLst/>
              <a:rect l="l" t="t" r="r" b="b"/>
              <a:pathLst>
                <a:path w="23728" h="129" extrusionOk="0">
                  <a:moveTo>
                    <a:pt x="71" y="0"/>
                  </a:moveTo>
                  <a:cubicBezTo>
                    <a:pt x="24" y="0"/>
                    <a:pt x="1" y="35"/>
                    <a:pt x="1" y="71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71"/>
                  </a:cubicBezTo>
                  <a:cubicBezTo>
                    <a:pt x="23728" y="35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5746702" y="22334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24"/>
                    <a:pt x="1" y="59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59"/>
                  </a:cubicBezTo>
                  <a:cubicBezTo>
                    <a:pt x="23728" y="24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5746702" y="241920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1"/>
                  </a:moveTo>
                  <a:cubicBezTo>
                    <a:pt x="24" y="1"/>
                    <a:pt x="1" y="36"/>
                    <a:pt x="1" y="60"/>
                  </a:cubicBezTo>
                  <a:cubicBezTo>
                    <a:pt x="1" y="94"/>
                    <a:pt x="24" y="118"/>
                    <a:pt x="71" y="118"/>
                  </a:cubicBezTo>
                  <a:lnTo>
                    <a:pt x="23658" y="118"/>
                  </a:lnTo>
                  <a:cubicBezTo>
                    <a:pt x="23692" y="118"/>
                    <a:pt x="23728" y="94"/>
                    <a:pt x="23728" y="60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5746702" y="2605759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9"/>
                  </a:cubicBezTo>
                  <a:cubicBezTo>
                    <a:pt x="1" y="83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83"/>
                    <a:pt x="23728" y="59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5746702" y="2791617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5746702" y="2977417"/>
              <a:ext cx="3391799" cy="7520"/>
            </a:xfrm>
            <a:custGeom>
              <a:avLst/>
              <a:gdLst/>
              <a:ahLst/>
              <a:cxnLst/>
              <a:rect l="l" t="t" r="r" b="b"/>
              <a:pathLst>
                <a:path w="23728" h="130" extrusionOk="0">
                  <a:moveTo>
                    <a:pt x="71" y="1"/>
                  </a:moveTo>
                  <a:cubicBezTo>
                    <a:pt x="24" y="1"/>
                    <a:pt x="1" y="36"/>
                    <a:pt x="1" y="59"/>
                  </a:cubicBezTo>
                  <a:cubicBezTo>
                    <a:pt x="1" y="94"/>
                    <a:pt x="24" y="129"/>
                    <a:pt x="71" y="129"/>
                  </a:cubicBezTo>
                  <a:lnTo>
                    <a:pt x="23658" y="129"/>
                  </a:lnTo>
                  <a:cubicBezTo>
                    <a:pt x="23692" y="129"/>
                    <a:pt x="23728" y="94"/>
                    <a:pt x="23728" y="59"/>
                  </a:cubicBezTo>
                  <a:cubicBezTo>
                    <a:pt x="23728" y="36"/>
                    <a:pt x="23692" y="1"/>
                    <a:pt x="23658" y="1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5746702" y="14894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5746702" y="1303655"/>
              <a:ext cx="3391799" cy="6826"/>
            </a:xfrm>
            <a:custGeom>
              <a:avLst/>
              <a:gdLst/>
              <a:ahLst/>
              <a:cxnLst/>
              <a:rect l="l" t="t" r="r" b="b"/>
              <a:pathLst>
                <a:path w="23728" h="118" extrusionOk="0">
                  <a:moveTo>
                    <a:pt x="71" y="0"/>
                  </a:moveTo>
                  <a:cubicBezTo>
                    <a:pt x="24" y="0"/>
                    <a:pt x="1" y="24"/>
                    <a:pt x="1" y="58"/>
                  </a:cubicBezTo>
                  <a:cubicBezTo>
                    <a:pt x="1" y="94"/>
                    <a:pt x="24" y="117"/>
                    <a:pt x="71" y="117"/>
                  </a:cubicBezTo>
                  <a:lnTo>
                    <a:pt x="23658" y="117"/>
                  </a:lnTo>
                  <a:cubicBezTo>
                    <a:pt x="23692" y="117"/>
                    <a:pt x="23728" y="94"/>
                    <a:pt x="23728" y="58"/>
                  </a:cubicBezTo>
                  <a:cubicBezTo>
                    <a:pt x="23728" y="24"/>
                    <a:pt x="23692" y="0"/>
                    <a:pt x="23658" y="0"/>
                  </a:cubicBezTo>
                  <a:close/>
                </a:path>
              </a:pathLst>
            </a:custGeom>
            <a:solidFill>
              <a:srgbClr val="F2E1CC">
                <a:alpha val="85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414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328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115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7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151" name="Google Shape;151;p7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" name="Google Shape;154;p7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55" name="Google Shape;155;p7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56" name="Google Shape;156;p7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57;p7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158;p7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" name="Google Shape;159;p7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60;p7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161;p7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62;p7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7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4" name="Google Shape;164;p7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7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7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7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7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7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7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7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7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7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7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175" name="Google Shape;175;p7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176" name="Google Shape;176;p7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77;p7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78;p7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179;p7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80;p7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81;p7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182;p7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183;p7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84" name="Google Shape;184;p7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7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7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7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7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7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7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7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7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94" name="Google Shape;194;p7"/>
          <p:cNvSpPr txBox="1">
            <a:spLocks noGrp="1"/>
          </p:cNvSpPr>
          <p:nvPr>
            <p:ph type="body" idx="1"/>
          </p:nvPr>
        </p:nvSpPr>
        <p:spPr>
          <a:xfrm>
            <a:off x="4909425" y="1188200"/>
            <a:ext cx="3521400" cy="32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7"/>
          <p:cNvSpPr txBox="1">
            <a:spLocks noGrp="1"/>
          </p:cNvSpPr>
          <p:nvPr>
            <p:ph type="title"/>
          </p:nvPr>
        </p:nvSpPr>
        <p:spPr>
          <a:xfrm>
            <a:off x="1209450" y="2882900"/>
            <a:ext cx="2743500" cy="108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9"/>
          <p:cNvGrpSpPr/>
          <p:nvPr/>
        </p:nvGrpSpPr>
        <p:grpSpPr>
          <a:xfrm rot="10800000">
            <a:off x="578275" y="232240"/>
            <a:ext cx="7987458" cy="4833325"/>
            <a:chOff x="578275" y="156040"/>
            <a:chExt cx="7987458" cy="4833325"/>
          </a:xfrm>
        </p:grpSpPr>
        <p:sp>
          <p:nvSpPr>
            <p:cNvPr id="222" name="Google Shape;222;p9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" name="Google Shape;224;p9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225" name="Google Shape;225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7" name="Google Shape;227;p9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228" name="Google Shape;228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" name="Google Shape;230;p9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231" name="Google Shape;231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3" name="Google Shape;233;p9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234" name="Google Shape;234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6" name="Google Shape;236;p9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237" name="Google Shape;237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9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240" name="Google Shape;240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2" name="Google Shape;242;p9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243" name="Google Shape;243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9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246" name="Google Shape;246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8" name="Google Shape;248;p9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249" name="Google Shape;249;p9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9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1" name="Google Shape;251;p9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252" name="Google Shape;252;p9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253" name="Google Shape;253;p9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9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9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9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9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9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" name="Google Shape;259;p9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0" name="Google Shape;260;p9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1" name="Google Shape;261;p9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9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9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9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9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9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9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9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9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9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1" name="Google Shape;271;p9"/>
          <p:cNvSpPr txBox="1">
            <a:spLocks noGrp="1"/>
          </p:cNvSpPr>
          <p:nvPr>
            <p:ph type="title"/>
          </p:nvPr>
        </p:nvSpPr>
        <p:spPr>
          <a:xfrm>
            <a:off x="1630050" y="1304700"/>
            <a:ext cx="5883900" cy="12132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2" name="Google Shape;272;p9"/>
          <p:cNvSpPr txBox="1">
            <a:spLocks noGrp="1"/>
          </p:cNvSpPr>
          <p:nvPr>
            <p:ph type="subTitle" idx="1"/>
          </p:nvPr>
        </p:nvSpPr>
        <p:spPr>
          <a:xfrm>
            <a:off x="2241550" y="2809900"/>
            <a:ext cx="4661100" cy="11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11"/>
          <p:cNvGrpSpPr/>
          <p:nvPr/>
        </p:nvGrpSpPr>
        <p:grpSpPr>
          <a:xfrm>
            <a:off x="578275" y="156040"/>
            <a:ext cx="7987458" cy="4833325"/>
            <a:chOff x="578275" y="156040"/>
            <a:chExt cx="7987458" cy="4833325"/>
          </a:xfrm>
        </p:grpSpPr>
        <p:sp>
          <p:nvSpPr>
            <p:cNvPr id="277" name="Google Shape;277;p11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11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280" name="Google Shape;280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2" name="Google Shape;282;p11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283" name="Google Shape;283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11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286" name="Google Shape;286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8" name="Google Shape;288;p11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289" name="Google Shape;289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1" name="Google Shape;291;p11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292" name="Google Shape;292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4" name="Google Shape;294;p11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295" name="Google Shape;295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7" name="Google Shape;297;p11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298" name="Google Shape;298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0" name="Google Shape;300;p11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301" name="Google Shape;301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3" name="Google Shape;303;p11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304" name="Google Shape;304;p11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11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6" name="Google Shape;306;p11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307" name="Google Shape;307;p11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308" name="Google Shape;308;p11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309;p11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310;p11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11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11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11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314;p11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315;p11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6" name="Google Shape;316;p11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11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11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11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11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11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11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6" name="Google Shape;326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311100"/>
            <a:ext cx="6576000" cy="210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27" name="Google Shape;327;p11"/>
          <p:cNvSpPr txBox="1">
            <a:spLocks noGrp="1"/>
          </p:cNvSpPr>
          <p:nvPr>
            <p:ph type="subTitle" idx="1"/>
          </p:nvPr>
        </p:nvSpPr>
        <p:spPr>
          <a:xfrm rot="230382">
            <a:off x="2985439" y="3589023"/>
            <a:ext cx="3167310" cy="7147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15"/>
          <p:cNvGrpSpPr/>
          <p:nvPr/>
        </p:nvGrpSpPr>
        <p:grpSpPr>
          <a:xfrm rot="10800000">
            <a:off x="578275" y="232240"/>
            <a:ext cx="7987458" cy="4833325"/>
            <a:chOff x="578275" y="156040"/>
            <a:chExt cx="7987458" cy="4833325"/>
          </a:xfrm>
        </p:grpSpPr>
        <p:sp>
          <p:nvSpPr>
            <p:cNvPr id="398" name="Google Shape;398;p15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5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0" name="Google Shape;400;p15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401" name="Google Shape;401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" name="Google Shape;403;p15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404" name="Google Shape;404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" name="Google Shape;406;p15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407" name="Google Shape;407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9" name="Google Shape;409;p15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410" name="Google Shape;410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2" name="Google Shape;412;p15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413" name="Google Shape;413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5" name="Google Shape;415;p15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416" name="Google Shape;416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8" name="Google Shape;418;p15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419" name="Google Shape;419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15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422" name="Google Shape;422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4" name="Google Shape;424;p15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425" name="Google Shape;425;p15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15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7" name="Google Shape;427;p15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428" name="Google Shape;428;p15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429" name="Google Shape;429;p15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" name="Google Shape;430;p15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" name="Google Shape;431;p15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" name="Google Shape;432;p15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" name="Google Shape;433;p15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" name="Google Shape;434;p15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" name="Google Shape;435;p15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" name="Google Shape;436;p15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37" name="Google Shape;437;p15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15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15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15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15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15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15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15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15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15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47" name="Google Shape;447;p15"/>
          <p:cNvSpPr txBox="1">
            <a:spLocks noGrp="1"/>
          </p:cNvSpPr>
          <p:nvPr>
            <p:ph type="title"/>
          </p:nvPr>
        </p:nvSpPr>
        <p:spPr>
          <a:xfrm>
            <a:off x="720000" y="539400"/>
            <a:ext cx="7704000" cy="7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5" name="Google Shape;495;p17"/>
          <p:cNvGrpSpPr/>
          <p:nvPr/>
        </p:nvGrpSpPr>
        <p:grpSpPr>
          <a:xfrm>
            <a:off x="578275" y="156040"/>
            <a:ext cx="7987458" cy="4833325"/>
            <a:chOff x="578275" y="156040"/>
            <a:chExt cx="7987458" cy="4833325"/>
          </a:xfrm>
        </p:grpSpPr>
        <p:sp>
          <p:nvSpPr>
            <p:cNvPr id="496" name="Google Shape;496;p17"/>
            <p:cNvSpPr/>
            <p:nvPr/>
          </p:nvSpPr>
          <p:spPr>
            <a:xfrm>
              <a:off x="853474" y="548175"/>
              <a:ext cx="7437059" cy="4333887"/>
            </a:xfrm>
            <a:custGeom>
              <a:avLst/>
              <a:gdLst/>
              <a:ahLst/>
              <a:cxnLst/>
              <a:rect l="l" t="t" r="r" b="b"/>
              <a:pathLst>
                <a:path w="267785" h="179904" extrusionOk="0">
                  <a:moveTo>
                    <a:pt x="1" y="1"/>
                  </a:moveTo>
                  <a:lnTo>
                    <a:pt x="1" y="179903"/>
                  </a:lnTo>
                  <a:lnTo>
                    <a:pt x="267784" y="179903"/>
                  </a:lnTo>
                  <a:lnTo>
                    <a:pt x="2677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7"/>
            <p:cNvSpPr/>
            <p:nvPr/>
          </p:nvSpPr>
          <p:spPr>
            <a:xfrm>
              <a:off x="578275" y="337875"/>
              <a:ext cx="7987458" cy="4651490"/>
            </a:xfrm>
            <a:custGeom>
              <a:avLst/>
              <a:gdLst/>
              <a:ahLst/>
              <a:cxnLst/>
              <a:rect l="l" t="t" r="r" b="b"/>
              <a:pathLst>
                <a:path w="285700" h="193088" extrusionOk="0">
                  <a:moveTo>
                    <a:pt x="276042" y="8731"/>
                  </a:moveTo>
                  <a:lnTo>
                    <a:pt x="276042" y="147738"/>
                  </a:lnTo>
                  <a:lnTo>
                    <a:pt x="276042" y="184337"/>
                  </a:lnTo>
                  <a:lnTo>
                    <a:pt x="9657" y="184337"/>
                  </a:lnTo>
                  <a:lnTo>
                    <a:pt x="9657" y="8731"/>
                  </a:lnTo>
                  <a:close/>
                  <a:moveTo>
                    <a:pt x="9618" y="1"/>
                  </a:moveTo>
                  <a:cubicBezTo>
                    <a:pt x="4317" y="1"/>
                    <a:pt x="0" y="3509"/>
                    <a:pt x="0" y="7845"/>
                  </a:cubicBezTo>
                  <a:lnTo>
                    <a:pt x="0" y="185224"/>
                  </a:lnTo>
                  <a:cubicBezTo>
                    <a:pt x="0" y="189560"/>
                    <a:pt x="4317" y="193087"/>
                    <a:pt x="9618" y="193087"/>
                  </a:cubicBezTo>
                  <a:lnTo>
                    <a:pt x="276082" y="193087"/>
                  </a:lnTo>
                  <a:cubicBezTo>
                    <a:pt x="281384" y="193087"/>
                    <a:pt x="285700" y="189560"/>
                    <a:pt x="285700" y="185224"/>
                  </a:cubicBezTo>
                  <a:lnTo>
                    <a:pt x="285700" y="7845"/>
                  </a:lnTo>
                  <a:cubicBezTo>
                    <a:pt x="285700" y="3509"/>
                    <a:pt x="281384" y="1"/>
                    <a:pt x="2760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8" name="Google Shape;498;p17"/>
            <p:cNvGrpSpPr/>
            <p:nvPr/>
          </p:nvGrpSpPr>
          <p:grpSpPr>
            <a:xfrm>
              <a:off x="1290309" y="156040"/>
              <a:ext cx="183301" cy="702705"/>
              <a:chOff x="1506468" y="154140"/>
              <a:chExt cx="183301" cy="702705"/>
            </a:xfrm>
          </p:grpSpPr>
          <p:sp>
            <p:nvSpPr>
              <p:cNvPr id="499" name="Google Shape;499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1" name="Google Shape;501;p17"/>
            <p:cNvGrpSpPr/>
            <p:nvPr/>
          </p:nvGrpSpPr>
          <p:grpSpPr>
            <a:xfrm>
              <a:off x="2087821" y="156040"/>
              <a:ext cx="183301" cy="702705"/>
              <a:chOff x="1506468" y="154140"/>
              <a:chExt cx="183301" cy="702705"/>
            </a:xfrm>
          </p:grpSpPr>
          <p:sp>
            <p:nvSpPr>
              <p:cNvPr id="502" name="Google Shape;502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4" name="Google Shape;504;p17"/>
            <p:cNvGrpSpPr/>
            <p:nvPr/>
          </p:nvGrpSpPr>
          <p:grpSpPr>
            <a:xfrm>
              <a:off x="2885334" y="156040"/>
              <a:ext cx="183301" cy="702705"/>
              <a:chOff x="1506468" y="154140"/>
              <a:chExt cx="183301" cy="702705"/>
            </a:xfrm>
          </p:grpSpPr>
          <p:sp>
            <p:nvSpPr>
              <p:cNvPr id="505" name="Google Shape;505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7" name="Google Shape;507;p17"/>
            <p:cNvGrpSpPr/>
            <p:nvPr/>
          </p:nvGrpSpPr>
          <p:grpSpPr>
            <a:xfrm>
              <a:off x="3682846" y="156040"/>
              <a:ext cx="183301" cy="702705"/>
              <a:chOff x="1506468" y="154140"/>
              <a:chExt cx="183301" cy="702705"/>
            </a:xfrm>
          </p:grpSpPr>
          <p:sp>
            <p:nvSpPr>
              <p:cNvPr id="508" name="Google Shape;508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0" name="Google Shape;510;p17"/>
            <p:cNvGrpSpPr/>
            <p:nvPr/>
          </p:nvGrpSpPr>
          <p:grpSpPr>
            <a:xfrm>
              <a:off x="4480359" y="156040"/>
              <a:ext cx="183301" cy="702705"/>
              <a:chOff x="1506468" y="154140"/>
              <a:chExt cx="183301" cy="702705"/>
            </a:xfrm>
          </p:grpSpPr>
          <p:sp>
            <p:nvSpPr>
              <p:cNvPr id="511" name="Google Shape;511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3" name="Google Shape;513;p17"/>
            <p:cNvGrpSpPr/>
            <p:nvPr/>
          </p:nvGrpSpPr>
          <p:grpSpPr>
            <a:xfrm>
              <a:off x="5277871" y="156040"/>
              <a:ext cx="183301" cy="702705"/>
              <a:chOff x="1506468" y="154140"/>
              <a:chExt cx="183301" cy="702705"/>
            </a:xfrm>
          </p:grpSpPr>
          <p:sp>
            <p:nvSpPr>
              <p:cNvPr id="514" name="Google Shape;514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6" name="Google Shape;516;p17"/>
            <p:cNvGrpSpPr/>
            <p:nvPr/>
          </p:nvGrpSpPr>
          <p:grpSpPr>
            <a:xfrm>
              <a:off x="6075384" y="156040"/>
              <a:ext cx="183301" cy="702705"/>
              <a:chOff x="1506468" y="154140"/>
              <a:chExt cx="183301" cy="702705"/>
            </a:xfrm>
          </p:grpSpPr>
          <p:sp>
            <p:nvSpPr>
              <p:cNvPr id="517" name="Google Shape;517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17"/>
            <p:cNvGrpSpPr/>
            <p:nvPr/>
          </p:nvGrpSpPr>
          <p:grpSpPr>
            <a:xfrm>
              <a:off x="6872896" y="156040"/>
              <a:ext cx="183301" cy="702705"/>
              <a:chOff x="1506468" y="154140"/>
              <a:chExt cx="183301" cy="702705"/>
            </a:xfrm>
          </p:grpSpPr>
          <p:sp>
            <p:nvSpPr>
              <p:cNvPr id="520" name="Google Shape;520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2" name="Google Shape;522;p17"/>
            <p:cNvGrpSpPr/>
            <p:nvPr/>
          </p:nvGrpSpPr>
          <p:grpSpPr>
            <a:xfrm>
              <a:off x="7670409" y="156040"/>
              <a:ext cx="183301" cy="702705"/>
              <a:chOff x="1506468" y="154140"/>
              <a:chExt cx="183301" cy="702705"/>
            </a:xfrm>
          </p:grpSpPr>
          <p:sp>
            <p:nvSpPr>
              <p:cNvPr id="523" name="Google Shape;523;p17"/>
              <p:cNvSpPr/>
              <p:nvPr/>
            </p:nvSpPr>
            <p:spPr>
              <a:xfrm>
                <a:off x="1506468" y="682097"/>
                <a:ext cx="183301" cy="174749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7254" extrusionOk="0">
                    <a:moveTo>
                      <a:pt x="2168" y="0"/>
                    </a:moveTo>
                    <a:cubicBezTo>
                      <a:pt x="888" y="612"/>
                      <a:pt x="0" y="1932"/>
                      <a:pt x="0" y="3450"/>
                    </a:cubicBezTo>
                    <a:cubicBezTo>
                      <a:pt x="0" y="5539"/>
                      <a:pt x="1695" y="7253"/>
                      <a:pt x="3805" y="7253"/>
                    </a:cubicBezTo>
                    <a:cubicBezTo>
                      <a:pt x="5894" y="7253"/>
                      <a:pt x="7608" y="5539"/>
                      <a:pt x="7608" y="3450"/>
                    </a:cubicBezTo>
                    <a:cubicBezTo>
                      <a:pt x="7608" y="1932"/>
                      <a:pt x="6722" y="612"/>
                      <a:pt x="5421" y="0"/>
                    </a:cubicBezTo>
                    <a:lnTo>
                      <a:pt x="5421" y="4139"/>
                    </a:lnTo>
                    <a:cubicBezTo>
                      <a:pt x="5421" y="4633"/>
                      <a:pt x="5027" y="5027"/>
                      <a:pt x="4554" y="5027"/>
                    </a:cubicBezTo>
                    <a:lnTo>
                      <a:pt x="3036" y="5027"/>
                    </a:lnTo>
                    <a:cubicBezTo>
                      <a:pt x="2563" y="5027"/>
                      <a:pt x="2168" y="4633"/>
                      <a:pt x="2168" y="4139"/>
                    </a:cubicBezTo>
                    <a:lnTo>
                      <a:pt x="216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17"/>
              <p:cNvSpPr/>
              <p:nvPr/>
            </p:nvSpPr>
            <p:spPr>
              <a:xfrm>
                <a:off x="1558695" y="154140"/>
                <a:ext cx="78389" cy="649057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26943" extrusionOk="0">
                    <a:moveTo>
                      <a:pt x="868" y="0"/>
                    </a:moveTo>
                    <a:cubicBezTo>
                      <a:pt x="395" y="0"/>
                      <a:pt x="0" y="394"/>
                      <a:pt x="0" y="867"/>
                    </a:cubicBezTo>
                    <a:lnTo>
                      <a:pt x="0" y="7786"/>
                    </a:lnTo>
                    <a:lnTo>
                      <a:pt x="0" y="16516"/>
                    </a:lnTo>
                    <a:lnTo>
                      <a:pt x="0" y="21916"/>
                    </a:lnTo>
                    <a:lnTo>
                      <a:pt x="0" y="26055"/>
                    </a:lnTo>
                    <a:cubicBezTo>
                      <a:pt x="0" y="26549"/>
                      <a:pt x="395" y="26943"/>
                      <a:pt x="868" y="26943"/>
                    </a:cubicBezTo>
                    <a:lnTo>
                      <a:pt x="2386" y="26943"/>
                    </a:lnTo>
                    <a:cubicBezTo>
                      <a:pt x="2859" y="26943"/>
                      <a:pt x="3253" y="26549"/>
                      <a:pt x="3253" y="26055"/>
                    </a:cubicBezTo>
                    <a:lnTo>
                      <a:pt x="3253" y="21916"/>
                    </a:lnTo>
                    <a:lnTo>
                      <a:pt x="3253" y="16516"/>
                    </a:lnTo>
                    <a:lnTo>
                      <a:pt x="3253" y="7786"/>
                    </a:lnTo>
                    <a:lnTo>
                      <a:pt x="3253" y="867"/>
                    </a:lnTo>
                    <a:cubicBezTo>
                      <a:pt x="3253" y="394"/>
                      <a:pt x="2859" y="0"/>
                      <a:pt x="2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5" name="Google Shape;525;p17"/>
            <p:cNvGrpSpPr/>
            <p:nvPr/>
          </p:nvGrpSpPr>
          <p:grpSpPr>
            <a:xfrm>
              <a:off x="1180883" y="1303646"/>
              <a:ext cx="6782241" cy="3150214"/>
              <a:chOff x="5746702" y="1303655"/>
              <a:chExt cx="3391799" cy="3150214"/>
            </a:xfrm>
          </p:grpSpPr>
          <p:grpSp>
            <p:nvGrpSpPr>
              <p:cNvPr id="526" name="Google Shape;526;p17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527" name="Google Shape;527;p17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8" name="Google Shape;528;p17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9" name="Google Shape;529;p17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" name="Google Shape;530;p17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" name="Google Shape;531;p17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" name="Google Shape;532;p17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3" name="Google Shape;533;p17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17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35" name="Google Shape;535;p17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17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17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17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17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17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17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17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17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17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45" name="Google Shape;545;p17"/>
          <p:cNvSpPr/>
          <p:nvPr/>
        </p:nvSpPr>
        <p:spPr>
          <a:xfrm>
            <a:off x="1129213" y="4778517"/>
            <a:ext cx="6889159" cy="24"/>
          </a:xfrm>
          <a:custGeom>
            <a:avLst/>
            <a:gdLst/>
            <a:ahLst/>
            <a:cxnLst/>
            <a:rect l="l" t="t" r="r" b="b"/>
            <a:pathLst>
              <a:path w="266247" h="1" extrusionOk="0">
                <a:moveTo>
                  <a:pt x="266246" y="1"/>
                </a:moveTo>
                <a:lnTo>
                  <a:pt x="0" y="1"/>
                </a:lnTo>
                <a:lnTo>
                  <a:pt x="221370" y="1"/>
                </a:lnTo>
                <a:close/>
              </a:path>
            </a:pathLst>
          </a:custGeom>
          <a:solidFill>
            <a:srgbClr val="D2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7"/>
          <p:cNvSpPr txBox="1">
            <a:spLocks noGrp="1"/>
          </p:cNvSpPr>
          <p:nvPr>
            <p:ph type="title"/>
          </p:nvPr>
        </p:nvSpPr>
        <p:spPr>
          <a:xfrm>
            <a:off x="3222750" y="3291063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7" name="Google Shape;547;p17"/>
          <p:cNvSpPr txBox="1">
            <a:spLocks noGrp="1"/>
          </p:cNvSpPr>
          <p:nvPr>
            <p:ph type="subTitle" idx="1"/>
          </p:nvPr>
        </p:nvSpPr>
        <p:spPr>
          <a:xfrm>
            <a:off x="1561050" y="1385100"/>
            <a:ext cx="6021900" cy="210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" name="Google Shape;849;p24"/>
          <p:cNvGrpSpPr/>
          <p:nvPr/>
        </p:nvGrpSpPr>
        <p:grpSpPr>
          <a:xfrm>
            <a:off x="288950" y="145475"/>
            <a:ext cx="8566088" cy="4818707"/>
            <a:chOff x="288950" y="145475"/>
            <a:chExt cx="8566088" cy="4818707"/>
          </a:xfrm>
        </p:grpSpPr>
        <p:sp>
          <p:nvSpPr>
            <p:cNvPr id="850" name="Google Shape;850;p24"/>
            <p:cNvSpPr/>
            <p:nvPr/>
          </p:nvSpPr>
          <p:spPr>
            <a:xfrm>
              <a:off x="288950" y="145475"/>
              <a:ext cx="8566088" cy="4818707"/>
            </a:xfrm>
            <a:custGeom>
              <a:avLst/>
              <a:gdLst/>
              <a:ahLst/>
              <a:cxnLst/>
              <a:rect l="l" t="t" r="r" b="b"/>
              <a:pathLst>
                <a:path w="73809" h="41520" extrusionOk="0">
                  <a:moveTo>
                    <a:pt x="631" y="1"/>
                  </a:moveTo>
                  <a:cubicBezTo>
                    <a:pt x="293" y="1"/>
                    <a:pt x="0" y="281"/>
                    <a:pt x="0" y="632"/>
                  </a:cubicBezTo>
                  <a:lnTo>
                    <a:pt x="0" y="40877"/>
                  </a:lnTo>
                  <a:cubicBezTo>
                    <a:pt x="0" y="41228"/>
                    <a:pt x="293" y="41520"/>
                    <a:pt x="631" y="41520"/>
                  </a:cubicBezTo>
                  <a:lnTo>
                    <a:pt x="73178" y="41520"/>
                  </a:lnTo>
                  <a:cubicBezTo>
                    <a:pt x="73528" y="41520"/>
                    <a:pt x="73809" y="41228"/>
                    <a:pt x="73809" y="40877"/>
                  </a:cubicBezTo>
                  <a:lnTo>
                    <a:pt x="73809" y="632"/>
                  </a:lnTo>
                  <a:cubicBezTo>
                    <a:pt x="73809" y="281"/>
                    <a:pt x="73528" y="1"/>
                    <a:pt x="731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4"/>
            <p:cNvSpPr/>
            <p:nvPr/>
          </p:nvSpPr>
          <p:spPr>
            <a:xfrm>
              <a:off x="4589589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60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60" y="31577"/>
                  </a:cubicBezTo>
                  <a:lnTo>
                    <a:pt x="28295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95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4"/>
            <p:cNvSpPr/>
            <p:nvPr/>
          </p:nvSpPr>
          <p:spPr>
            <a:xfrm>
              <a:off x="478825" y="395950"/>
              <a:ext cx="4075580" cy="4398124"/>
            </a:xfrm>
            <a:custGeom>
              <a:avLst/>
              <a:gdLst/>
              <a:ahLst/>
              <a:cxnLst/>
              <a:rect l="l" t="t" r="r" b="b"/>
              <a:pathLst>
                <a:path w="28342" h="31577" extrusionOk="0">
                  <a:moveTo>
                    <a:pt x="48" y="0"/>
                  </a:moveTo>
                  <a:cubicBezTo>
                    <a:pt x="24" y="0"/>
                    <a:pt x="1" y="23"/>
                    <a:pt x="1" y="58"/>
                  </a:cubicBezTo>
                  <a:lnTo>
                    <a:pt x="1" y="31530"/>
                  </a:lnTo>
                  <a:cubicBezTo>
                    <a:pt x="1" y="31553"/>
                    <a:pt x="24" y="31577"/>
                    <a:pt x="48" y="31577"/>
                  </a:cubicBezTo>
                  <a:lnTo>
                    <a:pt x="28283" y="31577"/>
                  </a:lnTo>
                  <a:cubicBezTo>
                    <a:pt x="28319" y="31577"/>
                    <a:pt x="28342" y="31553"/>
                    <a:pt x="28342" y="31530"/>
                  </a:cubicBezTo>
                  <a:lnTo>
                    <a:pt x="28342" y="58"/>
                  </a:lnTo>
                  <a:cubicBezTo>
                    <a:pt x="28342" y="23"/>
                    <a:pt x="28319" y="0"/>
                    <a:pt x="28283" y="0"/>
                  </a:cubicBezTo>
                  <a:close/>
                </a:path>
              </a:pathLst>
            </a:custGeom>
            <a:solidFill>
              <a:srgbClr val="F7F7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3" name="Google Shape;853;p24"/>
            <p:cNvGrpSpPr/>
            <p:nvPr/>
          </p:nvGrpSpPr>
          <p:grpSpPr>
            <a:xfrm>
              <a:off x="49847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854" name="Google Shape;854;p24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855" name="Google Shape;855;p24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6" name="Google Shape;856;p24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7" name="Google Shape;857;p24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8" name="Google Shape;858;p24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9" name="Google Shape;859;p24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0" name="Google Shape;860;p24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1" name="Google Shape;861;p24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2" name="Google Shape;862;p24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63" name="Google Shape;863;p24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24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24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24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24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24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24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24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24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24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3" name="Google Shape;873;p24"/>
            <p:cNvGrpSpPr/>
            <p:nvPr/>
          </p:nvGrpSpPr>
          <p:grpSpPr>
            <a:xfrm>
              <a:off x="878402" y="1303655"/>
              <a:ext cx="3391799" cy="3150214"/>
              <a:chOff x="5746702" y="1303655"/>
              <a:chExt cx="3391799" cy="3150214"/>
            </a:xfrm>
          </p:grpSpPr>
          <p:grpSp>
            <p:nvGrpSpPr>
              <p:cNvPr id="874" name="Google Shape;874;p24"/>
              <p:cNvGrpSpPr/>
              <p:nvPr/>
            </p:nvGrpSpPr>
            <p:grpSpPr>
              <a:xfrm>
                <a:off x="5746702" y="3144189"/>
                <a:ext cx="3391799" cy="1309681"/>
                <a:chOff x="4944009" y="1147678"/>
                <a:chExt cx="3391799" cy="3153578"/>
              </a:xfrm>
            </p:grpSpPr>
            <p:sp>
              <p:nvSpPr>
                <p:cNvPr id="875" name="Google Shape;875;p24"/>
                <p:cNvSpPr/>
                <p:nvPr/>
              </p:nvSpPr>
              <p:spPr>
                <a:xfrm>
                  <a:off x="4944009" y="114767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6" name="Google Shape;876;p24"/>
                <p:cNvSpPr/>
                <p:nvPr/>
              </p:nvSpPr>
              <p:spPr>
                <a:xfrm>
                  <a:off x="4944009" y="1595065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7" name="Google Shape;877;p24"/>
                <p:cNvSpPr/>
                <p:nvPr/>
              </p:nvSpPr>
              <p:spPr>
                <a:xfrm>
                  <a:off x="4944009" y="2042592"/>
                  <a:ext cx="3391799" cy="1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29" extrusionOk="0">
                      <a:moveTo>
                        <a:pt x="71" y="0"/>
                      </a:moveTo>
                      <a:cubicBezTo>
                        <a:pt x="24" y="0"/>
                        <a:pt x="1" y="35"/>
                        <a:pt x="1" y="71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71"/>
                      </a:cubicBezTo>
                      <a:cubicBezTo>
                        <a:pt x="23728" y="35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8" name="Google Shape;878;p24"/>
                <p:cNvSpPr/>
                <p:nvPr/>
              </p:nvSpPr>
              <p:spPr>
                <a:xfrm>
                  <a:off x="4944009" y="2491650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24"/>
                        <a:pt x="1" y="59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59"/>
                      </a:cubicBezTo>
                      <a:cubicBezTo>
                        <a:pt x="23728" y="24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9" name="Google Shape;879;p24"/>
                <p:cNvSpPr/>
                <p:nvPr/>
              </p:nvSpPr>
              <p:spPr>
                <a:xfrm>
                  <a:off x="4944009" y="2939038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60"/>
                      </a:cubicBezTo>
                      <a:cubicBezTo>
                        <a:pt x="1" y="94"/>
                        <a:pt x="24" y="118"/>
                        <a:pt x="71" y="118"/>
                      </a:cubicBezTo>
                      <a:lnTo>
                        <a:pt x="23658" y="118"/>
                      </a:lnTo>
                      <a:cubicBezTo>
                        <a:pt x="23692" y="118"/>
                        <a:pt x="23728" y="94"/>
                        <a:pt x="23728" y="60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0" name="Google Shape;880;p24"/>
                <p:cNvSpPr/>
                <p:nvPr/>
              </p:nvSpPr>
              <p:spPr>
                <a:xfrm>
                  <a:off x="4944009" y="3388236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9"/>
                      </a:cubicBezTo>
                      <a:cubicBezTo>
                        <a:pt x="1" y="83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83"/>
                        <a:pt x="23728" y="59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1" name="Google Shape;881;p24"/>
                <p:cNvSpPr/>
                <p:nvPr/>
              </p:nvSpPr>
              <p:spPr>
                <a:xfrm>
                  <a:off x="4944009" y="3835762"/>
                  <a:ext cx="3391799" cy="16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18" extrusionOk="0">
                      <a:moveTo>
                        <a:pt x="71" y="0"/>
                      </a:moveTo>
                      <a:cubicBezTo>
                        <a:pt x="24" y="0"/>
                        <a:pt x="1" y="24"/>
                        <a:pt x="1" y="58"/>
                      </a:cubicBezTo>
                      <a:cubicBezTo>
                        <a:pt x="1" y="94"/>
                        <a:pt x="24" y="117"/>
                        <a:pt x="71" y="117"/>
                      </a:cubicBezTo>
                      <a:lnTo>
                        <a:pt x="23658" y="117"/>
                      </a:lnTo>
                      <a:cubicBezTo>
                        <a:pt x="23692" y="117"/>
                        <a:pt x="23728" y="94"/>
                        <a:pt x="23728" y="58"/>
                      </a:cubicBezTo>
                      <a:cubicBezTo>
                        <a:pt x="23728" y="24"/>
                        <a:pt x="23692" y="0"/>
                        <a:pt x="23658" y="0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2" name="Google Shape;882;p24"/>
                <p:cNvSpPr/>
                <p:nvPr/>
              </p:nvSpPr>
              <p:spPr>
                <a:xfrm>
                  <a:off x="4944009" y="4283149"/>
                  <a:ext cx="3391799" cy="18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8" h="130" extrusionOk="0">
                      <a:moveTo>
                        <a:pt x="71" y="1"/>
                      </a:moveTo>
                      <a:cubicBezTo>
                        <a:pt x="24" y="1"/>
                        <a:pt x="1" y="36"/>
                        <a:pt x="1" y="59"/>
                      </a:cubicBezTo>
                      <a:cubicBezTo>
                        <a:pt x="1" y="94"/>
                        <a:pt x="24" y="129"/>
                        <a:pt x="71" y="129"/>
                      </a:cubicBezTo>
                      <a:lnTo>
                        <a:pt x="23658" y="129"/>
                      </a:lnTo>
                      <a:cubicBezTo>
                        <a:pt x="23692" y="129"/>
                        <a:pt x="23728" y="94"/>
                        <a:pt x="23728" y="59"/>
                      </a:cubicBezTo>
                      <a:cubicBezTo>
                        <a:pt x="23728" y="36"/>
                        <a:pt x="23692" y="1"/>
                        <a:pt x="23658" y="1"/>
                      </a:cubicBezTo>
                      <a:close/>
                    </a:path>
                  </a:pathLst>
                </a:custGeom>
                <a:solidFill>
                  <a:srgbClr val="F2E1CC">
                    <a:alpha val="854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83" name="Google Shape;883;p24"/>
              <p:cNvSpPr/>
              <p:nvPr/>
            </p:nvSpPr>
            <p:spPr>
              <a:xfrm>
                <a:off x="5746702" y="16752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24"/>
              <p:cNvSpPr/>
              <p:nvPr/>
            </p:nvSpPr>
            <p:spPr>
              <a:xfrm>
                <a:off x="5746702" y="18610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24"/>
              <p:cNvSpPr/>
              <p:nvPr/>
            </p:nvSpPr>
            <p:spPr>
              <a:xfrm>
                <a:off x="5746702" y="2046913"/>
                <a:ext cx="3391799" cy="7462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29" extrusionOk="0">
                    <a:moveTo>
                      <a:pt x="71" y="0"/>
                    </a:moveTo>
                    <a:cubicBezTo>
                      <a:pt x="24" y="0"/>
                      <a:pt x="1" y="35"/>
                      <a:pt x="1" y="71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71"/>
                    </a:cubicBezTo>
                    <a:cubicBezTo>
                      <a:pt x="23728" y="35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24"/>
              <p:cNvSpPr/>
              <p:nvPr/>
            </p:nvSpPr>
            <p:spPr>
              <a:xfrm>
                <a:off x="5746702" y="22334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24"/>
                      <a:pt x="1" y="59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59"/>
                    </a:cubicBezTo>
                    <a:cubicBezTo>
                      <a:pt x="23728" y="24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24"/>
              <p:cNvSpPr/>
              <p:nvPr/>
            </p:nvSpPr>
            <p:spPr>
              <a:xfrm>
                <a:off x="5746702" y="241920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60"/>
                    </a:cubicBezTo>
                    <a:cubicBezTo>
                      <a:pt x="1" y="94"/>
                      <a:pt x="24" y="118"/>
                      <a:pt x="71" y="118"/>
                    </a:cubicBezTo>
                    <a:lnTo>
                      <a:pt x="23658" y="118"/>
                    </a:lnTo>
                    <a:cubicBezTo>
                      <a:pt x="23692" y="118"/>
                      <a:pt x="23728" y="94"/>
                      <a:pt x="23728" y="60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24"/>
              <p:cNvSpPr/>
              <p:nvPr/>
            </p:nvSpPr>
            <p:spPr>
              <a:xfrm>
                <a:off x="5746702" y="2605759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9"/>
                    </a:cubicBezTo>
                    <a:cubicBezTo>
                      <a:pt x="1" y="83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83"/>
                      <a:pt x="23728" y="59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24"/>
              <p:cNvSpPr/>
              <p:nvPr/>
            </p:nvSpPr>
            <p:spPr>
              <a:xfrm>
                <a:off x="5746702" y="2791617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24"/>
              <p:cNvSpPr/>
              <p:nvPr/>
            </p:nvSpPr>
            <p:spPr>
              <a:xfrm>
                <a:off x="5746702" y="2977417"/>
                <a:ext cx="3391799" cy="7520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30" extrusionOk="0">
                    <a:moveTo>
                      <a:pt x="71" y="1"/>
                    </a:moveTo>
                    <a:cubicBezTo>
                      <a:pt x="24" y="1"/>
                      <a:pt x="1" y="36"/>
                      <a:pt x="1" y="59"/>
                    </a:cubicBezTo>
                    <a:cubicBezTo>
                      <a:pt x="1" y="94"/>
                      <a:pt x="24" y="129"/>
                      <a:pt x="71" y="129"/>
                    </a:cubicBezTo>
                    <a:lnTo>
                      <a:pt x="23658" y="129"/>
                    </a:lnTo>
                    <a:cubicBezTo>
                      <a:pt x="23692" y="129"/>
                      <a:pt x="23728" y="94"/>
                      <a:pt x="23728" y="59"/>
                    </a:cubicBezTo>
                    <a:cubicBezTo>
                      <a:pt x="23728" y="36"/>
                      <a:pt x="23692" y="1"/>
                      <a:pt x="23658" y="1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24"/>
              <p:cNvSpPr/>
              <p:nvPr/>
            </p:nvSpPr>
            <p:spPr>
              <a:xfrm>
                <a:off x="5746702" y="14894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24"/>
              <p:cNvSpPr/>
              <p:nvPr/>
            </p:nvSpPr>
            <p:spPr>
              <a:xfrm>
                <a:off x="5746702" y="1303655"/>
                <a:ext cx="3391799" cy="6826"/>
              </a:xfrm>
              <a:custGeom>
                <a:avLst/>
                <a:gdLst/>
                <a:ahLst/>
                <a:cxnLst/>
                <a:rect l="l" t="t" r="r" b="b"/>
                <a:pathLst>
                  <a:path w="23728" h="118" extrusionOk="0">
                    <a:moveTo>
                      <a:pt x="71" y="0"/>
                    </a:moveTo>
                    <a:cubicBezTo>
                      <a:pt x="24" y="0"/>
                      <a:pt x="1" y="24"/>
                      <a:pt x="1" y="58"/>
                    </a:cubicBezTo>
                    <a:cubicBezTo>
                      <a:pt x="1" y="94"/>
                      <a:pt x="24" y="117"/>
                      <a:pt x="71" y="117"/>
                    </a:cubicBezTo>
                    <a:lnTo>
                      <a:pt x="23658" y="117"/>
                    </a:lnTo>
                    <a:cubicBezTo>
                      <a:pt x="23692" y="117"/>
                      <a:pt x="23728" y="94"/>
                      <a:pt x="23728" y="58"/>
                    </a:cubicBezTo>
                    <a:cubicBezTo>
                      <a:pt x="23728" y="24"/>
                      <a:pt x="23692" y="0"/>
                      <a:pt x="23658" y="0"/>
                    </a:cubicBezTo>
                    <a:close/>
                  </a:path>
                </a:pathLst>
              </a:custGeom>
              <a:solidFill>
                <a:srgbClr val="F2E1CC">
                  <a:alpha val="854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93" name="Google Shape;893;p24"/>
          <p:cNvSpPr txBox="1">
            <a:spLocks noGrp="1"/>
          </p:cNvSpPr>
          <p:nvPr>
            <p:ph type="title"/>
          </p:nvPr>
        </p:nvSpPr>
        <p:spPr>
          <a:xfrm>
            <a:off x="871363" y="2560075"/>
            <a:ext cx="3299400" cy="13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4" name="Google Shape;894;p24"/>
          <p:cNvSpPr txBox="1">
            <a:spLocks noGrp="1"/>
          </p:cNvSpPr>
          <p:nvPr>
            <p:ph type="title" idx="2"/>
          </p:nvPr>
        </p:nvSpPr>
        <p:spPr>
          <a:xfrm>
            <a:off x="5802725" y="3324925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5" name="Google Shape;895;p24"/>
          <p:cNvSpPr txBox="1">
            <a:spLocks noGrp="1"/>
          </p:cNvSpPr>
          <p:nvPr>
            <p:ph type="subTitle" idx="1"/>
          </p:nvPr>
        </p:nvSpPr>
        <p:spPr>
          <a:xfrm>
            <a:off x="5802725" y="3719100"/>
            <a:ext cx="21753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6" name="Google Shape;896;p24"/>
          <p:cNvSpPr txBox="1">
            <a:spLocks noGrp="1"/>
          </p:cNvSpPr>
          <p:nvPr>
            <p:ph type="title" idx="3"/>
          </p:nvPr>
        </p:nvSpPr>
        <p:spPr>
          <a:xfrm>
            <a:off x="5802719" y="874575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7" name="Google Shape;897;p24"/>
          <p:cNvSpPr txBox="1">
            <a:spLocks noGrp="1"/>
          </p:cNvSpPr>
          <p:nvPr>
            <p:ph type="subTitle" idx="4"/>
          </p:nvPr>
        </p:nvSpPr>
        <p:spPr>
          <a:xfrm>
            <a:off x="5802722" y="1268750"/>
            <a:ext cx="21753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8" name="Google Shape;898;p24"/>
          <p:cNvSpPr txBox="1">
            <a:spLocks noGrp="1"/>
          </p:cNvSpPr>
          <p:nvPr>
            <p:ph type="title" idx="5"/>
          </p:nvPr>
        </p:nvSpPr>
        <p:spPr>
          <a:xfrm>
            <a:off x="5802721" y="209975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899" name="Google Shape;899;p24"/>
          <p:cNvSpPr txBox="1">
            <a:spLocks noGrp="1"/>
          </p:cNvSpPr>
          <p:nvPr>
            <p:ph type="subTitle" idx="6"/>
          </p:nvPr>
        </p:nvSpPr>
        <p:spPr>
          <a:xfrm>
            <a:off x="5802725" y="2493925"/>
            <a:ext cx="2175300" cy="6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EB Garamond"/>
              <a:buNone/>
              <a:defRPr sz="35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7" r:id="rId5"/>
    <p:sldLayoutId id="2147483658" r:id="rId6"/>
    <p:sldLayoutId id="2147483661" r:id="rId7"/>
    <p:sldLayoutId id="2147483663" r:id="rId8"/>
    <p:sldLayoutId id="2147483670" r:id="rId9"/>
    <p:sldLayoutId id="2147483677" r:id="rId10"/>
    <p:sldLayoutId id="214748367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10/4/2022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676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3.jpeg"/><Relationship Id="rId7" Type="http://schemas.openxmlformats.org/officeDocument/2006/relationships/slide" Target="slide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5" Type="http://schemas.openxmlformats.org/officeDocument/2006/relationships/image" Target="../media/image3.svg"/><Relationship Id="rId10" Type="http://schemas.openxmlformats.org/officeDocument/2006/relationships/image" Target="../media/image31.png"/><Relationship Id="rId4" Type="http://schemas.openxmlformats.org/officeDocument/2006/relationships/image" Target="../media/image14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3.jpeg"/><Relationship Id="rId7" Type="http://schemas.openxmlformats.org/officeDocument/2006/relationships/slide" Target="slide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5.png"/><Relationship Id="rId5" Type="http://schemas.openxmlformats.org/officeDocument/2006/relationships/image" Target="../media/image3.svg"/><Relationship Id="rId10" Type="http://schemas.openxmlformats.org/officeDocument/2006/relationships/image" Target="../media/image33.png"/><Relationship Id="rId4" Type="http://schemas.openxmlformats.org/officeDocument/2006/relationships/image" Target="../media/image14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3.jpe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11" Type="http://schemas.openxmlformats.org/officeDocument/2006/relationships/image" Target="../media/image35.png"/><Relationship Id="rId5" Type="http://schemas.openxmlformats.org/officeDocument/2006/relationships/image" Target="../media/image3.svg"/><Relationship Id="rId10" Type="http://schemas.openxmlformats.org/officeDocument/2006/relationships/image" Target="../media/image34.png"/><Relationship Id="rId4" Type="http://schemas.openxmlformats.org/officeDocument/2006/relationships/image" Target="../media/image1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3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2.png"/><Relationship Id="rId11" Type="http://schemas.openxmlformats.org/officeDocument/2006/relationships/image" Target="../media/image37.png"/><Relationship Id="rId5" Type="http://schemas.openxmlformats.org/officeDocument/2006/relationships/image" Target="../media/image3.svg"/><Relationship Id="rId10" Type="http://schemas.openxmlformats.org/officeDocument/2006/relationships/image" Target="../media/image36.png"/><Relationship Id="rId4" Type="http://schemas.openxmlformats.org/officeDocument/2006/relationships/image" Target="../media/image14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3.jpe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6.png"/><Relationship Id="rId11" Type="http://schemas.openxmlformats.org/officeDocument/2006/relationships/image" Target="../media/image39.png"/><Relationship Id="rId5" Type="http://schemas.openxmlformats.org/officeDocument/2006/relationships/image" Target="../media/image3.svg"/><Relationship Id="rId10" Type="http://schemas.openxmlformats.org/officeDocument/2006/relationships/image" Target="../media/image38.png"/><Relationship Id="rId4" Type="http://schemas.openxmlformats.org/officeDocument/2006/relationships/image" Target="../media/image14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3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3.svg"/><Relationship Id="rId4" Type="http://schemas.openxmlformats.org/officeDocument/2006/relationships/image" Target="../media/image14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3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9.xml"/><Relationship Id="rId5" Type="http://schemas.openxmlformats.org/officeDocument/2006/relationships/image" Target="../media/image3.svg"/><Relationship Id="rId4" Type="http://schemas.openxmlformats.org/officeDocument/2006/relationships/image" Target="../media/image14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3.jpe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4.png"/><Relationship Id="rId11" Type="http://schemas.openxmlformats.org/officeDocument/2006/relationships/image" Target="../media/image45.png"/><Relationship Id="rId5" Type="http://schemas.openxmlformats.org/officeDocument/2006/relationships/image" Target="../media/image3.svg"/><Relationship Id="rId10" Type="http://schemas.openxmlformats.org/officeDocument/2006/relationships/image" Target="../media/image44.png"/><Relationship Id="rId4" Type="http://schemas.openxmlformats.org/officeDocument/2006/relationships/image" Target="../media/image14.png"/><Relationship Id="rId9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11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slide" Target="slide14.xml"/><Relationship Id="rId3" Type="http://schemas.openxmlformats.org/officeDocument/2006/relationships/image" Target="../media/image13.jpeg"/><Relationship Id="rId21" Type="http://schemas.openxmlformats.org/officeDocument/2006/relationships/slide" Target="slide17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slide" Target="slide13.xml"/><Relationship Id="rId2" Type="http://schemas.openxmlformats.org/officeDocument/2006/relationships/notesSlide" Target="../notesSlides/notesSlide7.xml"/><Relationship Id="rId16" Type="http://schemas.openxmlformats.org/officeDocument/2006/relationships/slide" Target="slide12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24.svg"/><Relationship Id="rId5" Type="http://schemas.openxmlformats.org/officeDocument/2006/relationships/image" Target="../media/image3.svg"/><Relationship Id="rId15" Type="http://schemas.openxmlformats.org/officeDocument/2006/relationships/slide" Target="slide11.xml"/><Relationship Id="rId23" Type="http://schemas.openxmlformats.org/officeDocument/2006/relationships/image" Target="../media/image28.png"/><Relationship Id="rId10" Type="http://schemas.openxmlformats.org/officeDocument/2006/relationships/image" Target="../media/image24.png"/><Relationship Id="rId19" Type="http://schemas.openxmlformats.org/officeDocument/2006/relationships/slide" Target="slide15.xml"/><Relationship Id="rId4" Type="http://schemas.openxmlformats.org/officeDocument/2006/relationships/image" Target="../media/image14.png"/><Relationship Id="rId9" Type="http://schemas.openxmlformats.org/officeDocument/2006/relationships/image" Target="../media/image23.png"/><Relationship Id="rId14" Type="http://schemas.openxmlformats.org/officeDocument/2006/relationships/slide" Target="slide10.xml"/><Relationship Id="rId22" Type="http://schemas.openxmlformats.org/officeDocument/2006/relationships/slide" Target="slide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42"/>
          <p:cNvSpPr txBox="1">
            <a:spLocks noGrp="1"/>
          </p:cNvSpPr>
          <p:nvPr>
            <p:ph type="title"/>
          </p:nvPr>
        </p:nvSpPr>
        <p:spPr>
          <a:xfrm>
            <a:off x="1568405" y="1171136"/>
            <a:ext cx="5883900" cy="22193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chemeClr val="accent5"/>
                </a:solidFill>
                <a:latin typeface="+mn-lt"/>
              </a:rPr>
              <a:t>LUYỆN TẬP CHUNG</a:t>
            </a:r>
            <a:br>
              <a:rPr lang="en-US" sz="4000" b="1" dirty="0" smtClean="0">
                <a:solidFill>
                  <a:schemeClr val="accent5"/>
                </a:solidFill>
                <a:latin typeface="+mn-lt"/>
              </a:rPr>
            </a:br>
            <a:r>
              <a:rPr lang="en-US" sz="4000" b="1" dirty="0" smtClean="0">
                <a:solidFill>
                  <a:schemeClr val="accent5"/>
                </a:solidFill>
                <a:latin typeface="+mn-lt"/>
              </a:rPr>
              <a:t>(</a:t>
            </a:r>
            <a:r>
              <a:rPr lang="en-US" sz="4000" b="1" dirty="0" err="1" smtClean="0">
                <a:solidFill>
                  <a:schemeClr val="accent5"/>
                </a:solidFill>
                <a:latin typeface="+mn-lt"/>
              </a:rPr>
              <a:t>Tiết</a:t>
            </a:r>
            <a:r>
              <a:rPr lang="en-US" sz="4000" b="1" dirty="0" smtClean="0">
                <a:solidFill>
                  <a:schemeClr val="accent5"/>
                </a:solidFill>
                <a:latin typeface="+mn-lt"/>
              </a:rPr>
              <a:t> 2)</a:t>
            </a:r>
            <a:endParaRPr sz="40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1329" name="Google Shape;1329;p42"/>
          <p:cNvSpPr/>
          <p:nvPr/>
        </p:nvSpPr>
        <p:spPr>
          <a:xfrm rot="-836881">
            <a:off x="6399909" y="3249383"/>
            <a:ext cx="858915" cy="372696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42"/>
          <p:cNvSpPr/>
          <p:nvPr/>
        </p:nvSpPr>
        <p:spPr>
          <a:xfrm rot="-844730">
            <a:off x="1877580" y="861307"/>
            <a:ext cx="1139103" cy="451306"/>
          </a:xfrm>
          <a:custGeom>
            <a:avLst/>
            <a:gdLst/>
            <a:ahLst/>
            <a:cxnLst/>
            <a:rect l="l" t="t" r="r" b="b"/>
            <a:pathLst>
              <a:path w="20842" h="5235" extrusionOk="0">
                <a:moveTo>
                  <a:pt x="234" y="0"/>
                </a:moveTo>
                <a:lnTo>
                  <a:pt x="0" y="4077"/>
                </a:lnTo>
                <a:lnTo>
                  <a:pt x="20619" y="5234"/>
                </a:lnTo>
                <a:lnTo>
                  <a:pt x="20841" y="1145"/>
                </a:lnTo>
                <a:lnTo>
                  <a:pt x="234" y="0"/>
                </a:lnTo>
                <a:close/>
              </a:path>
            </a:pathLst>
          </a:custGeom>
          <a:solidFill>
            <a:srgbClr val="E6AA54">
              <a:alpha val="84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p:sp>
        <p:nvSpPr>
          <p:cNvPr id="26" name="Speech Bubble: Rectangle with Corners Rounded 25">
            <a:extLst>
              <a:ext uri="{FF2B5EF4-FFF2-40B4-BE49-F238E27FC236}">
                <a16:creationId xmlns="" xmlns:a16="http://schemas.microsoft.com/office/drawing/2014/main" id="{46DC9ED9-7D20-0327-40ED-F0E222C834AD}"/>
              </a:ext>
            </a:extLst>
          </p:cNvPr>
          <p:cNvSpPr/>
          <p:nvPr/>
        </p:nvSpPr>
        <p:spPr>
          <a:xfrm>
            <a:off x="469797" y="2618005"/>
            <a:ext cx="5788129" cy="1962132"/>
          </a:xfrm>
          <a:prstGeom prst="wedgeRoundRectCallout">
            <a:avLst>
              <a:gd name="adj1" fmla="val 62599"/>
              <a:gd name="adj2" fmla="val 5703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3</a:t>
            </a:r>
            <a:endParaRPr lang="vi-VN" sz="33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peech Bubble: Rectangle with Corners Rounded 26">
                <a:extLst>
                  <a:ext uri="{FF2B5EF4-FFF2-40B4-BE49-F238E27FC236}">
                    <a16:creationId xmlns="" xmlns:a16="http://schemas.microsoft.com/office/drawing/2014/main" id="{D83D3188-04A8-F212-E264-8B1805F95112}"/>
                  </a:ext>
                </a:extLst>
              </p:cNvPr>
              <p:cNvSpPr/>
              <p:nvPr/>
            </p:nvSpPr>
            <p:spPr>
              <a:xfrm>
                <a:off x="210662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buClrTx/>
                  <a:buFontTx/>
                  <a:buNone/>
                </a:pPr>
                <a:r>
                  <a:rPr lang="vi-VN" sz="2800" b="1" kern="1200" noProof="1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Câu </a:t>
                </a:r>
                <a:r>
                  <a:rPr lang="en-US" sz="28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8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pt-BR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 n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N, biết </a:t>
                </a:r>
                <a:r>
                  <a:rPr lang="pt-BR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pt-BR" sz="2800" baseline="30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pt-BR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.2</a:t>
                </a:r>
                <a:r>
                  <a:rPr lang="pt-BR" sz="2800" baseline="30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pt-BR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pt-BR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216. </a:t>
                </a:r>
              </a:p>
              <a:p>
                <a:pPr algn="ctr">
                  <a:lnSpc>
                    <a:spcPct val="150000"/>
                  </a:lnSpc>
                  <a:buClrTx/>
                  <a:buFontTx/>
                  <a:buNone/>
                </a:pPr>
                <a:r>
                  <a:rPr lang="pt-BR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Kết </a:t>
                </a:r>
                <a:r>
                  <a:rPr lang="pt-BR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quả là:</a:t>
                </a:r>
                <a:r>
                  <a:rPr lang="en-US" sz="28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vi-VN" sz="28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Speech Bubble: Rectangle with Corners Rounded 26">
                <a:extLst>
                  <a:ext uri="{FF2B5EF4-FFF2-40B4-BE49-F238E27FC236}">
                    <a16:creationId xmlns:a16="http://schemas.microsoft.com/office/drawing/2014/main" xmlns="" id="{D83D3188-04A8-F212-E264-8B1805F951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62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11">
            <a:hlinkClick r:id="rId7" action="ppaction://hlinksldjump"/>
            <a:extLst>
              <a:ext uri="{FF2B5EF4-FFF2-40B4-BE49-F238E27FC236}">
                <a16:creationId xmlns="" xmlns:a16="http://schemas.microsoft.com/office/drawing/2014/main" id="{B52C797C-B2D8-0F6D-7955-4756C897EFF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2288" y="4190166"/>
            <a:ext cx="916688" cy="931831"/>
          </a:xfrm>
          <a:prstGeom prst="rect">
            <a:avLst/>
          </a:prstGeom>
        </p:spPr>
      </p:pic>
      <p:pic>
        <p:nvPicPr>
          <p:cNvPr id="29" name="Picture 9">
            <a:extLst>
              <a:ext uri="{FF2B5EF4-FFF2-40B4-BE49-F238E27FC236}">
                <a16:creationId xmlns="" xmlns:a16="http://schemas.microsoft.com/office/drawing/2014/main" id="{860012B2-54F5-154D-D0F9-E80892B07F8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85860" y="493090"/>
            <a:ext cx="1480472" cy="1508760"/>
          </a:xfrm>
          <a:prstGeom prst="rect">
            <a:avLst/>
          </a:prstGeom>
        </p:spPr>
      </p:pic>
      <p:pic>
        <p:nvPicPr>
          <p:cNvPr id="30" name="Picture 13">
            <a:extLst>
              <a:ext uri="{FF2B5EF4-FFF2-40B4-BE49-F238E27FC236}">
                <a16:creationId xmlns="" xmlns:a16="http://schemas.microsoft.com/office/drawing/2014/main" id="{5F8E50BE-7034-8D3F-AB66-6E23D0E7681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210781" y="2809875"/>
            <a:ext cx="1590474" cy="159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1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p:sp>
        <p:nvSpPr>
          <p:cNvPr id="26" name="Speech Bubble: Rectangle with Corners Rounded 25">
            <a:extLst>
              <a:ext uri="{FF2B5EF4-FFF2-40B4-BE49-F238E27FC236}">
                <a16:creationId xmlns="" xmlns:a16="http://schemas.microsoft.com/office/drawing/2014/main" id="{46DC9ED9-7D20-0327-40ED-F0E222C834AD}"/>
              </a:ext>
            </a:extLst>
          </p:cNvPr>
          <p:cNvSpPr/>
          <p:nvPr/>
        </p:nvSpPr>
        <p:spPr>
          <a:xfrm>
            <a:off x="469797" y="2618005"/>
            <a:ext cx="5788129" cy="1962132"/>
          </a:xfrm>
          <a:prstGeom prst="wedgeRoundRectCallout">
            <a:avLst>
              <a:gd name="adj1" fmla="val 62599"/>
              <a:gd name="adj2" fmla="val 5703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3  </a:t>
            </a:r>
            <a:endParaRPr lang="vi-VN" sz="33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peech Bubble: Rectangle with Corners Rounded 26">
                <a:extLst>
                  <a:ext uri="{FF2B5EF4-FFF2-40B4-BE49-F238E27FC236}">
                    <a16:creationId xmlns="" xmlns:a16="http://schemas.microsoft.com/office/drawing/2014/main" id="{D83D3188-04A8-F212-E264-8B1805F95112}"/>
                  </a:ext>
                </a:extLst>
              </p:cNvPr>
              <p:cNvSpPr/>
              <p:nvPr/>
            </p:nvSpPr>
            <p:spPr>
              <a:xfrm>
                <a:off x="216377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vi-VN" sz="28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28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8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pt-BR" sz="28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Tìm n </a:t>
                </a:r>
                <a14:m>
                  <m:oMath xmlns:m="http://schemas.openxmlformats.org/officeDocument/2006/math">
                    <m:r>
                      <a:rPr lang="pt-BR" sz="2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pt-BR" sz="2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N, biết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pt-BR" sz="3200" i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pt-BR" sz="3200" i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pt-BR" sz="3200" i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pt-BR" sz="3200" i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sup>
                        </m:sSup>
                      </m:den>
                    </m:f>
                    <m:r>
                      <a:rPr lang="pt-BR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pt-BR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64</m:t>
                        </m:r>
                      </m:num>
                      <m:den>
                        <m:r>
                          <a:rPr lang="pt-BR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pt-BR" sz="28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pt-BR" sz="2800" dirty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</a:t>
                </a:r>
                <a:r>
                  <a:rPr lang="pt-BR" sz="2800" dirty="0" smtClean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ết </a:t>
                </a:r>
                <a:r>
                  <a:rPr lang="pt-BR" sz="2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quả là:</a:t>
                </a:r>
                <a:endParaRPr lang="en-US" sz="24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>
                  <a:buClrTx/>
                  <a:buFontTx/>
                  <a:buNone/>
                </a:pPr>
                <a:r>
                  <a:rPr lang="en-US" sz="28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vi-VN" sz="28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Speech Bubble: Rectangle with Corners Rounded 26">
                <a:extLst>
                  <a:ext uri="{FF2B5EF4-FFF2-40B4-BE49-F238E27FC236}">
                    <a16:creationId xmlns:a16="http://schemas.microsoft.com/office/drawing/2014/main" xmlns="" id="{D83D3188-04A8-F212-E264-8B1805F951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77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11">
            <a:hlinkClick r:id="rId7" action="ppaction://hlinksldjump"/>
            <a:extLst>
              <a:ext uri="{FF2B5EF4-FFF2-40B4-BE49-F238E27FC236}">
                <a16:creationId xmlns="" xmlns:a16="http://schemas.microsoft.com/office/drawing/2014/main" id="{B52C797C-B2D8-0F6D-7955-4756C897EFF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2288" y="4190166"/>
            <a:ext cx="916688" cy="931831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="" xmlns:a16="http://schemas.microsoft.com/office/drawing/2014/main" id="{03701BCE-2B53-B530-F893-D5AFAB9E00B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09749" y="586323"/>
            <a:ext cx="1471041" cy="1508760"/>
          </a:xfrm>
          <a:prstGeom prst="rect">
            <a:avLst/>
          </a:prstGeom>
        </p:spPr>
      </p:pic>
      <p:pic>
        <p:nvPicPr>
          <p:cNvPr id="11" name="Picture 17">
            <a:extLst>
              <a:ext uri="{FF2B5EF4-FFF2-40B4-BE49-F238E27FC236}">
                <a16:creationId xmlns="" xmlns:a16="http://schemas.microsoft.com/office/drawing/2014/main" id="{A9142D38-C431-18D2-3B1C-B20CEEADB13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112070" y="2795778"/>
            <a:ext cx="1585834" cy="160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9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Speech Bubble: Rectangle with Corners Rounded 25">
                <a:extLst>
                  <a:ext uri="{FF2B5EF4-FFF2-40B4-BE49-F238E27FC236}">
                    <a16:creationId xmlns="" xmlns:a16="http://schemas.microsoft.com/office/drawing/2014/main" id="{46DC9ED9-7D20-0327-40ED-F0E222C834AD}"/>
                  </a:ext>
                </a:extLst>
              </p:cNvPr>
              <p:cNvSpPr/>
              <p:nvPr/>
            </p:nvSpPr>
            <p:spPr>
              <a:xfrm>
                <a:off x="469797" y="2618005"/>
                <a:ext cx="5788129" cy="1962132"/>
              </a:xfrm>
              <a:prstGeom prst="wedgeRoundRectCallout">
                <a:avLst>
                  <a:gd name="adj1" fmla="val 62599"/>
                  <a:gd name="adj2" fmla="val 5703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243</m:t>
                          </m:r>
                        </m:num>
                        <m:den>
                          <m:r>
                            <a:rPr lang="en-US" sz="3600" i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vi-VN" sz="33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Speech Bubble: Rectangle with Corners Rounded 25">
                <a:extLst>
                  <a:ext uri="{FF2B5EF4-FFF2-40B4-BE49-F238E27FC236}">
                    <a16:creationId xmlns:a16="http://schemas.microsoft.com/office/drawing/2014/main" xmlns="" id="{46DC9ED9-7D20-0327-40ED-F0E222C834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97" y="2618005"/>
                <a:ext cx="5788129" cy="1962132"/>
              </a:xfrm>
              <a:prstGeom prst="wedgeRoundRectCallout">
                <a:avLst>
                  <a:gd name="adj1" fmla="val 62599"/>
                  <a:gd name="adj2" fmla="val 5703"/>
                  <a:gd name="adj3" fmla="val 16667"/>
                </a:avLst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peech Bubble: Rectangle with Corners Rounded 26">
                <a:extLst>
                  <a:ext uri="{FF2B5EF4-FFF2-40B4-BE49-F238E27FC236}">
                    <a16:creationId xmlns="" xmlns:a16="http://schemas.microsoft.com/office/drawing/2014/main" id="{D83D3188-04A8-F212-E264-8B1805F95112}"/>
                  </a:ext>
                </a:extLst>
              </p:cNvPr>
              <p:cNvSpPr/>
              <p:nvPr/>
            </p:nvSpPr>
            <p:spPr>
              <a:xfrm>
                <a:off x="216377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vi-VN" sz="2800" b="1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28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3: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  <m:r>
                      <a:rPr lang="en-US" sz="2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vi-VN" sz="28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Speech Bubble: Rectangle with Corners Rounded 26">
                <a:extLst>
                  <a:ext uri="{FF2B5EF4-FFF2-40B4-BE49-F238E27FC236}">
                    <a16:creationId xmlns:a16="http://schemas.microsoft.com/office/drawing/2014/main" xmlns="" id="{D83D3188-04A8-F212-E264-8B1805F951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77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11">
            <a:hlinkClick r:id="rId8" action="ppaction://hlinksldjump"/>
            <a:extLst>
              <a:ext uri="{FF2B5EF4-FFF2-40B4-BE49-F238E27FC236}">
                <a16:creationId xmlns="" xmlns:a16="http://schemas.microsoft.com/office/drawing/2014/main" id="{B52C797C-B2D8-0F6D-7955-4756C897EF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2288" y="4190166"/>
            <a:ext cx="916688" cy="931831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08952F1D-56AF-2BF2-5986-EB24ACD555B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358161" y="736497"/>
            <a:ext cx="1447450" cy="1499948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="" xmlns:a16="http://schemas.microsoft.com/office/drawing/2014/main" id="{7D2D19BF-C203-E1DC-A2FE-793C60313C5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023366" y="2571750"/>
            <a:ext cx="1704540" cy="171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8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Speech Bubble: Rectangle with Corners Rounded 25">
                <a:extLst>
                  <a:ext uri="{FF2B5EF4-FFF2-40B4-BE49-F238E27FC236}">
                    <a16:creationId xmlns="" xmlns:a16="http://schemas.microsoft.com/office/drawing/2014/main" id="{46DC9ED9-7D20-0327-40ED-F0E222C834AD}"/>
                  </a:ext>
                </a:extLst>
              </p:cNvPr>
              <p:cNvSpPr/>
              <p:nvPr/>
            </p:nvSpPr>
            <p:spPr>
              <a:xfrm>
                <a:off x="469797" y="2618005"/>
                <a:ext cx="5788129" cy="1962132"/>
              </a:xfrm>
              <a:prstGeom prst="wedgeRoundRectCallout">
                <a:avLst>
                  <a:gd name="adj1" fmla="val 62599"/>
                  <a:gd name="adj2" fmla="val 5703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99</m:t>
                        </m:r>
                      </m:num>
                      <m:den>
                        <m:r>
                          <a:rPr lang="en-US" sz="36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80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Speech Bubble: Rectangle with Corners Rounded 25">
                <a:extLst>
                  <a:ext uri="{FF2B5EF4-FFF2-40B4-BE49-F238E27FC236}">
                    <a16:creationId xmlns:a16="http://schemas.microsoft.com/office/drawing/2014/main" xmlns="" id="{46DC9ED9-7D20-0327-40ED-F0E222C834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97" y="2618005"/>
                <a:ext cx="5788129" cy="1962132"/>
              </a:xfrm>
              <a:prstGeom prst="wedgeRoundRectCallout">
                <a:avLst>
                  <a:gd name="adj1" fmla="val 62599"/>
                  <a:gd name="adj2" fmla="val 5703"/>
                  <a:gd name="adj3" fmla="val 16667"/>
                </a:avLst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peech Bubble: Rectangle with Corners Rounded 26">
                <a:extLst>
                  <a:ext uri="{FF2B5EF4-FFF2-40B4-BE49-F238E27FC236}">
                    <a16:creationId xmlns="" xmlns:a16="http://schemas.microsoft.com/office/drawing/2014/main" id="{D83D3188-04A8-F212-E264-8B1805F95112}"/>
                  </a:ext>
                </a:extLst>
              </p:cNvPr>
              <p:cNvSpPr/>
              <p:nvPr/>
            </p:nvSpPr>
            <p:spPr>
              <a:xfrm>
                <a:off x="2241621" y="449508"/>
                <a:ext cx="6534133" cy="1769818"/>
              </a:xfrm>
              <a:prstGeom prst="wedgeRoundRectCallout">
                <a:avLst>
                  <a:gd name="adj1" fmla="val -54943"/>
                  <a:gd name="adj2" fmla="val -8880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vi-VN" sz="2800" b="1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28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8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x, </a:t>
                </a:r>
                <a:r>
                  <a:rPr lang="en-US" sz="2800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−8</m:t>
                        </m:r>
                      </m:num>
                      <m:den>
                        <m:r>
                          <a:rPr lang="en-US" sz="2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  <m:r>
                      <a:rPr lang="en-US" sz="2800" i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2800" i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2800" i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+1=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US" sz="2800" i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8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vi-VN" sz="28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Speech Bubble: Rectangle with Corners Rounded 26">
                <a:extLst>
                  <a:ext uri="{FF2B5EF4-FFF2-40B4-BE49-F238E27FC236}">
                    <a16:creationId xmlns:a16="http://schemas.microsoft.com/office/drawing/2014/main" xmlns="" id="{D83D3188-04A8-F212-E264-8B1805F951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621" y="449508"/>
                <a:ext cx="6534133" cy="1769818"/>
              </a:xfrm>
              <a:prstGeom prst="wedgeRoundRectCallout">
                <a:avLst>
                  <a:gd name="adj1" fmla="val -54943"/>
                  <a:gd name="adj2" fmla="val -8880"/>
                  <a:gd name="adj3" fmla="val 16667"/>
                </a:avLst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11">
            <a:hlinkClick r:id="rId8" action="ppaction://hlinksldjump"/>
            <a:extLst>
              <a:ext uri="{FF2B5EF4-FFF2-40B4-BE49-F238E27FC236}">
                <a16:creationId xmlns="" xmlns:a16="http://schemas.microsoft.com/office/drawing/2014/main" id="{B52C797C-B2D8-0F6D-7955-4756C897EF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2288" y="4190166"/>
            <a:ext cx="916688" cy="931831"/>
          </a:xfrm>
          <a:prstGeom prst="rect">
            <a:avLst/>
          </a:prstGeom>
        </p:spPr>
      </p:pic>
      <p:pic>
        <p:nvPicPr>
          <p:cNvPr id="13" name="Picture 14">
            <a:extLst>
              <a:ext uri="{FF2B5EF4-FFF2-40B4-BE49-F238E27FC236}">
                <a16:creationId xmlns="" xmlns:a16="http://schemas.microsoft.com/office/drawing/2014/main" id="{27AE70D0-A866-145D-23A9-5D23DE9DB81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052080" y="2773993"/>
            <a:ext cx="1622124" cy="1633011"/>
          </a:xfrm>
          <a:prstGeom prst="rect">
            <a:avLst/>
          </a:prstGeom>
        </p:spPr>
      </p:pic>
      <p:pic>
        <p:nvPicPr>
          <p:cNvPr id="14" name="Picture 8">
            <a:extLst>
              <a:ext uri="{FF2B5EF4-FFF2-40B4-BE49-F238E27FC236}">
                <a16:creationId xmlns="" xmlns:a16="http://schemas.microsoft.com/office/drawing/2014/main" id="{78040024-FAE0-1F4A-B3A0-59025BC2864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68247" y="685155"/>
            <a:ext cx="1495816" cy="153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9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Speech Bubble: Rectangle with Corners Rounded 25">
                <a:extLst>
                  <a:ext uri="{FF2B5EF4-FFF2-40B4-BE49-F238E27FC236}">
                    <a16:creationId xmlns="" xmlns:a16="http://schemas.microsoft.com/office/drawing/2014/main" id="{46DC9ED9-7D20-0327-40ED-F0E222C834AD}"/>
                  </a:ext>
                </a:extLst>
              </p:cNvPr>
              <p:cNvSpPr/>
              <p:nvPr/>
            </p:nvSpPr>
            <p:spPr>
              <a:xfrm>
                <a:off x="469797" y="2618005"/>
                <a:ext cx="5788129" cy="1962132"/>
              </a:xfrm>
              <a:prstGeom prst="wedgeRoundRectCallout">
                <a:avLst>
                  <a:gd name="adj1" fmla="val 62599"/>
                  <a:gd name="adj2" fmla="val 5703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320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31</m:t>
                          </m:r>
                        </m:num>
                        <m:den>
                          <m:r>
                            <a:rPr lang="en-US" sz="32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vi-VN" sz="3300" kern="1200" noProof="1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Speech Bubble: Rectangle with Corners Rounded 25">
                <a:extLst>
                  <a:ext uri="{FF2B5EF4-FFF2-40B4-BE49-F238E27FC236}">
                    <a16:creationId xmlns:a16="http://schemas.microsoft.com/office/drawing/2014/main" xmlns="" id="{46DC9ED9-7D20-0327-40ED-F0E222C834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97" y="2618005"/>
                <a:ext cx="5788129" cy="1962132"/>
              </a:xfrm>
              <a:prstGeom prst="wedgeRoundRectCallout">
                <a:avLst>
                  <a:gd name="adj1" fmla="val 62599"/>
                  <a:gd name="adj2" fmla="val 5703"/>
                  <a:gd name="adj3" fmla="val 16667"/>
                </a:avLst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peech Bubble: Rectangle with Corners Rounded 26">
                <a:extLst>
                  <a:ext uri="{FF2B5EF4-FFF2-40B4-BE49-F238E27FC236}">
                    <a16:creationId xmlns="" xmlns:a16="http://schemas.microsoft.com/office/drawing/2014/main" id="{D83D3188-04A8-F212-E264-8B1805F95112}"/>
                  </a:ext>
                </a:extLst>
              </p:cNvPr>
              <p:cNvSpPr/>
              <p:nvPr/>
            </p:nvSpPr>
            <p:spPr>
              <a:xfrm>
                <a:off x="216377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</a:pPr>
                <a:r>
                  <a:rPr lang="vi-VN" sz="2800" b="1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2800" b="1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8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nl-NL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 x, biết (-5) –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t-BR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Speech Bubble: Rectangle with Corners Rounded 26">
                <a:extLst>
                  <a:ext uri="{FF2B5EF4-FFF2-40B4-BE49-F238E27FC236}">
                    <a16:creationId xmlns:a16="http://schemas.microsoft.com/office/drawing/2014/main" xmlns="" id="{D83D3188-04A8-F212-E264-8B1805F951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77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11">
            <a:hlinkClick r:id="rId8" action="ppaction://hlinksldjump"/>
            <a:extLst>
              <a:ext uri="{FF2B5EF4-FFF2-40B4-BE49-F238E27FC236}">
                <a16:creationId xmlns="" xmlns:a16="http://schemas.microsoft.com/office/drawing/2014/main" id="{B52C797C-B2D8-0F6D-7955-4756C897EF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2288" y="4190166"/>
            <a:ext cx="916688" cy="931831"/>
          </a:xfrm>
          <a:prstGeom prst="rect">
            <a:avLst/>
          </a:prstGeom>
        </p:spPr>
      </p:pic>
      <p:pic>
        <p:nvPicPr>
          <p:cNvPr id="12" name="Picture 7">
            <a:extLst>
              <a:ext uri="{FF2B5EF4-FFF2-40B4-BE49-F238E27FC236}">
                <a16:creationId xmlns="" xmlns:a16="http://schemas.microsoft.com/office/drawing/2014/main" id="{39786A47-1909-5FF5-4BC6-6556141D89E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313075" y="797972"/>
            <a:ext cx="1480472" cy="15106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4021B95D-0CC2-F87B-F7FB-332CE01FB50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121100" y="2742644"/>
            <a:ext cx="1654652" cy="166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3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p:sp>
        <p:nvSpPr>
          <p:cNvPr id="27" name="Speech Bubble: Rectangle with Corners Rounded 26">
            <a:extLst>
              <a:ext uri="{FF2B5EF4-FFF2-40B4-BE49-F238E27FC236}">
                <a16:creationId xmlns="" xmlns:a16="http://schemas.microsoft.com/office/drawing/2014/main" id="{D83D3188-04A8-F212-E264-8B1805F95112}"/>
              </a:ext>
            </a:extLst>
          </p:cNvPr>
          <p:cNvSpPr/>
          <p:nvPr/>
        </p:nvSpPr>
        <p:spPr>
          <a:xfrm>
            <a:off x="2543175" y="434535"/>
            <a:ext cx="6232577" cy="1769818"/>
          </a:xfrm>
          <a:prstGeom prst="wedgeRoundRectCallout">
            <a:avLst>
              <a:gd name="adj1" fmla="val -55646"/>
              <a:gd name="adj2" fmla="val -11033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vi-VN" sz="2400" b="1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US" sz="2400" b="1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6: </a:t>
            </a:r>
            <a:r>
              <a:rPr lang="nl-N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 x biết 12x – 0,5.(x – 1) = </a:t>
            </a:r>
            <a:r>
              <a:rPr lang="nl-NL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</a:t>
            </a:r>
            <a:endParaRPr lang="vi-VN" sz="2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="" xmlns:a16="http://schemas.microsoft.com/office/drawing/2014/main" id="{90EEADC7-E573-8126-5E97-945262F6A81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07862" y="678841"/>
            <a:ext cx="2248023" cy="1629817"/>
          </a:xfrm>
          <a:prstGeom prst="rect">
            <a:avLst/>
          </a:prstGeom>
        </p:spPr>
      </p:pic>
      <p:pic>
        <p:nvPicPr>
          <p:cNvPr id="13" name="Picture 11">
            <a:extLst>
              <a:ext uri="{FF2B5EF4-FFF2-40B4-BE49-F238E27FC236}">
                <a16:creationId xmlns="" xmlns:a16="http://schemas.microsoft.com/office/drawing/2014/main" id="{F306715E-14FA-82A8-48A7-FB0064542C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394021" y="2619139"/>
            <a:ext cx="2516864" cy="1602404"/>
          </a:xfrm>
          <a:prstGeom prst="rect">
            <a:avLst/>
          </a:prstGeom>
        </p:spPr>
      </p:pic>
      <p:sp>
        <p:nvSpPr>
          <p:cNvPr id="26" name="Speech Bubble: Rectangle with Corners Rounded 25">
            <a:extLst>
              <a:ext uri="{FF2B5EF4-FFF2-40B4-BE49-F238E27FC236}">
                <a16:creationId xmlns="" xmlns:a16="http://schemas.microsoft.com/office/drawing/2014/main" id="{46DC9ED9-7D20-0327-40ED-F0E222C834AD}"/>
              </a:ext>
            </a:extLst>
          </p:cNvPr>
          <p:cNvSpPr/>
          <p:nvPr/>
        </p:nvSpPr>
        <p:spPr>
          <a:xfrm>
            <a:off x="469797" y="2618005"/>
            <a:ext cx="5788129" cy="1962132"/>
          </a:xfrm>
          <a:prstGeom prst="wedgeRoundRectCallout">
            <a:avLst>
              <a:gd name="adj1" fmla="val 62599"/>
              <a:gd name="adj2" fmla="val 5703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0</a:t>
            </a:r>
            <a:endParaRPr lang="vi-VN" sz="33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11">
            <a:hlinkClick r:id="rId8" action="ppaction://hlinksldjump"/>
            <a:extLst>
              <a:ext uri="{FF2B5EF4-FFF2-40B4-BE49-F238E27FC236}">
                <a16:creationId xmlns="" xmlns:a16="http://schemas.microsoft.com/office/drawing/2014/main" id="{B52C797C-B2D8-0F6D-7955-4756C897EF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2288" y="4190166"/>
            <a:ext cx="916688" cy="93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1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p:sp>
        <p:nvSpPr>
          <p:cNvPr id="26" name="Speech Bubble: Rectangle with Corners Rounded 25">
            <a:extLst>
              <a:ext uri="{FF2B5EF4-FFF2-40B4-BE49-F238E27FC236}">
                <a16:creationId xmlns="" xmlns:a16="http://schemas.microsoft.com/office/drawing/2014/main" id="{46DC9ED9-7D20-0327-40ED-F0E222C834AD}"/>
              </a:ext>
            </a:extLst>
          </p:cNvPr>
          <p:cNvSpPr/>
          <p:nvPr/>
        </p:nvSpPr>
        <p:spPr>
          <a:xfrm>
            <a:off x="469797" y="2618005"/>
            <a:ext cx="5788129" cy="1962132"/>
          </a:xfrm>
          <a:prstGeom prst="wedgeRoundRectCallout">
            <a:avLst>
              <a:gd name="adj1" fmla="val 62599"/>
              <a:gd name="adj2" fmla="val 5703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190</a:t>
            </a:r>
            <a:endParaRPr lang="vi-VN" sz="33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="" xmlns:a16="http://schemas.microsoft.com/office/drawing/2014/main" id="{D83D3188-04A8-F212-E264-8B1805F95112}"/>
              </a:ext>
            </a:extLst>
          </p:cNvPr>
          <p:cNvSpPr/>
          <p:nvPr/>
        </p:nvSpPr>
        <p:spPr>
          <a:xfrm>
            <a:off x="2428875" y="449508"/>
            <a:ext cx="6269028" cy="1769818"/>
          </a:xfrm>
          <a:prstGeom prst="wedgeRoundRectCallout">
            <a:avLst>
              <a:gd name="adj1" fmla="val -55855"/>
              <a:gd name="adj2" fmla="val -9417"/>
              <a:gd name="adj3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vi-VN" sz="2400" b="1" kern="1200" noProof="1">
                <a:solidFill>
                  <a:prstClr val="black"/>
                </a:solidFill>
                <a:cs typeface="Arial" panose="020B0604020202020204" pitchFamily="34" charset="0"/>
              </a:rPr>
              <a:t>Câu </a:t>
            </a:r>
            <a:r>
              <a:rPr lang="en-US" sz="2400" b="1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400" b="1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 </a:t>
            </a: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 của biểu thức </a:t>
            </a:r>
            <a:endParaRPr lang="en-US" sz="2400" kern="1200" noProof="1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13,67 +11,24 – (- 186,33) – 21,24 là: 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8" name="Picture 11">
            <a:hlinkClick r:id="rId6" action="ppaction://hlinksldjump"/>
            <a:extLst>
              <a:ext uri="{FF2B5EF4-FFF2-40B4-BE49-F238E27FC236}">
                <a16:creationId xmlns="" xmlns:a16="http://schemas.microsoft.com/office/drawing/2014/main" id="{B52C797C-B2D8-0F6D-7955-4756C897EFF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2288" y="4190166"/>
            <a:ext cx="916688" cy="931831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2442F17E-A9B9-0D8B-2E07-7507776E653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20315" y="678841"/>
            <a:ext cx="2120087" cy="1629817"/>
          </a:xfrm>
          <a:prstGeom prst="rect">
            <a:avLst/>
          </a:prstGeom>
        </p:spPr>
      </p:pic>
      <p:pic>
        <p:nvPicPr>
          <p:cNvPr id="13" name="Picture 15">
            <a:extLst>
              <a:ext uri="{FF2B5EF4-FFF2-40B4-BE49-F238E27FC236}">
                <a16:creationId xmlns="" xmlns:a16="http://schemas.microsoft.com/office/drawing/2014/main" id="{FCA22E3B-9656-5F4C-142A-40BADB9A362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704948" y="2668832"/>
            <a:ext cx="1969256" cy="161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1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Speech Bubble: Rectangle with Corners Rounded 25">
                <a:extLst>
                  <a:ext uri="{FF2B5EF4-FFF2-40B4-BE49-F238E27FC236}">
                    <a16:creationId xmlns="" xmlns:a16="http://schemas.microsoft.com/office/drawing/2014/main" id="{46DC9ED9-7D20-0327-40ED-F0E222C834AD}"/>
                  </a:ext>
                </a:extLst>
              </p:cNvPr>
              <p:cNvSpPr/>
              <p:nvPr/>
            </p:nvSpPr>
            <p:spPr>
              <a:xfrm>
                <a:off x="469797" y="2618005"/>
                <a:ext cx="5788129" cy="1962132"/>
              </a:xfrm>
              <a:prstGeom prst="wedgeRoundRectCallout">
                <a:avLst>
                  <a:gd name="adj1" fmla="val 62599"/>
                  <a:gd name="adj2" fmla="val 5703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−16</m:t>
                        </m:r>
                      </m:num>
                      <m:den>
                        <m:r>
                          <a:rPr lang="nl-NL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21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Speech Bubble: Rectangle with Corners Rounded 25">
                <a:extLst>
                  <a:ext uri="{FF2B5EF4-FFF2-40B4-BE49-F238E27FC236}">
                    <a16:creationId xmlns:a16="http://schemas.microsoft.com/office/drawing/2014/main" xmlns="" id="{46DC9ED9-7D20-0327-40ED-F0E222C834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97" y="2618005"/>
                <a:ext cx="5788129" cy="1962132"/>
              </a:xfrm>
              <a:prstGeom prst="wedgeRoundRectCallout">
                <a:avLst>
                  <a:gd name="adj1" fmla="val 62599"/>
                  <a:gd name="adj2" fmla="val 5703"/>
                  <a:gd name="adj3" fmla="val 16667"/>
                </a:avLst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peech Bubble: Rectangle with Corners Rounded 26">
                <a:extLst>
                  <a:ext uri="{FF2B5EF4-FFF2-40B4-BE49-F238E27FC236}">
                    <a16:creationId xmlns="" xmlns:a16="http://schemas.microsoft.com/office/drawing/2014/main" id="{D83D3188-04A8-F212-E264-8B1805F95112}"/>
                  </a:ext>
                </a:extLst>
              </p:cNvPr>
              <p:cNvSpPr/>
              <p:nvPr/>
            </p:nvSpPr>
            <p:spPr>
              <a:xfrm>
                <a:off x="216377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buClrTx/>
                  <a:buFontTx/>
                  <a:buNone/>
                </a:pPr>
                <a:r>
                  <a:rPr lang="vi-VN" sz="24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24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8: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 trị của biểu thức </a:t>
                </a:r>
                <a:endParaRPr lang="nl-NL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buClrTx/>
                  <a:buFontTx/>
                  <a:buNone/>
                </a:pPr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−16</m:t>
                        </m:r>
                      </m:num>
                      <m:den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nl-N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  <m:r>
                      <a:rPr lang="nl-N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  <m:r>
                      <a:rPr lang="nl-N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−16</m:t>
                        </m:r>
                      </m:num>
                      <m:den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nl-N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  <m:r>
                      <a:rPr lang="nl-N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−16</m:t>
                        </m:r>
                      </m:num>
                      <m:den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là:</a:t>
                </a:r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Speech Bubble: Rectangle with Corners Rounded 26">
                <a:extLst>
                  <a:ext uri="{FF2B5EF4-FFF2-40B4-BE49-F238E27FC236}">
                    <a16:creationId xmlns:a16="http://schemas.microsoft.com/office/drawing/2014/main" xmlns="" id="{D83D3188-04A8-F212-E264-8B1805F951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771" y="449508"/>
                <a:ext cx="6534133" cy="1769818"/>
              </a:xfrm>
              <a:prstGeom prst="wedgeRoundRectCallout">
                <a:avLst>
                  <a:gd name="adj1" fmla="val -54943"/>
                  <a:gd name="adj2" fmla="val -2421"/>
                  <a:gd name="adj3" fmla="val 16667"/>
                </a:avLst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11">
            <a:hlinkClick r:id="rId8" action="ppaction://hlinksldjump"/>
            <a:extLst>
              <a:ext uri="{FF2B5EF4-FFF2-40B4-BE49-F238E27FC236}">
                <a16:creationId xmlns="" xmlns:a16="http://schemas.microsoft.com/office/drawing/2014/main" id="{B52C797C-B2D8-0F6D-7955-4756C897EF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2288" y="4190166"/>
            <a:ext cx="916688" cy="931831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E2B715E4-5429-4FD1-9CCD-A95B1F35940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333978" y="772518"/>
            <a:ext cx="1495816" cy="1536140"/>
          </a:xfrm>
          <a:prstGeom prst="rect">
            <a:avLst/>
          </a:prstGeom>
        </p:spPr>
      </p:pic>
      <p:pic>
        <p:nvPicPr>
          <p:cNvPr id="13" name="Picture 16">
            <a:extLst>
              <a:ext uri="{FF2B5EF4-FFF2-40B4-BE49-F238E27FC236}">
                <a16:creationId xmlns="" xmlns:a16="http://schemas.microsoft.com/office/drawing/2014/main" id="{01526AB0-54E9-9AB6-4232-BC1E4EF678F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7129307" y="2841916"/>
            <a:ext cx="1520929" cy="155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2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43"/>
          <p:cNvSpPr txBox="1">
            <a:spLocks noGrp="1"/>
          </p:cNvSpPr>
          <p:nvPr>
            <p:ph type="title"/>
          </p:nvPr>
        </p:nvSpPr>
        <p:spPr>
          <a:xfrm>
            <a:off x="877283" y="1579933"/>
            <a:ext cx="3299400" cy="13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+mn-lt"/>
              </a:rPr>
              <a:t>HƯỚNG DẪN VỀ NHÀ</a:t>
            </a:r>
            <a:endParaRPr sz="3200" b="1" dirty="0">
              <a:latin typeface="+mn-lt"/>
            </a:endParaRPr>
          </a:p>
        </p:txBody>
      </p:sp>
      <p:sp>
        <p:nvSpPr>
          <p:cNvPr id="1346" name="Google Shape;1346;p43"/>
          <p:cNvSpPr/>
          <p:nvPr/>
        </p:nvSpPr>
        <p:spPr>
          <a:xfrm>
            <a:off x="4749005" y="3779182"/>
            <a:ext cx="546062" cy="542165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7" name="Google Shape;1347;p43"/>
          <p:cNvGrpSpPr/>
          <p:nvPr/>
        </p:nvGrpSpPr>
        <p:grpSpPr>
          <a:xfrm>
            <a:off x="4767905" y="2305655"/>
            <a:ext cx="552337" cy="516959"/>
            <a:chOff x="3530425" y="1508747"/>
            <a:chExt cx="368175" cy="344594"/>
          </a:xfrm>
        </p:grpSpPr>
        <p:sp>
          <p:nvSpPr>
            <p:cNvPr id="1348" name="Google Shape;1348;p43"/>
            <p:cNvSpPr/>
            <p:nvPr/>
          </p:nvSpPr>
          <p:spPr>
            <a:xfrm>
              <a:off x="3530425" y="1508747"/>
              <a:ext cx="316765" cy="344594"/>
            </a:xfrm>
            <a:custGeom>
              <a:avLst/>
              <a:gdLst/>
              <a:ahLst/>
              <a:cxnLst/>
              <a:rect l="l" t="t" r="r" b="b"/>
              <a:pathLst>
                <a:path w="7848" h="8538" extrusionOk="0">
                  <a:moveTo>
                    <a:pt x="6835" y="3406"/>
                  </a:moveTo>
                  <a:cubicBezTo>
                    <a:pt x="7252" y="3466"/>
                    <a:pt x="7561" y="3823"/>
                    <a:pt x="7561" y="4251"/>
                  </a:cubicBezTo>
                  <a:cubicBezTo>
                    <a:pt x="7573" y="4704"/>
                    <a:pt x="7264" y="5061"/>
                    <a:pt x="6835" y="5121"/>
                  </a:cubicBezTo>
                  <a:lnTo>
                    <a:pt x="6835" y="3406"/>
                  </a:lnTo>
                  <a:close/>
                  <a:moveTo>
                    <a:pt x="2144" y="3263"/>
                  </a:moveTo>
                  <a:lnTo>
                    <a:pt x="2144" y="5263"/>
                  </a:lnTo>
                  <a:lnTo>
                    <a:pt x="1263" y="5263"/>
                  </a:lnTo>
                  <a:lnTo>
                    <a:pt x="1263" y="3263"/>
                  </a:lnTo>
                  <a:close/>
                  <a:moveTo>
                    <a:pt x="1013" y="3275"/>
                  </a:moveTo>
                  <a:lnTo>
                    <a:pt x="1013" y="5287"/>
                  </a:lnTo>
                  <a:lnTo>
                    <a:pt x="715" y="5287"/>
                  </a:lnTo>
                  <a:cubicBezTo>
                    <a:pt x="477" y="5287"/>
                    <a:pt x="287" y="5085"/>
                    <a:pt x="287" y="4847"/>
                  </a:cubicBezTo>
                  <a:lnTo>
                    <a:pt x="287" y="3704"/>
                  </a:lnTo>
                  <a:cubicBezTo>
                    <a:pt x="287" y="3466"/>
                    <a:pt x="477" y="3275"/>
                    <a:pt x="715" y="3275"/>
                  </a:cubicBezTo>
                  <a:close/>
                  <a:moveTo>
                    <a:pt x="2287" y="6252"/>
                  </a:moveTo>
                  <a:lnTo>
                    <a:pt x="2287" y="6847"/>
                  </a:lnTo>
                  <a:lnTo>
                    <a:pt x="2037" y="6847"/>
                  </a:lnTo>
                  <a:lnTo>
                    <a:pt x="2204" y="6252"/>
                  </a:lnTo>
                  <a:close/>
                  <a:moveTo>
                    <a:pt x="2108" y="5549"/>
                  </a:moveTo>
                  <a:lnTo>
                    <a:pt x="1608" y="7407"/>
                  </a:lnTo>
                  <a:lnTo>
                    <a:pt x="1275" y="7407"/>
                  </a:lnTo>
                  <a:lnTo>
                    <a:pt x="1275" y="5549"/>
                  </a:lnTo>
                  <a:close/>
                  <a:moveTo>
                    <a:pt x="6561" y="263"/>
                  </a:moveTo>
                  <a:lnTo>
                    <a:pt x="6561" y="8276"/>
                  </a:lnTo>
                  <a:lnTo>
                    <a:pt x="5966" y="8276"/>
                  </a:lnTo>
                  <a:lnTo>
                    <a:pt x="5966" y="2632"/>
                  </a:lnTo>
                  <a:cubicBezTo>
                    <a:pt x="5966" y="2561"/>
                    <a:pt x="5906" y="2501"/>
                    <a:pt x="5835" y="2501"/>
                  </a:cubicBezTo>
                  <a:cubicBezTo>
                    <a:pt x="5764" y="2501"/>
                    <a:pt x="5704" y="2561"/>
                    <a:pt x="5704" y="2632"/>
                  </a:cubicBezTo>
                  <a:lnTo>
                    <a:pt x="5704" y="7395"/>
                  </a:lnTo>
                  <a:cubicBezTo>
                    <a:pt x="5537" y="7157"/>
                    <a:pt x="5264" y="6847"/>
                    <a:pt x="4942" y="6537"/>
                  </a:cubicBezTo>
                  <a:cubicBezTo>
                    <a:pt x="4573" y="6180"/>
                    <a:pt x="4180" y="5883"/>
                    <a:pt x="3775" y="5668"/>
                  </a:cubicBezTo>
                  <a:cubicBezTo>
                    <a:pt x="3323" y="5430"/>
                    <a:pt x="2858" y="5299"/>
                    <a:pt x="2394" y="5287"/>
                  </a:cubicBezTo>
                  <a:lnTo>
                    <a:pt x="2394" y="3263"/>
                  </a:lnTo>
                  <a:cubicBezTo>
                    <a:pt x="2858" y="3239"/>
                    <a:pt x="3335" y="3108"/>
                    <a:pt x="3775" y="2870"/>
                  </a:cubicBezTo>
                  <a:cubicBezTo>
                    <a:pt x="4180" y="2668"/>
                    <a:pt x="4573" y="2382"/>
                    <a:pt x="4942" y="2001"/>
                  </a:cubicBezTo>
                  <a:cubicBezTo>
                    <a:pt x="5264" y="1692"/>
                    <a:pt x="5525" y="1370"/>
                    <a:pt x="5704" y="1144"/>
                  </a:cubicBezTo>
                  <a:lnTo>
                    <a:pt x="5704" y="1989"/>
                  </a:lnTo>
                  <a:cubicBezTo>
                    <a:pt x="5704" y="2061"/>
                    <a:pt x="5764" y="2120"/>
                    <a:pt x="5835" y="2120"/>
                  </a:cubicBezTo>
                  <a:cubicBezTo>
                    <a:pt x="5906" y="2120"/>
                    <a:pt x="5966" y="2061"/>
                    <a:pt x="5966" y="1989"/>
                  </a:cubicBezTo>
                  <a:lnTo>
                    <a:pt x="5966" y="263"/>
                  </a:lnTo>
                  <a:close/>
                  <a:moveTo>
                    <a:pt x="5847" y="1"/>
                  </a:moveTo>
                  <a:cubicBezTo>
                    <a:pt x="5776" y="1"/>
                    <a:pt x="5716" y="60"/>
                    <a:pt x="5716" y="132"/>
                  </a:cubicBezTo>
                  <a:lnTo>
                    <a:pt x="5716" y="668"/>
                  </a:lnTo>
                  <a:cubicBezTo>
                    <a:pt x="5645" y="799"/>
                    <a:pt x="5299" y="1311"/>
                    <a:pt x="4763" y="1834"/>
                  </a:cubicBezTo>
                  <a:cubicBezTo>
                    <a:pt x="4216" y="2370"/>
                    <a:pt x="3335" y="3001"/>
                    <a:pt x="2275" y="3001"/>
                  </a:cubicBezTo>
                  <a:lnTo>
                    <a:pt x="703" y="3001"/>
                  </a:lnTo>
                  <a:cubicBezTo>
                    <a:pt x="311" y="3001"/>
                    <a:pt x="1" y="3323"/>
                    <a:pt x="1" y="3704"/>
                  </a:cubicBezTo>
                  <a:lnTo>
                    <a:pt x="1" y="4847"/>
                  </a:lnTo>
                  <a:cubicBezTo>
                    <a:pt x="1" y="5240"/>
                    <a:pt x="311" y="5549"/>
                    <a:pt x="703" y="5549"/>
                  </a:cubicBezTo>
                  <a:lnTo>
                    <a:pt x="1001" y="5549"/>
                  </a:lnTo>
                  <a:lnTo>
                    <a:pt x="1001" y="7561"/>
                  </a:lnTo>
                  <a:cubicBezTo>
                    <a:pt x="1001" y="7633"/>
                    <a:pt x="1061" y="7692"/>
                    <a:pt x="1132" y="7692"/>
                  </a:cubicBezTo>
                  <a:lnTo>
                    <a:pt x="1692" y="7692"/>
                  </a:lnTo>
                  <a:cubicBezTo>
                    <a:pt x="1751" y="7692"/>
                    <a:pt x="1811" y="7645"/>
                    <a:pt x="1823" y="7585"/>
                  </a:cubicBezTo>
                  <a:lnTo>
                    <a:pt x="1942" y="7109"/>
                  </a:lnTo>
                  <a:lnTo>
                    <a:pt x="2406" y="7109"/>
                  </a:lnTo>
                  <a:cubicBezTo>
                    <a:pt x="2477" y="7109"/>
                    <a:pt x="2537" y="7049"/>
                    <a:pt x="2537" y="6978"/>
                  </a:cubicBezTo>
                  <a:lnTo>
                    <a:pt x="2537" y="6121"/>
                  </a:lnTo>
                  <a:cubicBezTo>
                    <a:pt x="2537" y="6037"/>
                    <a:pt x="2477" y="5978"/>
                    <a:pt x="2406" y="5978"/>
                  </a:cubicBezTo>
                  <a:lnTo>
                    <a:pt x="2239" y="5978"/>
                  </a:lnTo>
                  <a:lnTo>
                    <a:pt x="2358" y="5537"/>
                  </a:lnTo>
                  <a:cubicBezTo>
                    <a:pt x="3370" y="5585"/>
                    <a:pt x="4228" y="6192"/>
                    <a:pt x="4740" y="6716"/>
                  </a:cubicBezTo>
                  <a:cubicBezTo>
                    <a:pt x="5264" y="7216"/>
                    <a:pt x="5609" y="7740"/>
                    <a:pt x="5692" y="7871"/>
                  </a:cubicBezTo>
                  <a:lnTo>
                    <a:pt x="5692" y="8407"/>
                  </a:lnTo>
                  <a:cubicBezTo>
                    <a:pt x="5692" y="8478"/>
                    <a:pt x="5752" y="8538"/>
                    <a:pt x="5835" y="8538"/>
                  </a:cubicBezTo>
                  <a:lnTo>
                    <a:pt x="6692" y="8538"/>
                  </a:lnTo>
                  <a:cubicBezTo>
                    <a:pt x="6764" y="8538"/>
                    <a:pt x="6823" y="8478"/>
                    <a:pt x="6823" y="8407"/>
                  </a:cubicBezTo>
                  <a:lnTo>
                    <a:pt x="6823" y="5406"/>
                  </a:lnTo>
                  <a:cubicBezTo>
                    <a:pt x="7395" y="5323"/>
                    <a:pt x="7823" y="4847"/>
                    <a:pt x="7823" y="4275"/>
                  </a:cubicBezTo>
                  <a:cubicBezTo>
                    <a:pt x="7847" y="3692"/>
                    <a:pt x="7407" y="3216"/>
                    <a:pt x="6835" y="3144"/>
                  </a:cubicBezTo>
                  <a:lnTo>
                    <a:pt x="6835" y="132"/>
                  </a:lnTo>
                  <a:cubicBezTo>
                    <a:pt x="6835" y="60"/>
                    <a:pt x="6776" y="1"/>
                    <a:pt x="66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3"/>
            <p:cNvSpPr/>
            <p:nvPr/>
          </p:nvSpPr>
          <p:spPr>
            <a:xfrm>
              <a:off x="3870185" y="1675515"/>
              <a:ext cx="28415" cy="11099"/>
            </a:xfrm>
            <a:custGeom>
              <a:avLst/>
              <a:gdLst/>
              <a:ahLst/>
              <a:cxnLst/>
              <a:rect l="l" t="t" r="r" b="b"/>
              <a:pathLst>
                <a:path w="704" h="275" extrusionOk="0">
                  <a:moveTo>
                    <a:pt x="144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5"/>
                    <a:pt x="60" y="274"/>
                    <a:pt x="144" y="274"/>
                  </a:cubicBezTo>
                  <a:lnTo>
                    <a:pt x="572" y="274"/>
                  </a:lnTo>
                  <a:cubicBezTo>
                    <a:pt x="644" y="274"/>
                    <a:pt x="703" y="215"/>
                    <a:pt x="703" y="143"/>
                  </a:cubicBezTo>
                  <a:cubicBezTo>
                    <a:pt x="703" y="60"/>
                    <a:pt x="644" y="0"/>
                    <a:pt x="5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3"/>
            <p:cNvSpPr/>
            <p:nvPr/>
          </p:nvSpPr>
          <p:spPr>
            <a:xfrm>
              <a:off x="3846170" y="1610293"/>
              <a:ext cx="25993" cy="22965"/>
            </a:xfrm>
            <a:custGeom>
              <a:avLst/>
              <a:gdLst/>
              <a:ahLst/>
              <a:cxnLst/>
              <a:rect l="l" t="t" r="r" b="b"/>
              <a:pathLst>
                <a:path w="644" h="569" extrusionOk="0">
                  <a:moveTo>
                    <a:pt x="489" y="0"/>
                  </a:moveTo>
                  <a:cubicBezTo>
                    <a:pt x="456" y="0"/>
                    <a:pt x="423" y="15"/>
                    <a:pt x="393" y="45"/>
                  </a:cubicBezTo>
                  <a:lnTo>
                    <a:pt x="96" y="342"/>
                  </a:lnTo>
                  <a:cubicBezTo>
                    <a:pt x="0" y="426"/>
                    <a:pt x="60" y="569"/>
                    <a:pt x="179" y="569"/>
                  </a:cubicBezTo>
                  <a:cubicBezTo>
                    <a:pt x="215" y="569"/>
                    <a:pt x="262" y="545"/>
                    <a:pt x="274" y="521"/>
                  </a:cubicBezTo>
                  <a:lnTo>
                    <a:pt x="572" y="223"/>
                  </a:lnTo>
                  <a:cubicBezTo>
                    <a:pt x="643" y="176"/>
                    <a:pt x="643" y="104"/>
                    <a:pt x="584" y="45"/>
                  </a:cubicBezTo>
                  <a:cubicBezTo>
                    <a:pt x="554" y="15"/>
                    <a:pt x="521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3"/>
            <p:cNvSpPr/>
            <p:nvPr/>
          </p:nvSpPr>
          <p:spPr>
            <a:xfrm>
              <a:off x="3847623" y="1728508"/>
              <a:ext cx="24540" cy="23086"/>
            </a:xfrm>
            <a:custGeom>
              <a:avLst/>
              <a:gdLst/>
              <a:ahLst/>
              <a:cxnLst/>
              <a:rect l="l" t="t" r="r" b="b"/>
              <a:pathLst>
                <a:path w="608" h="572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4"/>
                    <a:pt x="0" y="176"/>
                    <a:pt x="60" y="235"/>
                  </a:cubicBezTo>
                  <a:lnTo>
                    <a:pt x="357" y="533"/>
                  </a:lnTo>
                  <a:cubicBezTo>
                    <a:pt x="384" y="560"/>
                    <a:pt x="416" y="572"/>
                    <a:pt x="447" y="572"/>
                  </a:cubicBezTo>
                  <a:cubicBezTo>
                    <a:pt x="485" y="572"/>
                    <a:pt x="522" y="554"/>
                    <a:pt x="548" y="521"/>
                  </a:cubicBezTo>
                  <a:cubicBezTo>
                    <a:pt x="607" y="473"/>
                    <a:pt x="607" y="390"/>
                    <a:pt x="548" y="342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" name="Google Shape;1352;p43"/>
          <p:cNvGrpSpPr/>
          <p:nvPr/>
        </p:nvGrpSpPr>
        <p:grpSpPr>
          <a:xfrm>
            <a:off x="4801846" y="1077527"/>
            <a:ext cx="484436" cy="522885"/>
            <a:chOff x="2662884" y="1513044"/>
            <a:chExt cx="322914" cy="348543"/>
          </a:xfrm>
        </p:grpSpPr>
        <p:sp>
          <p:nvSpPr>
            <p:cNvPr id="1353" name="Google Shape;1353;p43"/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3"/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3"/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2778326" y="1594145"/>
              <a:ext cx="31332" cy="61111"/>
            </a:xfrm>
            <a:custGeom>
              <a:avLst/>
              <a:gdLst/>
              <a:ahLst/>
              <a:cxnLst/>
              <a:rect l="l" t="t" r="r" b="b"/>
              <a:pathLst>
                <a:path w="989" h="1929" extrusionOk="0">
                  <a:moveTo>
                    <a:pt x="179" y="0"/>
                  </a:moveTo>
                  <a:cubicBezTo>
                    <a:pt x="95" y="0"/>
                    <a:pt x="12" y="72"/>
                    <a:pt x="12" y="167"/>
                  </a:cubicBezTo>
                  <a:cubicBezTo>
                    <a:pt x="12" y="250"/>
                    <a:pt x="95" y="322"/>
                    <a:pt x="179" y="322"/>
                  </a:cubicBezTo>
                  <a:lnTo>
                    <a:pt x="333" y="322"/>
                  </a:lnTo>
                  <a:lnTo>
                    <a:pt x="333" y="1607"/>
                  </a:lnTo>
                  <a:lnTo>
                    <a:pt x="167" y="1607"/>
                  </a:lnTo>
                  <a:cubicBezTo>
                    <a:pt x="72" y="1607"/>
                    <a:pt x="0" y="1679"/>
                    <a:pt x="0" y="1774"/>
                  </a:cubicBezTo>
                  <a:cubicBezTo>
                    <a:pt x="0" y="1858"/>
                    <a:pt x="72" y="1929"/>
                    <a:pt x="167" y="1929"/>
                  </a:cubicBezTo>
                  <a:lnTo>
                    <a:pt x="822" y="1929"/>
                  </a:lnTo>
                  <a:cubicBezTo>
                    <a:pt x="905" y="1929"/>
                    <a:pt x="988" y="1858"/>
                    <a:pt x="988" y="1774"/>
                  </a:cubicBezTo>
                  <a:cubicBezTo>
                    <a:pt x="976" y="1679"/>
                    <a:pt x="893" y="1607"/>
                    <a:pt x="810" y="1607"/>
                  </a:cubicBezTo>
                  <a:lnTo>
                    <a:pt x="643" y="1607"/>
                  </a:lnTo>
                  <a:lnTo>
                    <a:pt x="643" y="167"/>
                  </a:lnTo>
                  <a:cubicBezTo>
                    <a:pt x="643" y="72"/>
                    <a:pt x="572" y="0"/>
                    <a:pt x="4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2782476" y="1575263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" name="Google Shape;1363;p43"/>
          <p:cNvGrpSpPr/>
          <p:nvPr/>
        </p:nvGrpSpPr>
        <p:grpSpPr>
          <a:xfrm rot="351873">
            <a:off x="2116597" y="632206"/>
            <a:ext cx="417794" cy="590133"/>
            <a:chOff x="1333682" y="3344330"/>
            <a:chExt cx="271213" cy="383088"/>
          </a:xfrm>
        </p:grpSpPr>
        <p:sp>
          <p:nvSpPr>
            <p:cNvPr id="1364" name="Google Shape;1364;p43"/>
            <p:cNvSpPr/>
            <p:nvPr/>
          </p:nvSpPr>
          <p:spPr>
            <a:xfrm>
              <a:off x="1334065" y="3377332"/>
              <a:ext cx="270831" cy="350086"/>
            </a:xfrm>
            <a:custGeom>
              <a:avLst/>
              <a:gdLst/>
              <a:ahLst/>
              <a:cxnLst/>
              <a:rect l="l" t="t" r="r" b="b"/>
              <a:pathLst>
                <a:path w="8502" h="10990" extrusionOk="0">
                  <a:moveTo>
                    <a:pt x="6502" y="0"/>
                  </a:moveTo>
                  <a:cubicBezTo>
                    <a:pt x="6406" y="0"/>
                    <a:pt x="6323" y="84"/>
                    <a:pt x="6323" y="191"/>
                  </a:cubicBezTo>
                  <a:cubicBezTo>
                    <a:pt x="6323" y="286"/>
                    <a:pt x="6406" y="369"/>
                    <a:pt x="6502" y="369"/>
                  </a:cubicBezTo>
                  <a:lnTo>
                    <a:pt x="7276" y="369"/>
                  </a:lnTo>
                  <a:cubicBezTo>
                    <a:pt x="7383" y="369"/>
                    <a:pt x="7454" y="441"/>
                    <a:pt x="7454" y="548"/>
                  </a:cubicBezTo>
                  <a:lnTo>
                    <a:pt x="7454" y="9490"/>
                  </a:lnTo>
                  <a:cubicBezTo>
                    <a:pt x="7454" y="9597"/>
                    <a:pt x="7383" y="9668"/>
                    <a:pt x="7276" y="9668"/>
                  </a:cubicBezTo>
                  <a:lnTo>
                    <a:pt x="537" y="9668"/>
                  </a:lnTo>
                  <a:cubicBezTo>
                    <a:pt x="429" y="9668"/>
                    <a:pt x="358" y="9597"/>
                    <a:pt x="358" y="9490"/>
                  </a:cubicBezTo>
                  <a:lnTo>
                    <a:pt x="358" y="8775"/>
                  </a:lnTo>
                  <a:cubicBezTo>
                    <a:pt x="358" y="8668"/>
                    <a:pt x="287" y="8597"/>
                    <a:pt x="179" y="8597"/>
                  </a:cubicBezTo>
                  <a:cubicBezTo>
                    <a:pt x="72" y="8597"/>
                    <a:pt x="1" y="8668"/>
                    <a:pt x="1" y="8775"/>
                  </a:cubicBezTo>
                  <a:lnTo>
                    <a:pt x="1" y="9490"/>
                  </a:lnTo>
                  <a:cubicBezTo>
                    <a:pt x="1" y="9787"/>
                    <a:pt x="239" y="10013"/>
                    <a:pt x="525" y="10013"/>
                  </a:cubicBezTo>
                  <a:lnTo>
                    <a:pt x="703" y="10013"/>
                  </a:lnTo>
                  <a:lnTo>
                    <a:pt x="703" y="10466"/>
                  </a:lnTo>
                  <a:cubicBezTo>
                    <a:pt x="703" y="10763"/>
                    <a:pt x="941" y="10990"/>
                    <a:pt x="1227" y="10990"/>
                  </a:cubicBezTo>
                  <a:lnTo>
                    <a:pt x="7966" y="10990"/>
                  </a:lnTo>
                  <a:cubicBezTo>
                    <a:pt x="8264" y="10990"/>
                    <a:pt x="8490" y="10752"/>
                    <a:pt x="8490" y="10466"/>
                  </a:cubicBezTo>
                  <a:lnTo>
                    <a:pt x="8490" y="10252"/>
                  </a:lnTo>
                  <a:cubicBezTo>
                    <a:pt x="8490" y="10144"/>
                    <a:pt x="8407" y="10073"/>
                    <a:pt x="8311" y="10073"/>
                  </a:cubicBezTo>
                  <a:cubicBezTo>
                    <a:pt x="8204" y="10073"/>
                    <a:pt x="8133" y="10144"/>
                    <a:pt x="8133" y="10252"/>
                  </a:cubicBezTo>
                  <a:lnTo>
                    <a:pt x="8133" y="10466"/>
                  </a:lnTo>
                  <a:cubicBezTo>
                    <a:pt x="8133" y="10573"/>
                    <a:pt x="8049" y="10644"/>
                    <a:pt x="7954" y="10644"/>
                  </a:cubicBezTo>
                  <a:lnTo>
                    <a:pt x="1203" y="10644"/>
                  </a:lnTo>
                  <a:cubicBezTo>
                    <a:pt x="1108" y="10644"/>
                    <a:pt x="1025" y="10573"/>
                    <a:pt x="1025" y="10466"/>
                  </a:cubicBezTo>
                  <a:lnTo>
                    <a:pt x="1025" y="10013"/>
                  </a:lnTo>
                  <a:lnTo>
                    <a:pt x="7264" y="10013"/>
                  </a:lnTo>
                  <a:cubicBezTo>
                    <a:pt x="7561" y="10013"/>
                    <a:pt x="7788" y="9775"/>
                    <a:pt x="7788" y="9490"/>
                  </a:cubicBezTo>
                  <a:lnTo>
                    <a:pt x="7788" y="1358"/>
                  </a:lnTo>
                  <a:lnTo>
                    <a:pt x="7966" y="1358"/>
                  </a:lnTo>
                  <a:cubicBezTo>
                    <a:pt x="8061" y="1358"/>
                    <a:pt x="8145" y="1441"/>
                    <a:pt x="8145" y="1536"/>
                  </a:cubicBezTo>
                  <a:lnTo>
                    <a:pt x="8145" y="9501"/>
                  </a:lnTo>
                  <a:cubicBezTo>
                    <a:pt x="8145" y="9573"/>
                    <a:pt x="8228" y="9656"/>
                    <a:pt x="8323" y="9656"/>
                  </a:cubicBezTo>
                  <a:cubicBezTo>
                    <a:pt x="8430" y="9656"/>
                    <a:pt x="8502" y="9573"/>
                    <a:pt x="8502" y="9478"/>
                  </a:cubicBezTo>
                  <a:lnTo>
                    <a:pt x="8502" y="1512"/>
                  </a:lnTo>
                  <a:cubicBezTo>
                    <a:pt x="8502" y="1215"/>
                    <a:pt x="8264" y="988"/>
                    <a:pt x="7978" y="988"/>
                  </a:cubicBezTo>
                  <a:lnTo>
                    <a:pt x="7799" y="988"/>
                  </a:lnTo>
                  <a:lnTo>
                    <a:pt x="7799" y="524"/>
                  </a:lnTo>
                  <a:cubicBezTo>
                    <a:pt x="7799" y="226"/>
                    <a:pt x="7561" y="0"/>
                    <a:pt x="72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1333682" y="3344330"/>
              <a:ext cx="189697" cy="292461"/>
            </a:xfrm>
            <a:custGeom>
              <a:avLst/>
              <a:gdLst/>
              <a:ahLst/>
              <a:cxnLst/>
              <a:rect l="l" t="t" r="r" b="b"/>
              <a:pathLst>
                <a:path w="5955" h="9181" extrusionOk="0">
                  <a:moveTo>
                    <a:pt x="2430" y="370"/>
                  </a:moveTo>
                  <a:cubicBezTo>
                    <a:pt x="2489" y="370"/>
                    <a:pt x="2549" y="429"/>
                    <a:pt x="2549" y="489"/>
                  </a:cubicBezTo>
                  <a:lnTo>
                    <a:pt x="2549" y="727"/>
                  </a:lnTo>
                  <a:lnTo>
                    <a:pt x="1858" y="727"/>
                  </a:lnTo>
                  <a:lnTo>
                    <a:pt x="1858" y="489"/>
                  </a:lnTo>
                  <a:cubicBezTo>
                    <a:pt x="1858" y="429"/>
                    <a:pt x="1918" y="370"/>
                    <a:pt x="1977" y="370"/>
                  </a:cubicBezTo>
                  <a:close/>
                  <a:moveTo>
                    <a:pt x="3037" y="1072"/>
                  </a:moveTo>
                  <a:cubicBezTo>
                    <a:pt x="3120" y="1072"/>
                    <a:pt x="3216" y="1143"/>
                    <a:pt x="3216" y="1251"/>
                  </a:cubicBezTo>
                  <a:lnTo>
                    <a:pt x="3216" y="1953"/>
                  </a:lnTo>
                  <a:lnTo>
                    <a:pt x="1215" y="1953"/>
                  </a:lnTo>
                  <a:lnTo>
                    <a:pt x="1215" y="1251"/>
                  </a:lnTo>
                  <a:cubicBezTo>
                    <a:pt x="1203" y="1167"/>
                    <a:pt x="1299" y="1072"/>
                    <a:pt x="1382" y="1072"/>
                  </a:cubicBezTo>
                  <a:close/>
                  <a:moveTo>
                    <a:pt x="1977" y="0"/>
                  </a:moveTo>
                  <a:cubicBezTo>
                    <a:pt x="1727" y="0"/>
                    <a:pt x="1501" y="203"/>
                    <a:pt x="1501" y="477"/>
                  </a:cubicBezTo>
                  <a:lnTo>
                    <a:pt x="1501" y="715"/>
                  </a:lnTo>
                  <a:lnTo>
                    <a:pt x="1370" y="715"/>
                  </a:lnTo>
                  <a:cubicBezTo>
                    <a:pt x="1156" y="715"/>
                    <a:pt x="977" y="834"/>
                    <a:pt x="894" y="1012"/>
                  </a:cubicBezTo>
                  <a:lnTo>
                    <a:pt x="525" y="1012"/>
                  </a:lnTo>
                  <a:cubicBezTo>
                    <a:pt x="227" y="1012"/>
                    <a:pt x="1" y="1251"/>
                    <a:pt x="1" y="1536"/>
                  </a:cubicBezTo>
                  <a:lnTo>
                    <a:pt x="1" y="8990"/>
                  </a:lnTo>
                  <a:cubicBezTo>
                    <a:pt x="13" y="9109"/>
                    <a:pt x="84" y="9180"/>
                    <a:pt x="191" y="9180"/>
                  </a:cubicBezTo>
                  <a:cubicBezTo>
                    <a:pt x="299" y="9180"/>
                    <a:pt x="370" y="9109"/>
                    <a:pt x="370" y="9002"/>
                  </a:cubicBezTo>
                  <a:lnTo>
                    <a:pt x="370" y="1548"/>
                  </a:lnTo>
                  <a:cubicBezTo>
                    <a:pt x="370" y="1441"/>
                    <a:pt x="441" y="1370"/>
                    <a:pt x="549" y="1370"/>
                  </a:cubicBezTo>
                  <a:lnTo>
                    <a:pt x="858" y="1370"/>
                  </a:lnTo>
                  <a:lnTo>
                    <a:pt x="858" y="1965"/>
                  </a:lnTo>
                  <a:cubicBezTo>
                    <a:pt x="858" y="2144"/>
                    <a:pt x="1013" y="2310"/>
                    <a:pt x="1203" y="2310"/>
                  </a:cubicBezTo>
                  <a:lnTo>
                    <a:pt x="3228" y="2310"/>
                  </a:lnTo>
                  <a:cubicBezTo>
                    <a:pt x="3406" y="2310"/>
                    <a:pt x="3573" y="2155"/>
                    <a:pt x="3573" y="1965"/>
                  </a:cubicBezTo>
                  <a:lnTo>
                    <a:pt x="3573" y="1370"/>
                  </a:lnTo>
                  <a:lnTo>
                    <a:pt x="5775" y="1370"/>
                  </a:lnTo>
                  <a:cubicBezTo>
                    <a:pt x="5883" y="1370"/>
                    <a:pt x="5954" y="1298"/>
                    <a:pt x="5954" y="1191"/>
                  </a:cubicBezTo>
                  <a:cubicBezTo>
                    <a:pt x="5954" y="1084"/>
                    <a:pt x="5883" y="1012"/>
                    <a:pt x="5775" y="1012"/>
                  </a:cubicBezTo>
                  <a:lnTo>
                    <a:pt x="3513" y="1012"/>
                  </a:lnTo>
                  <a:cubicBezTo>
                    <a:pt x="3418" y="834"/>
                    <a:pt x="3239" y="715"/>
                    <a:pt x="3037" y="715"/>
                  </a:cubicBezTo>
                  <a:lnTo>
                    <a:pt x="2906" y="715"/>
                  </a:lnTo>
                  <a:lnTo>
                    <a:pt x="2906" y="477"/>
                  </a:lnTo>
                  <a:cubicBezTo>
                    <a:pt x="2906" y="227"/>
                    <a:pt x="2692" y="0"/>
                    <a:pt x="2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1444060" y="346948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1444060" y="3493762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1444060" y="354192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84"/>
                    <a:pt x="3084" y="1"/>
                    <a:pt x="29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1444060" y="356581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1444060" y="361474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74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1444060" y="3638256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7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1371622" y="3459454"/>
              <a:ext cx="70208" cy="57084"/>
            </a:xfrm>
            <a:custGeom>
              <a:avLst/>
              <a:gdLst/>
              <a:ahLst/>
              <a:cxnLst/>
              <a:rect l="l" t="t" r="r" b="b"/>
              <a:pathLst>
                <a:path w="2204" h="1792" extrusionOk="0">
                  <a:moveTo>
                    <a:pt x="1417" y="387"/>
                  </a:moveTo>
                  <a:lnTo>
                    <a:pt x="1417" y="470"/>
                  </a:lnTo>
                  <a:lnTo>
                    <a:pt x="1072" y="768"/>
                  </a:lnTo>
                  <a:lnTo>
                    <a:pt x="905" y="589"/>
                  </a:lnTo>
                  <a:cubicBezTo>
                    <a:pt x="873" y="544"/>
                    <a:pt x="823" y="523"/>
                    <a:pt x="773" y="523"/>
                  </a:cubicBezTo>
                  <a:cubicBezTo>
                    <a:pt x="731" y="523"/>
                    <a:pt x="688" y="538"/>
                    <a:pt x="655" y="566"/>
                  </a:cubicBezTo>
                  <a:cubicBezTo>
                    <a:pt x="584" y="625"/>
                    <a:pt x="584" y="744"/>
                    <a:pt x="632" y="827"/>
                  </a:cubicBezTo>
                  <a:lnTo>
                    <a:pt x="917" y="1125"/>
                  </a:lnTo>
                  <a:cubicBezTo>
                    <a:pt x="953" y="1161"/>
                    <a:pt x="989" y="1185"/>
                    <a:pt x="1048" y="1185"/>
                  </a:cubicBezTo>
                  <a:cubicBezTo>
                    <a:pt x="1096" y="1185"/>
                    <a:pt x="1132" y="1161"/>
                    <a:pt x="1167" y="1137"/>
                  </a:cubicBezTo>
                  <a:lnTo>
                    <a:pt x="1429" y="923"/>
                  </a:lnTo>
                  <a:lnTo>
                    <a:pt x="1417" y="1447"/>
                  </a:lnTo>
                  <a:lnTo>
                    <a:pt x="358" y="1447"/>
                  </a:lnTo>
                  <a:lnTo>
                    <a:pt x="358" y="387"/>
                  </a:lnTo>
                  <a:close/>
                  <a:moveTo>
                    <a:pt x="2007" y="1"/>
                  </a:moveTo>
                  <a:cubicBezTo>
                    <a:pt x="1966" y="1"/>
                    <a:pt x="1925" y="17"/>
                    <a:pt x="1894" y="54"/>
                  </a:cubicBezTo>
                  <a:lnTo>
                    <a:pt x="1727" y="185"/>
                  </a:lnTo>
                  <a:cubicBezTo>
                    <a:pt x="1679" y="89"/>
                    <a:pt x="1596" y="30"/>
                    <a:pt x="1489" y="30"/>
                  </a:cubicBezTo>
                  <a:lnTo>
                    <a:pt x="263" y="30"/>
                  </a:lnTo>
                  <a:cubicBezTo>
                    <a:pt x="120" y="30"/>
                    <a:pt x="1" y="149"/>
                    <a:pt x="1" y="304"/>
                  </a:cubicBezTo>
                  <a:lnTo>
                    <a:pt x="1" y="1518"/>
                  </a:lnTo>
                  <a:cubicBezTo>
                    <a:pt x="1" y="1673"/>
                    <a:pt x="120" y="1792"/>
                    <a:pt x="263" y="1792"/>
                  </a:cubicBezTo>
                  <a:lnTo>
                    <a:pt x="1489" y="1792"/>
                  </a:lnTo>
                  <a:cubicBezTo>
                    <a:pt x="1632" y="1792"/>
                    <a:pt x="1751" y="1673"/>
                    <a:pt x="1751" y="1518"/>
                  </a:cubicBezTo>
                  <a:lnTo>
                    <a:pt x="1751" y="613"/>
                  </a:lnTo>
                  <a:lnTo>
                    <a:pt x="2108" y="304"/>
                  </a:lnTo>
                  <a:cubicBezTo>
                    <a:pt x="2203" y="256"/>
                    <a:pt x="2203" y="137"/>
                    <a:pt x="2144" y="65"/>
                  </a:cubicBezTo>
                  <a:cubicBezTo>
                    <a:pt x="2111" y="26"/>
                    <a:pt x="2059" y="1"/>
                    <a:pt x="20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1371622" y="3532434"/>
              <a:ext cx="70208" cy="56543"/>
            </a:xfrm>
            <a:custGeom>
              <a:avLst/>
              <a:gdLst/>
              <a:ahLst/>
              <a:cxnLst/>
              <a:rect l="l" t="t" r="r" b="b"/>
              <a:pathLst>
                <a:path w="2204" h="1775" extrusionOk="0">
                  <a:moveTo>
                    <a:pt x="1417" y="382"/>
                  </a:moveTo>
                  <a:lnTo>
                    <a:pt x="1417" y="465"/>
                  </a:lnTo>
                  <a:lnTo>
                    <a:pt x="1072" y="763"/>
                  </a:lnTo>
                  <a:lnTo>
                    <a:pt x="905" y="584"/>
                  </a:lnTo>
                  <a:cubicBezTo>
                    <a:pt x="874" y="547"/>
                    <a:pt x="827" y="529"/>
                    <a:pt x="779" y="529"/>
                  </a:cubicBezTo>
                  <a:cubicBezTo>
                    <a:pt x="734" y="529"/>
                    <a:pt x="690" y="544"/>
                    <a:pt x="655" y="572"/>
                  </a:cubicBezTo>
                  <a:cubicBezTo>
                    <a:pt x="584" y="632"/>
                    <a:pt x="584" y="751"/>
                    <a:pt x="632" y="822"/>
                  </a:cubicBezTo>
                  <a:lnTo>
                    <a:pt x="917" y="1120"/>
                  </a:lnTo>
                  <a:cubicBezTo>
                    <a:pt x="953" y="1168"/>
                    <a:pt x="989" y="1180"/>
                    <a:pt x="1048" y="1180"/>
                  </a:cubicBezTo>
                  <a:cubicBezTo>
                    <a:pt x="1096" y="1180"/>
                    <a:pt x="1132" y="1168"/>
                    <a:pt x="1167" y="1132"/>
                  </a:cubicBezTo>
                  <a:lnTo>
                    <a:pt x="1429" y="930"/>
                  </a:lnTo>
                  <a:lnTo>
                    <a:pt x="1417" y="1430"/>
                  </a:lnTo>
                  <a:lnTo>
                    <a:pt x="358" y="1430"/>
                  </a:lnTo>
                  <a:lnTo>
                    <a:pt x="358" y="382"/>
                  </a:lnTo>
                  <a:close/>
                  <a:moveTo>
                    <a:pt x="2012" y="1"/>
                  </a:moveTo>
                  <a:cubicBezTo>
                    <a:pt x="1969" y="1"/>
                    <a:pt x="1926" y="16"/>
                    <a:pt x="1894" y="49"/>
                  </a:cubicBezTo>
                  <a:lnTo>
                    <a:pt x="1727" y="180"/>
                  </a:lnTo>
                  <a:cubicBezTo>
                    <a:pt x="1679" y="96"/>
                    <a:pt x="1596" y="13"/>
                    <a:pt x="1489" y="13"/>
                  </a:cubicBezTo>
                  <a:lnTo>
                    <a:pt x="263" y="13"/>
                  </a:lnTo>
                  <a:cubicBezTo>
                    <a:pt x="120" y="13"/>
                    <a:pt x="1" y="132"/>
                    <a:pt x="1" y="287"/>
                  </a:cubicBezTo>
                  <a:lnTo>
                    <a:pt x="1" y="1501"/>
                  </a:lnTo>
                  <a:cubicBezTo>
                    <a:pt x="1" y="1656"/>
                    <a:pt x="120" y="1775"/>
                    <a:pt x="263" y="1775"/>
                  </a:cubicBezTo>
                  <a:lnTo>
                    <a:pt x="1489" y="1775"/>
                  </a:lnTo>
                  <a:cubicBezTo>
                    <a:pt x="1632" y="1775"/>
                    <a:pt x="1751" y="1656"/>
                    <a:pt x="1751" y="1501"/>
                  </a:cubicBezTo>
                  <a:lnTo>
                    <a:pt x="1751" y="608"/>
                  </a:lnTo>
                  <a:lnTo>
                    <a:pt x="2108" y="299"/>
                  </a:lnTo>
                  <a:cubicBezTo>
                    <a:pt x="2203" y="239"/>
                    <a:pt x="2203" y="144"/>
                    <a:pt x="2144" y="60"/>
                  </a:cubicBezTo>
                  <a:cubicBezTo>
                    <a:pt x="2111" y="22"/>
                    <a:pt x="2062" y="1"/>
                    <a:pt x="20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1371622" y="3605254"/>
              <a:ext cx="70208" cy="55810"/>
            </a:xfrm>
            <a:custGeom>
              <a:avLst/>
              <a:gdLst/>
              <a:ahLst/>
              <a:cxnLst/>
              <a:rect l="l" t="t" r="r" b="b"/>
              <a:pathLst>
                <a:path w="2204" h="1752" extrusionOk="0">
                  <a:moveTo>
                    <a:pt x="1417" y="358"/>
                  </a:moveTo>
                  <a:lnTo>
                    <a:pt x="1417" y="489"/>
                  </a:lnTo>
                  <a:lnTo>
                    <a:pt x="1072" y="787"/>
                  </a:lnTo>
                  <a:lnTo>
                    <a:pt x="905" y="608"/>
                  </a:lnTo>
                  <a:cubicBezTo>
                    <a:pt x="874" y="571"/>
                    <a:pt x="827" y="553"/>
                    <a:pt x="779" y="553"/>
                  </a:cubicBezTo>
                  <a:cubicBezTo>
                    <a:pt x="734" y="553"/>
                    <a:pt x="690" y="568"/>
                    <a:pt x="655" y="596"/>
                  </a:cubicBezTo>
                  <a:cubicBezTo>
                    <a:pt x="584" y="644"/>
                    <a:pt x="584" y="775"/>
                    <a:pt x="632" y="846"/>
                  </a:cubicBezTo>
                  <a:lnTo>
                    <a:pt x="917" y="1144"/>
                  </a:lnTo>
                  <a:cubicBezTo>
                    <a:pt x="953" y="1192"/>
                    <a:pt x="989" y="1203"/>
                    <a:pt x="1048" y="1203"/>
                  </a:cubicBezTo>
                  <a:cubicBezTo>
                    <a:pt x="1096" y="1203"/>
                    <a:pt x="1132" y="1192"/>
                    <a:pt x="1167" y="1156"/>
                  </a:cubicBezTo>
                  <a:lnTo>
                    <a:pt x="1429" y="953"/>
                  </a:lnTo>
                  <a:lnTo>
                    <a:pt x="1417" y="1406"/>
                  </a:lnTo>
                  <a:lnTo>
                    <a:pt x="358" y="1406"/>
                  </a:lnTo>
                  <a:lnTo>
                    <a:pt x="358" y="358"/>
                  </a:lnTo>
                  <a:close/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lnTo>
                    <a:pt x="1" y="1489"/>
                  </a:lnTo>
                  <a:cubicBezTo>
                    <a:pt x="1" y="1632"/>
                    <a:pt x="120" y="1751"/>
                    <a:pt x="263" y="1751"/>
                  </a:cubicBezTo>
                  <a:lnTo>
                    <a:pt x="1489" y="1751"/>
                  </a:lnTo>
                  <a:cubicBezTo>
                    <a:pt x="1632" y="1751"/>
                    <a:pt x="1751" y="1632"/>
                    <a:pt x="1751" y="1489"/>
                  </a:cubicBezTo>
                  <a:lnTo>
                    <a:pt x="1751" y="632"/>
                  </a:lnTo>
                  <a:lnTo>
                    <a:pt x="2108" y="322"/>
                  </a:lnTo>
                  <a:cubicBezTo>
                    <a:pt x="2191" y="263"/>
                    <a:pt x="2203" y="144"/>
                    <a:pt x="2132" y="72"/>
                  </a:cubicBezTo>
                  <a:cubicBezTo>
                    <a:pt x="2107" y="47"/>
                    <a:pt x="2062" y="32"/>
                    <a:pt x="2014" y="32"/>
                  </a:cubicBezTo>
                  <a:cubicBezTo>
                    <a:pt x="1972" y="32"/>
                    <a:pt x="1927" y="44"/>
                    <a:pt x="1894" y="72"/>
                  </a:cubicBezTo>
                  <a:lnTo>
                    <a:pt x="1739" y="191"/>
                  </a:lnTo>
                  <a:cubicBezTo>
                    <a:pt x="1715" y="84"/>
                    <a:pt x="1608" y="1"/>
                    <a:pt x="1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5" name="Google Shape;1375;p43"/>
          <p:cNvGrpSpPr/>
          <p:nvPr/>
        </p:nvGrpSpPr>
        <p:grpSpPr>
          <a:xfrm>
            <a:off x="877283" y="395402"/>
            <a:ext cx="814485" cy="1122557"/>
            <a:chOff x="865500" y="395400"/>
            <a:chExt cx="947736" cy="1306210"/>
          </a:xfrm>
        </p:grpSpPr>
        <p:sp>
          <p:nvSpPr>
            <p:cNvPr id="1376" name="Google Shape;1376;p43"/>
            <p:cNvSpPr/>
            <p:nvPr/>
          </p:nvSpPr>
          <p:spPr>
            <a:xfrm>
              <a:off x="865500" y="395400"/>
              <a:ext cx="947736" cy="1306210"/>
            </a:xfrm>
            <a:custGeom>
              <a:avLst/>
              <a:gdLst/>
              <a:ahLst/>
              <a:cxnLst/>
              <a:rect l="l" t="t" r="r" b="b"/>
              <a:pathLst>
                <a:path w="15691" h="21626" extrusionOk="0">
                  <a:moveTo>
                    <a:pt x="12045" y="1"/>
                  </a:moveTo>
                  <a:cubicBezTo>
                    <a:pt x="8388" y="12"/>
                    <a:pt x="4732" y="12"/>
                    <a:pt x="1075" y="12"/>
                  </a:cubicBezTo>
                  <a:cubicBezTo>
                    <a:pt x="959" y="12"/>
                    <a:pt x="830" y="36"/>
                    <a:pt x="714" y="48"/>
                  </a:cubicBezTo>
                  <a:cubicBezTo>
                    <a:pt x="503" y="82"/>
                    <a:pt x="410" y="188"/>
                    <a:pt x="410" y="363"/>
                  </a:cubicBezTo>
                  <a:cubicBezTo>
                    <a:pt x="398" y="1040"/>
                    <a:pt x="374" y="1707"/>
                    <a:pt x="363" y="2384"/>
                  </a:cubicBezTo>
                  <a:cubicBezTo>
                    <a:pt x="340" y="4510"/>
                    <a:pt x="340" y="6624"/>
                    <a:pt x="281" y="8750"/>
                  </a:cubicBezTo>
                  <a:cubicBezTo>
                    <a:pt x="187" y="12349"/>
                    <a:pt x="1" y="15959"/>
                    <a:pt x="234" y="19568"/>
                  </a:cubicBezTo>
                  <a:cubicBezTo>
                    <a:pt x="270" y="20094"/>
                    <a:pt x="281" y="20620"/>
                    <a:pt x="293" y="21157"/>
                  </a:cubicBezTo>
                  <a:cubicBezTo>
                    <a:pt x="304" y="21356"/>
                    <a:pt x="433" y="21508"/>
                    <a:pt x="655" y="21590"/>
                  </a:cubicBezTo>
                  <a:cubicBezTo>
                    <a:pt x="709" y="21612"/>
                    <a:pt x="761" y="21621"/>
                    <a:pt x="810" y="21621"/>
                  </a:cubicBezTo>
                  <a:cubicBezTo>
                    <a:pt x="942" y="21621"/>
                    <a:pt x="1059" y="21555"/>
                    <a:pt x="1169" y="21496"/>
                  </a:cubicBezTo>
                  <a:cubicBezTo>
                    <a:pt x="1309" y="21414"/>
                    <a:pt x="1449" y="21333"/>
                    <a:pt x="1578" y="21239"/>
                  </a:cubicBezTo>
                  <a:cubicBezTo>
                    <a:pt x="2933" y="20328"/>
                    <a:pt x="4172" y="19323"/>
                    <a:pt x="5491" y="18389"/>
                  </a:cubicBezTo>
                  <a:cubicBezTo>
                    <a:pt x="6298" y="17816"/>
                    <a:pt x="7069" y="17221"/>
                    <a:pt x="7874" y="16624"/>
                  </a:cubicBezTo>
                  <a:cubicBezTo>
                    <a:pt x="7968" y="16683"/>
                    <a:pt x="8038" y="16741"/>
                    <a:pt x="8120" y="16788"/>
                  </a:cubicBezTo>
                  <a:cubicBezTo>
                    <a:pt x="9650" y="17922"/>
                    <a:pt x="11181" y="19066"/>
                    <a:pt x="12711" y="20199"/>
                  </a:cubicBezTo>
                  <a:cubicBezTo>
                    <a:pt x="13307" y="20643"/>
                    <a:pt x="13902" y="21099"/>
                    <a:pt x="14569" y="21473"/>
                  </a:cubicBezTo>
                  <a:cubicBezTo>
                    <a:pt x="14688" y="21549"/>
                    <a:pt x="14813" y="21626"/>
                    <a:pt x="14958" y="21626"/>
                  </a:cubicBezTo>
                  <a:cubicBezTo>
                    <a:pt x="15012" y="21626"/>
                    <a:pt x="15069" y="21615"/>
                    <a:pt x="15130" y="21590"/>
                  </a:cubicBezTo>
                  <a:cubicBezTo>
                    <a:pt x="15340" y="21484"/>
                    <a:pt x="15457" y="21333"/>
                    <a:pt x="15468" y="21134"/>
                  </a:cubicBezTo>
                  <a:cubicBezTo>
                    <a:pt x="15527" y="19358"/>
                    <a:pt x="15608" y="17582"/>
                    <a:pt x="15644" y="15807"/>
                  </a:cubicBezTo>
                  <a:cubicBezTo>
                    <a:pt x="15690" y="13249"/>
                    <a:pt x="15491" y="10702"/>
                    <a:pt x="15457" y="8143"/>
                  </a:cubicBezTo>
                  <a:cubicBezTo>
                    <a:pt x="15433" y="5596"/>
                    <a:pt x="15421" y="3050"/>
                    <a:pt x="15351" y="503"/>
                  </a:cubicBezTo>
                  <a:cubicBezTo>
                    <a:pt x="15340" y="106"/>
                    <a:pt x="15223" y="24"/>
                    <a:pt x="14709" y="12"/>
                  </a:cubicBezTo>
                  <a:cubicBezTo>
                    <a:pt x="13821" y="12"/>
                    <a:pt x="12933" y="1"/>
                    <a:pt x="12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3"/>
            <p:cNvSpPr/>
            <p:nvPr/>
          </p:nvSpPr>
          <p:spPr>
            <a:xfrm>
              <a:off x="1278328" y="786304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397" y="526"/>
                    <a:pt x="525" y="409"/>
                    <a:pt x="525" y="269"/>
                  </a:cubicBezTo>
                  <a:cubicBezTo>
                    <a:pt x="525" y="118"/>
                    <a:pt x="397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3"/>
            <p:cNvSpPr/>
            <p:nvPr/>
          </p:nvSpPr>
          <p:spPr>
            <a:xfrm>
              <a:off x="1119539" y="786304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10" y="526"/>
                    <a:pt x="526" y="409"/>
                    <a:pt x="526" y="269"/>
                  </a:cubicBezTo>
                  <a:cubicBezTo>
                    <a:pt x="526" y="118"/>
                    <a:pt x="410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3"/>
            <p:cNvSpPr/>
            <p:nvPr/>
          </p:nvSpPr>
          <p:spPr>
            <a:xfrm>
              <a:off x="1278328" y="627514"/>
              <a:ext cx="31770" cy="31891"/>
            </a:xfrm>
            <a:custGeom>
              <a:avLst/>
              <a:gdLst/>
              <a:ahLst/>
              <a:cxnLst/>
              <a:rect l="l" t="t" r="r" b="b"/>
              <a:pathLst>
                <a:path w="526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397" y="527"/>
                    <a:pt x="525" y="410"/>
                    <a:pt x="525" y="270"/>
                  </a:cubicBezTo>
                  <a:cubicBezTo>
                    <a:pt x="525" y="118"/>
                    <a:pt x="397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3"/>
            <p:cNvSpPr/>
            <p:nvPr/>
          </p:nvSpPr>
          <p:spPr>
            <a:xfrm>
              <a:off x="1119539" y="627514"/>
              <a:ext cx="31831" cy="31891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10" y="527"/>
                    <a:pt x="526" y="410"/>
                    <a:pt x="526" y="270"/>
                  </a:cubicBezTo>
                  <a:cubicBezTo>
                    <a:pt x="526" y="118"/>
                    <a:pt x="410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3"/>
            <p:cNvSpPr/>
            <p:nvPr/>
          </p:nvSpPr>
          <p:spPr>
            <a:xfrm>
              <a:off x="1039812" y="707301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1"/>
                  </a:moveTo>
                  <a:cubicBezTo>
                    <a:pt x="117" y="1"/>
                    <a:pt x="1" y="117"/>
                    <a:pt x="1" y="258"/>
                  </a:cubicBezTo>
                  <a:cubicBezTo>
                    <a:pt x="1" y="409"/>
                    <a:pt x="117" y="526"/>
                    <a:pt x="269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3"/>
            <p:cNvSpPr/>
            <p:nvPr/>
          </p:nvSpPr>
          <p:spPr>
            <a:xfrm>
              <a:off x="1198541" y="707301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70" y="1"/>
                  </a:moveTo>
                  <a:cubicBezTo>
                    <a:pt x="117" y="1"/>
                    <a:pt x="1" y="117"/>
                    <a:pt x="1" y="258"/>
                  </a:cubicBezTo>
                  <a:cubicBezTo>
                    <a:pt x="1" y="409"/>
                    <a:pt x="117" y="526"/>
                    <a:pt x="270" y="526"/>
                  </a:cubicBezTo>
                  <a:cubicBezTo>
                    <a:pt x="410" y="526"/>
                    <a:pt x="527" y="409"/>
                    <a:pt x="527" y="258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3"/>
            <p:cNvSpPr/>
            <p:nvPr/>
          </p:nvSpPr>
          <p:spPr>
            <a:xfrm>
              <a:off x="1039812" y="548512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1" y="117"/>
                    <a:pt x="1" y="258"/>
                  </a:cubicBezTo>
                  <a:cubicBezTo>
                    <a:pt x="1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3"/>
            <p:cNvSpPr/>
            <p:nvPr/>
          </p:nvSpPr>
          <p:spPr>
            <a:xfrm>
              <a:off x="1198541" y="548512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1"/>
                  </a:moveTo>
                  <a:cubicBezTo>
                    <a:pt x="117" y="1"/>
                    <a:pt x="1" y="117"/>
                    <a:pt x="1" y="258"/>
                  </a:cubicBezTo>
                  <a:cubicBezTo>
                    <a:pt x="1" y="410"/>
                    <a:pt x="117" y="527"/>
                    <a:pt x="270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3"/>
            <p:cNvSpPr/>
            <p:nvPr/>
          </p:nvSpPr>
          <p:spPr>
            <a:xfrm>
              <a:off x="960810" y="786304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5" y="409"/>
                    <a:pt x="525" y="269"/>
                  </a:cubicBezTo>
                  <a:cubicBezTo>
                    <a:pt x="525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3"/>
            <p:cNvSpPr/>
            <p:nvPr/>
          </p:nvSpPr>
          <p:spPr>
            <a:xfrm>
              <a:off x="960810" y="627514"/>
              <a:ext cx="31770" cy="31891"/>
            </a:xfrm>
            <a:custGeom>
              <a:avLst/>
              <a:gdLst/>
              <a:ahLst/>
              <a:cxnLst/>
              <a:rect l="l" t="t" r="r" b="b"/>
              <a:pathLst>
                <a:path w="526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09" y="527"/>
                    <a:pt x="525" y="410"/>
                    <a:pt x="525" y="270"/>
                  </a:cubicBezTo>
                  <a:cubicBezTo>
                    <a:pt x="525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3"/>
            <p:cNvSpPr/>
            <p:nvPr/>
          </p:nvSpPr>
          <p:spPr>
            <a:xfrm>
              <a:off x="1278328" y="46878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397" y="526"/>
                    <a:pt x="525" y="409"/>
                    <a:pt x="525" y="269"/>
                  </a:cubicBezTo>
                  <a:cubicBezTo>
                    <a:pt x="525" y="118"/>
                    <a:pt x="397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3"/>
            <p:cNvSpPr/>
            <p:nvPr/>
          </p:nvSpPr>
          <p:spPr>
            <a:xfrm>
              <a:off x="1119539" y="46878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10" y="526"/>
                    <a:pt x="526" y="409"/>
                    <a:pt x="526" y="269"/>
                  </a:cubicBezTo>
                  <a:cubicBezTo>
                    <a:pt x="526" y="118"/>
                    <a:pt x="410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3"/>
            <p:cNvSpPr/>
            <p:nvPr/>
          </p:nvSpPr>
          <p:spPr>
            <a:xfrm>
              <a:off x="960810" y="46878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5" y="409"/>
                    <a:pt x="525" y="269"/>
                  </a:cubicBezTo>
                  <a:cubicBezTo>
                    <a:pt x="525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3"/>
            <p:cNvSpPr/>
            <p:nvPr/>
          </p:nvSpPr>
          <p:spPr>
            <a:xfrm>
              <a:off x="1680526" y="786304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8" y="526"/>
                    <a:pt x="525" y="409"/>
                    <a:pt x="525" y="269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3"/>
            <p:cNvSpPr/>
            <p:nvPr/>
          </p:nvSpPr>
          <p:spPr>
            <a:xfrm>
              <a:off x="1521737" y="786304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3"/>
            <p:cNvSpPr/>
            <p:nvPr/>
          </p:nvSpPr>
          <p:spPr>
            <a:xfrm>
              <a:off x="1680526" y="627514"/>
              <a:ext cx="31770" cy="31891"/>
            </a:xfrm>
            <a:custGeom>
              <a:avLst/>
              <a:gdLst/>
              <a:ahLst/>
              <a:cxnLst/>
              <a:rect l="l" t="t" r="r" b="b"/>
              <a:pathLst>
                <a:path w="526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08" y="527"/>
                    <a:pt x="525" y="410"/>
                    <a:pt x="525" y="270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3"/>
            <p:cNvSpPr/>
            <p:nvPr/>
          </p:nvSpPr>
          <p:spPr>
            <a:xfrm>
              <a:off x="1521737" y="627514"/>
              <a:ext cx="31831" cy="31891"/>
            </a:xfrm>
            <a:custGeom>
              <a:avLst/>
              <a:gdLst/>
              <a:ahLst/>
              <a:cxnLst/>
              <a:rect l="l" t="t" r="r" b="b"/>
              <a:pathLst>
                <a:path w="527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09" y="527"/>
                    <a:pt x="526" y="410"/>
                    <a:pt x="526" y="270"/>
                  </a:cubicBezTo>
                  <a:cubicBezTo>
                    <a:pt x="526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3"/>
            <p:cNvSpPr/>
            <p:nvPr/>
          </p:nvSpPr>
          <p:spPr>
            <a:xfrm>
              <a:off x="1442010" y="707301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1"/>
                  </a:moveTo>
                  <a:cubicBezTo>
                    <a:pt x="117" y="1"/>
                    <a:pt x="0" y="117"/>
                    <a:pt x="0" y="258"/>
                  </a:cubicBezTo>
                  <a:cubicBezTo>
                    <a:pt x="0" y="409"/>
                    <a:pt x="117" y="526"/>
                    <a:pt x="269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3"/>
            <p:cNvSpPr/>
            <p:nvPr/>
          </p:nvSpPr>
          <p:spPr>
            <a:xfrm>
              <a:off x="1600739" y="707301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70" y="1"/>
                  </a:moveTo>
                  <a:cubicBezTo>
                    <a:pt x="117" y="1"/>
                    <a:pt x="0" y="117"/>
                    <a:pt x="0" y="258"/>
                  </a:cubicBezTo>
                  <a:cubicBezTo>
                    <a:pt x="0" y="409"/>
                    <a:pt x="117" y="526"/>
                    <a:pt x="270" y="526"/>
                  </a:cubicBezTo>
                  <a:cubicBezTo>
                    <a:pt x="410" y="526"/>
                    <a:pt x="527" y="409"/>
                    <a:pt x="527" y="258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3"/>
            <p:cNvSpPr/>
            <p:nvPr/>
          </p:nvSpPr>
          <p:spPr>
            <a:xfrm>
              <a:off x="1442010" y="548512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7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3"/>
            <p:cNvSpPr/>
            <p:nvPr/>
          </p:nvSpPr>
          <p:spPr>
            <a:xfrm>
              <a:off x="1600739" y="548512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1"/>
                  </a:moveTo>
                  <a:cubicBezTo>
                    <a:pt x="117" y="1"/>
                    <a:pt x="0" y="117"/>
                    <a:pt x="0" y="258"/>
                  </a:cubicBezTo>
                  <a:cubicBezTo>
                    <a:pt x="0" y="410"/>
                    <a:pt x="117" y="527"/>
                    <a:pt x="270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3"/>
            <p:cNvSpPr/>
            <p:nvPr/>
          </p:nvSpPr>
          <p:spPr>
            <a:xfrm>
              <a:off x="1363008" y="786304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8" y="526"/>
                    <a:pt x="525" y="409"/>
                    <a:pt x="525" y="269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3"/>
            <p:cNvSpPr/>
            <p:nvPr/>
          </p:nvSpPr>
          <p:spPr>
            <a:xfrm>
              <a:off x="1363008" y="627514"/>
              <a:ext cx="31770" cy="31891"/>
            </a:xfrm>
            <a:custGeom>
              <a:avLst/>
              <a:gdLst/>
              <a:ahLst/>
              <a:cxnLst/>
              <a:rect l="l" t="t" r="r" b="b"/>
              <a:pathLst>
                <a:path w="526" h="528" extrusionOk="0">
                  <a:moveTo>
                    <a:pt x="257" y="1"/>
                  </a:moveTo>
                  <a:cubicBezTo>
                    <a:pt x="117" y="1"/>
                    <a:pt x="0" y="118"/>
                    <a:pt x="0" y="270"/>
                  </a:cubicBezTo>
                  <a:cubicBezTo>
                    <a:pt x="0" y="410"/>
                    <a:pt x="117" y="527"/>
                    <a:pt x="257" y="527"/>
                  </a:cubicBezTo>
                  <a:cubicBezTo>
                    <a:pt x="408" y="527"/>
                    <a:pt x="525" y="410"/>
                    <a:pt x="525" y="270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3"/>
            <p:cNvSpPr/>
            <p:nvPr/>
          </p:nvSpPr>
          <p:spPr>
            <a:xfrm>
              <a:off x="1680526" y="46878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8" y="526"/>
                    <a:pt x="525" y="409"/>
                    <a:pt x="525" y="269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3"/>
            <p:cNvSpPr/>
            <p:nvPr/>
          </p:nvSpPr>
          <p:spPr>
            <a:xfrm>
              <a:off x="1521737" y="46878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8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3"/>
            <p:cNvSpPr/>
            <p:nvPr/>
          </p:nvSpPr>
          <p:spPr>
            <a:xfrm>
              <a:off x="1363008" y="46878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7" y="1"/>
                  </a:moveTo>
                  <a:cubicBezTo>
                    <a:pt x="117" y="1"/>
                    <a:pt x="0" y="118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8" y="526"/>
                    <a:pt x="525" y="409"/>
                    <a:pt x="525" y="269"/>
                  </a:cubicBezTo>
                  <a:cubicBezTo>
                    <a:pt x="525" y="118"/>
                    <a:pt x="408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3"/>
            <p:cNvSpPr/>
            <p:nvPr/>
          </p:nvSpPr>
          <p:spPr>
            <a:xfrm>
              <a:off x="1279717" y="119200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3"/>
            <p:cNvSpPr/>
            <p:nvPr/>
          </p:nvSpPr>
          <p:spPr>
            <a:xfrm>
              <a:off x="1120928" y="119200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8"/>
                    <a:pt x="410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3"/>
            <p:cNvSpPr/>
            <p:nvPr/>
          </p:nvSpPr>
          <p:spPr>
            <a:xfrm>
              <a:off x="1279717" y="1033276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09"/>
                    <a:pt x="117" y="526"/>
                    <a:pt x="258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3"/>
            <p:cNvSpPr/>
            <p:nvPr/>
          </p:nvSpPr>
          <p:spPr>
            <a:xfrm>
              <a:off x="1120928" y="103327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09"/>
                    <a:pt x="117" y="526"/>
                    <a:pt x="258" y="526"/>
                  </a:cubicBezTo>
                  <a:cubicBezTo>
                    <a:pt x="410" y="526"/>
                    <a:pt x="527" y="409"/>
                    <a:pt x="527" y="258"/>
                  </a:cubicBezTo>
                  <a:cubicBezTo>
                    <a:pt x="527" y="118"/>
                    <a:pt x="410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3"/>
            <p:cNvSpPr/>
            <p:nvPr/>
          </p:nvSpPr>
          <p:spPr>
            <a:xfrm>
              <a:off x="1041201" y="1112338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69" y="0"/>
                  </a:moveTo>
                  <a:cubicBezTo>
                    <a:pt x="129" y="0"/>
                    <a:pt x="1" y="117"/>
                    <a:pt x="1" y="268"/>
                  </a:cubicBezTo>
                  <a:cubicBezTo>
                    <a:pt x="1" y="409"/>
                    <a:pt x="129" y="525"/>
                    <a:pt x="269" y="525"/>
                  </a:cubicBezTo>
                  <a:cubicBezTo>
                    <a:pt x="409" y="525"/>
                    <a:pt x="526" y="409"/>
                    <a:pt x="526" y="268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3"/>
            <p:cNvSpPr/>
            <p:nvPr/>
          </p:nvSpPr>
          <p:spPr>
            <a:xfrm>
              <a:off x="1199930" y="1112338"/>
              <a:ext cx="31891" cy="31770"/>
            </a:xfrm>
            <a:custGeom>
              <a:avLst/>
              <a:gdLst/>
              <a:ahLst/>
              <a:cxnLst/>
              <a:rect l="l" t="t" r="r" b="b"/>
              <a:pathLst>
                <a:path w="528" h="526" extrusionOk="0">
                  <a:moveTo>
                    <a:pt x="270" y="0"/>
                  </a:moveTo>
                  <a:cubicBezTo>
                    <a:pt x="118" y="0"/>
                    <a:pt x="1" y="117"/>
                    <a:pt x="1" y="268"/>
                  </a:cubicBezTo>
                  <a:cubicBezTo>
                    <a:pt x="1" y="409"/>
                    <a:pt x="118" y="525"/>
                    <a:pt x="270" y="525"/>
                  </a:cubicBezTo>
                  <a:cubicBezTo>
                    <a:pt x="410" y="525"/>
                    <a:pt x="527" y="409"/>
                    <a:pt x="527" y="268"/>
                  </a:cubicBezTo>
                  <a:cubicBezTo>
                    <a:pt x="527" y="117"/>
                    <a:pt x="410" y="0"/>
                    <a:pt x="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3"/>
            <p:cNvSpPr/>
            <p:nvPr/>
          </p:nvSpPr>
          <p:spPr>
            <a:xfrm>
              <a:off x="1041201" y="953549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69" y="0"/>
                  </a:moveTo>
                  <a:cubicBezTo>
                    <a:pt x="129" y="0"/>
                    <a:pt x="1" y="117"/>
                    <a:pt x="1" y="269"/>
                  </a:cubicBezTo>
                  <a:cubicBezTo>
                    <a:pt x="1" y="410"/>
                    <a:pt x="129" y="526"/>
                    <a:pt x="269" y="526"/>
                  </a:cubicBezTo>
                  <a:cubicBezTo>
                    <a:pt x="409" y="526"/>
                    <a:pt x="526" y="410"/>
                    <a:pt x="526" y="269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3"/>
            <p:cNvSpPr/>
            <p:nvPr/>
          </p:nvSpPr>
          <p:spPr>
            <a:xfrm>
              <a:off x="1199930" y="953549"/>
              <a:ext cx="31891" cy="31831"/>
            </a:xfrm>
            <a:custGeom>
              <a:avLst/>
              <a:gdLst/>
              <a:ahLst/>
              <a:cxnLst/>
              <a:rect l="l" t="t" r="r" b="b"/>
              <a:pathLst>
                <a:path w="528" h="527" extrusionOk="0">
                  <a:moveTo>
                    <a:pt x="270" y="0"/>
                  </a:moveTo>
                  <a:cubicBezTo>
                    <a:pt x="118" y="0"/>
                    <a:pt x="1" y="117"/>
                    <a:pt x="1" y="269"/>
                  </a:cubicBezTo>
                  <a:cubicBezTo>
                    <a:pt x="1" y="410"/>
                    <a:pt x="118" y="526"/>
                    <a:pt x="270" y="526"/>
                  </a:cubicBezTo>
                  <a:cubicBezTo>
                    <a:pt x="410" y="526"/>
                    <a:pt x="527" y="410"/>
                    <a:pt x="527" y="269"/>
                  </a:cubicBezTo>
                  <a:cubicBezTo>
                    <a:pt x="527" y="117"/>
                    <a:pt x="410" y="0"/>
                    <a:pt x="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3"/>
            <p:cNvSpPr/>
            <p:nvPr/>
          </p:nvSpPr>
          <p:spPr>
            <a:xfrm>
              <a:off x="962199" y="119200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3"/>
            <p:cNvSpPr/>
            <p:nvPr/>
          </p:nvSpPr>
          <p:spPr>
            <a:xfrm>
              <a:off x="962199" y="1033276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09"/>
                    <a:pt x="117" y="526"/>
                    <a:pt x="258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3"/>
            <p:cNvSpPr/>
            <p:nvPr/>
          </p:nvSpPr>
          <p:spPr>
            <a:xfrm>
              <a:off x="1279717" y="874486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3"/>
            <p:cNvSpPr/>
            <p:nvPr/>
          </p:nvSpPr>
          <p:spPr>
            <a:xfrm>
              <a:off x="1120928" y="874486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8"/>
                    <a:pt x="410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3"/>
            <p:cNvSpPr/>
            <p:nvPr/>
          </p:nvSpPr>
          <p:spPr>
            <a:xfrm>
              <a:off x="962199" y="874486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1"/>
                  </a:moveTo>
                  <a:cubicBezTo>
                    <a:pt x="117" y="1"/>
                    <a:pt x="1" y="118"/>
                    <a:pt x="1" y="258"/>
                  </a:cubicBezTo>
                  <a:cubicBezTo>
                    <a:pt x="1" y="410"/>
                    <a:pt x="117" y="527"/>
                    <a:pt x="258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3"/>
            <p:cNvSpPr/>
            <p:nvPr/>
          </p:nvSpPr>
          <p:spPr>
            <a:xfrm>
              <a:off x="1681915" y="119200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3"/>
            <p:cNvSpPr/>
            <p:nvPr/>
          </p:nvSpPr>
          <p:spPr>
            <a:xfrm>
              <a:off x="1523126" y="119200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70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8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3"/>
            <p:cNvSpPr/>
            <p:nvPr/>
          </p:nvSpPr>
          <p:spPr>
            <a:xfrm>
              <a:off x="1681915" y="1033276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09"/>
                    <a:pt x="117" y="526"/>
                    <a:pt x="269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3"/>
            <p:cNvSpPr/>
            <p:nvPr/>
          </p:nvSpPr>
          <p:spPr>
            <a:xfrm>
              <a:off x="1523126" y="103327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70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09"/>
                    <a:pt x="117" y="526"/>
                    <a:pt x="270" y="526"/>
                  </a:cubicBezTo>
                  <a:cubicBezTo>
                    <a:pt x="410" y="526"/>
                    <a:pt x="527" y="409"/>
                    <a:pt x="527" y="258"/>
                  </a:cubicBezTo>
                  <a:cubicBezTo>
                    <a:pt x="527" y="118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3"/>
            <p:cNvSpPr/>
            <p:nvPr/>
          </p:nvSpPr>
          <p:spPr>
            <a:xfrm>
              <a:off x="1444124" y="1112338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7" y="0"/>
                  </a:moveTo>
                  <a:cubicBezTo>
                    <a:pt x="117" y="0"/>
                    <a:pt x="0" y="117"/>
                    <a:pt x="0" y="268"/>
                  </a:cubicBezTo>
                  <a:cubicBezTo>
                    <a:pt x="0" y="409"/>
                    <a:pt x="117" y="525"/>
                    <a:pt x="257" y="525"/>
                  </a:cubicBezTo>
                  <a:cubicBezTo>
                    <a:pt x="409" y="525"/>
                    <a:pt x="526" y="409"/>
                    <a:pt x="526" y="268"/>
                  </a:cubicBezTo>
                  <a:cubicBezTo>
                    <a:pt x="526" y="117"/>
                    <a:pt x="409" y="0"/>
                    <a:pt x="2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3"/>
            <p:cNvSpPr/>
            <p:nvPr/>
          </p:nvSpPr>
          <p:spPr>
            <a:xfrm>
              <a:off x="1602853" y="1112338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8" y="0"/>
                  </a:moveTo>
                  <a:cubicBezTo>
                    <a:pt x="118" y="0"/>
                    <a:pt x="1" y="117"/>
                    <a:pt x="1" y="268"/>
                  </a:cubicBezTo>
                  <a:cubicBezTo>
                    <a:pt x="1" y="409"/>
                    <a:pt x="118" y="525"/>
                    <a:pt x="258" y="525"/>
                  </a:cubicBezTo>
                  <a:cubicBezTo>
                    <a:pt x="409" y="525"/>
                    <a:pt x="526" y="409"/>
                    <a:pt x="526" y="268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3"/>
            <p:cNvSpPr/>
            <p:nvPr/>
          </p:nvSpPr>
          <p:spPr>
            <a:xfrm>
              <a:off x="1444124" y="953549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7" y="0"/>
                  </a:moveTo>
                  <a:cubicBezTo>
                    <a:pt x="117" y="0"/>
                    <a:pt x="0" y="117"/>
                    <a:pt x="0" y="269"/>
                  </a:cubicBezTo>
                  <a:cubicBezTo>
                    <a:pt x="0" y="410"/>
                    <a:pt x="117" y="526"/>
                    <a:pt x="257" y="526"/>
                  </a:cubicBezTo>
                  <a:cubicBezTo>
                    <a:pt x="409" y="526"/>
                    <a:pt x="526" y="410"/>
                    <a:pt x="526" y="269"/>
                  </a:cubicBezTo>
                  <a:cubicBezTo>
                    <a:pt x="526" y="117"/>
                    <a:pt x="409" y="0"/>
                    <a:pt x="2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3"/>
            <p:cNvSpPr/>
            <p:nvPr/>
          </p:nvSpPr>
          <p:spPr>
            <a:xfrm>
              <a:off x="1602853" y="953549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0"/>
                  </a:moveTo>
                  <a:cubicBezTo>
                    <a:pt x="118" y="0"/>
                    <a:pt x="1" y="117"/>
                    <a:pt x="1" y="269"/>
                  </a:cubicBezTo>
                  <a:cubicBezTo>
                    <a:pt x="1" y="410"/>
                    <a:pt x="118" y="526"/>
                    <a:pt x="258" y="526"/>
                  </a:cubicBezTo>
                  <a:cubicBezTo>
                    <a:pt x="409" y="526"/>
                    <a:pt x="526" y="410"/>
                    <a:pt x="526" y="269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3"/>
            <p:cNvSpPr/>
            <p:nvPr/>
          </p:nvSpPr>
          <p:spPr>
            <a:xfrm>
              <a:off x="1364397" y="1192005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3"/>
            <p:cNvSpPr/>
            <p:nvPr/>
          </p:nvSpPr>
          <p:spPr>
            <a:xfrm>
              <a:off x="1364397" y="1033276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09"/>
                    <a:pt x="117" y="526"/>
                    <a:pt x="269" y="526"/>
                  </a:cubicBezTo>
                  <a:cubicBezTo>
                    <a:pt x="409" y="526"/>
                    <a:pt x="526" y="409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3"/>
            <p:cNvSpPr/>
            <p:nvPr/>
          </p:nvSpPr>
          <p:spPr>
            <a:xfrm>
              <a:off x="1681915" y="874486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3"/>
            <p:cNvSpPr/>
            <p:nvPr/>
          </p:nvSpPr>
          <p:spPr>
            <a:xfrm>
              <a:off x="1523126" y="874486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70" y="527"/>
                  </a:cubicBezTo>
                  <a:cubicBezTo>
                    <a:pt x="410" y="527"/>
                    <a:pt x="527" y="410"/>
                    <a:pt x="527" y="258"/>
                  </a:cubicBezTo>
                  <a:cubicBezTo>
                    <a:pt x="527" y="118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3"/>
            <p:cNvSpPr/>
            <p:nvPr/>
          </p:nvSpPr>
          <p:spPr>
            <a:xfrm>
              <a:off x="1364397" y="874486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1"/>
                  </a:moveTo>
                  <a:cubicBezTo>
                    <a:pt x="117" y="1"/>
                    <a:pt x="0" y="118"/>
                    <a:pt x="0" y="258"/>
                  </a:cubicBezTo>
                  <a:cubicBezTo>
                    <a:pt x="0" y="410"/>
                    <a:pt x="117" y="527"/>
                    <a:pt x="269" y="527"/>
                  </a:cubicBezTo>
                  <a:cubicBezTo>
                    <a:pt x="409" y="527"/>
                    <a:pt x="526" y="410"/>
                    <a:pt x="526" y="258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1120928" y="1426293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10"/>
                    <a:pt x="117" y="526"/>
                    <a:pt x="258" y="526"/>
                  </a:cubicBezTo>
                  <a:cubicBezTo>
                    <a:pt x="410" y="526"/>
                    <a:pt x="527" y="410"/>
                    <a:pt x="527" y="257"/>
                  </a:cubicBezTo>
                  <a:cubicBezTo>
                    <a:pt x="527" y="117"/>
                    <a:pt x="410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3"/>
            <p:cNvSpPr/>
            <p:nvPr/>
          </p:nvSpPr>
          <p:spPr>
            <a:xfrm>
              <a:off x="1041201" y="150529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69" y="1"/>
                  </a:moveTo>
                  <a:cubicBezTo>
                    <a:pt x="129" y="1"/>
                    <a:pt x="1" y="118"/>
                    <a:pt x="1" y="270"/>
                  </a:cubicBezTo>
                  <a:cubicBezTo>
                    <a:pt x="1" y="410"/>
                    <a:pt x="129" y="527"/>
                    <a:pt x="269" y="527"/>
                  </a:cubicBezTo>
                  <a:cubicBezTo>
                    <a:pt x="409" y="527"/>
                    <a:pt x="526" y="410"/>
                    <a:pt x="526" y="270"/>
                  </a:cubicBezTo>
                  <a:cubicBezTo>
                    <a:pt x="526" y="118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3"/>
            <p:cNvSpPr/>
            <p:nvPr/>
          </p:nvSpPr>
          <p:spPr>
            <a:xfrm>
              <a:off x="1041201" y="134656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69" y="1"/>
                  </a:moveTo>
                  <a:cubicBezTo>
                    <a:pt x="129" y="1"/>
                    <a:pt x="1" y="117"/>
                    <a:pt x="1" y="269"/>
                  </a:cubicBezTo>
                  <a:cubicBezTo>
                    <a:pt x="1" y="409"/>
                    <a:pt x="129" y="526"/>
                    <a:pt x="269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7"/>
                    <a:pt x="409" y="1"/>
                    <a:pt x="2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3"/>
            <p:cNvSpPr/>
            <p:nvPr/>
          </p:nvSpPr>
          <p:spPr>
            <a:xfrm>
              <a:off x="1199930" y="1346566"/>
              <a:ext cx="31891" cy="31770"/>
            </a:xfrm>
            <a:custGeom>
              <a:avLst/>
              <a:gdLst/>
              <a:ahLst/>
              <a:cxnLst/>
              <a:rect l="l" t="t" r="r" b="b"/>
              <a:pathLst>
                <a:path w="528" h="526" extrusionOk="0">
                  <a:moveTo>
                    <a:pt x="270" y="1"/>
                  </a:moveTo>
                  <a:cubicBezTo>
                    <a:pt x="118" y="1"/>
                    <a:pt x="1" y="117"/>
                    <a:pt x="1" y="269"/>
                  </a:cubicBezTo>
                  <a:cubicBezTo>
                    <a:pt x="1" y="409"/>
                    <a:pt x="118" y="526"/>
                    <a:pt x="270" y="526"/>
                  </a:cubicBezTo>
                  <a:cubicBezTo>
                    <a:pt x="410" y="526"/>
                    <a:pt x="527" y="409"/>
                    <a:pt x="527" y="269"/>
                  </a:cubicBezTo>
                  <a:cubicBezTo>
                    <a:pt x="527" y="117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3"/>
            <p:cNvSpPr/>
            <p:nvPr/>
          </p:nvSpPr>
          <p:spPr>
            <a:xfrm>
              <a:off x="962199" y="1585083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397"/>
                    <a:pt x="117" y="525"/>
                    <a:pt x="258" y="525"/>
                  </a:cubicBezTo>
                  <a:cubicBezTo>
                    <a:pt x="409" y="525"/>
                    <a:pt x="526" y="397"/>
                    <a:pt x="526" y="257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3"/>
            <p:cNvSpPr/>
            <p:nvPr/>
          </p:nvSpPr>
          <p:spPr>
            <a:xfrm>
              <a:off x="962199" y="1426293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10"/>
                    <a:pt x="117" y="526"/>
                    <a:pt x="258" y="526"/>
                  </a:cubicBezTo>
                  <a:cubicBezTo>
                    <a:pt x="409" y="526"/>
                    <a:pt x="526" y="410"/>
                    <a:pt x="526" y="257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3"/>
            <p:cNvSpPr/>
            <p:nvPr/>
          </p:nvSpPr>
          <p:spPr>
            <a:xfrm>
              <a:off x="1279717" y="1267564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09"/>
                    <a:pt x="117" y="525"/>
                    <a:pt x="258" y="525"/>
                  </a:cubicBezTo>
                  <a:cubicBezTo>
                    <a:pt x="409" y="525"/>
                    <a:pt x="526" y="409"/>
                    <a:pt x="526" y="257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3"/>
            <p:cNvSpPr/>
            <p:nvPr/>
          </p:nvSpPr>
          <p:spPr>
            <a:xfrm>
              <a:off x="1120928" y="1267564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09"/>
                    <a:pt x="117" y="525"/>
                    <a:pt x="258" y="525"/>
                  </a:cubicBezTo>
                  <a:cubicBezTo>
                    <a:pt x="410" y="525"/>
                    <a:pt x="527" y="409"/>
                    <a:pt x="527" y="257"/>
                  </a:cubicBezTo>
                  <a:cubicBezTo>
                    <a:pt x="527" y="117"/>
                    <a:pt x="410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3"/>
            <p:cNvSpPr/>
            <p:nvPr/>
          </p:nvSpPr>
          <p:spPr>
            <a:xfrm>
              <a:off x="962199" y="1267564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58" y="0"/>
                  </a:moveTo>
                  <a:cubicBezTo>
                    <a:pt x="117" y="0"/>
                    <a:pt x="1" y="117"/>
                    <a:pt x="1" y="257"/>
                  </a:cubicBezTo>
                  <a:cubicBezTo>
                    <a:pt x="1" y="409"/>
                    <a:pt x="117" y="525"/>
                    <a:pt x="258" y="525"/>
                  </a:cubicBezTo>
                  <a:cubicBezTo>
                    <a:pt x="409" y="525"/>
                    <a:pt x="526" y="409"/>
                    <a:pt x="526" y="257"/>
                  </a:cubicBezTo>
                  <a:cubicBezTo>
                    <a:pt x="526" y="117"/>
                    <a:pt x="409" y="0"/>
                    <a:pt x="2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3"/>
            <p:cNvSpPr/>
            <p:nvPr/>
          </p:nvSpPr>
          <p:spPr>
            <a:xfrm>
              <a:off x="1681915" y="1585083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397"/>
                    <a:pt x="117" y="525"/>
                    <a:pt x="269" y="525"/>
                  </a:cubicBezTo>
                  <a:cubicBezTo>
                    <a:pt x="409" y="525"/>
                    <a:pt x="526" y="397"/>
                    <a:pt x="526" y="257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3"/>
            <p:cNvSpPr/>
            <p:nvPr/>
          </p:nvSpPr>
          <p:spPr>
            <a:xfrm>
              <a:off x="1681915" y="1426293"/>
              <a:ext cx="31770" cy="31831"/>
            </a:xfrm>
            <a:custGeom>
              <a:avLst/>
              <a:gdLst/>
              <a:ahLst/>
              <a:cxnLst/>
              <a:rect l="l" t="t" r="r" b="b"/>
              <a:pathLst>
                <a:path w="526" h="527" extrusionOk="0">
                  <a:moveTo>
                    <a:pt x="269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10"/>
                    <a:pt x="117" y="526"/>
                    <a:pt x="269" y="526"/>
                  </a:cubicBezTo>
                  <a:cubicBezTo>
                    <a:pt x="409" y="526"/>
                    <a:pt x="526" y="410"/>
                    <a:pt x="526" y="257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3"/>
            <p:cNvSpPr/>
            <p:nvPr/>
          </p:nvSpPr>
          <p:spPr>
            <a:xfrm>
              <a:off x="1523126" y="1426293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70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10"/>
                    <a:pt x="117" y="526"/>
                    <a:pt x="270" y="526"/>
                  </a:cubicBezTo>
                  <a:cubicBezTo>
                    <a:pt x="410" y="526"/>
                    <a:pt x="527" y="410"/>
                    <a:pt x="527" y="257"/>
                  </a:cubicBezTo>
                  <a:cubicBezTo>
                    <a:pt x="527" y="117"/>
                    <a:pt x="410" y="0"/>
                    <a:pt x="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3"/>
            <p:cNvSpPr/>
            <p:nvPr/>
          </p:nvSpPr>
          <p:spPr>
            <a:xfrm>
              <a:off x="1602853" y="1505295"/>
              <a:ext cx="31831" cy="31831"/>
            </a:xfrm>
            <a:custGeom>
              <a:avLst/>
              <a:gdLst/>
              <a:ahLst/>
              <a:cxnLst/>
              <a:rect l="l" t="t" r="r" b="b"/>
              <a:pathLst>
                <a:path w="527" h="527" extrusionOk="0">
                  <a:moveTo>
                    <a:pt x="258" y="1"/>
                  </a:moveTo>
                  <a:cubicBezTo>
                    <a:pt x="118" y="1"/>
                    <a:pt x="1" y="118"/>
                    <a:pt x="1" y="270"/>
                  </a:cubicBezTo>
                  <a:cubicBezTo>
                    <a:pt x="1" y="410"/>
                    <a:pt x="118" y="527"/>
                    <a:pt x="258" y="527"/>
                  </a:cubicBezTo>
                  <a:cubicBezTo>
                    <a:pt x="409" y="527"/>
                    <a:pt x="526" y="410"/>
                    <a:pt x="526" y="270"/>
                  </a:cubicBezTo>
                  <a:cubicBezTo>
                    <a:pt x="526" y="118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3"/>
            <p:cNvSpPr/>
            <p:nvPr/>
          </p:nvSpPr>
          <p:spPr>
            <a:xfrm>
              <a:off x="1444124" y="134656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7" y="1"/>
                  </a:moveTo>
                  <a:cubicBezTo>
                    <a:pt x="117" y="1"/>
                    <a:pt x="0" y="117"/>
                    <a:pt x="0" y="269"/>
                  </a:cubicBezTo>
                  <a:cubicBezTo>
                    <a:pt x="0" y="409"/>
                    <a:pt x="117" y="526"/>
                    <a:pt x="257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7"/>
                    <a:pt x="409" y="1"/>
                    <a:pt x="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3"/>
            <p:cNvSpPr/>
            <p:nvPr/>
          </p:nvSpPr>
          <p:spPr>
            <a:xfrm>
              <a:off x="1602853" y="1346566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58" y="1"/>
                  </a:moveTo>
                  <a:cubicBezTo>
                    <a:pt x="118" y="1"/>
                    <a:pt x="1" y="117"/>
                    <a:pt x="1" y="269"/>
                  </a:cubicBezTo>
                  <a:cubicBezTo>
                    <a:pt x="1" y="409"/>
                    <a:pt x="118" y="526"/>
                    <a:pt x="258" y="526"/>
                  </a:cubicBezTo>
                  <a:cubicBezTo>
                    <a:pt x="409" y="526"/>
                    <a:pt x="526" y="409"/>
                    <a:pt x="526" y="269"/>
                  </a:cubicBezTo>
                  <a:cubicBezTo>
                    <a:pt x="526" y="117"/>
                    <a:pt x="409" y="1"/>
                    <a:pt x="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3"/>
            <p:cNvSpPr/>
            <p:nvPr/>
          </p:nvSpPr>
          <p:spPr>
            <a:xfrm>
              <a:off x="1681915" y="1267564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09"/>
                    <a:pt x="117" y="525"/>
                    <a:pt x="269" y="525"/>
                  </a:cubicBezTo>
                  <a:cubicBezTo>
                    <a:pt x="409" y="525"/>
                    <a:pt x="526" y="409"/>
                    <a:pt x="526" y="257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3"/>
            <p:cNvSpPr/>
            <p:nvPr/>
          </p:nvSpPr>
          <p:spPr>
            <a:xfrm>
              <a:off x="1523126" y="1267564"/>
              <a:ext cx="31831" cy="31770"/>
            </a:xfrm>
            <a:custGeom>
              <a:avLst/>
              <a:gdLst/>
              <a:ahLst/>
              <a:cxnLst/>
              <a:rect l="l" t="t" r="r" b="b"/>
              <a:pathLst>
                <a:path w="527" h="526" extrusionOk="0">
                  <a:moveTo>
                    <a:pt x="270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09"/>
                    <a:pt x="117" y="525"/>
                    <a:pt x="270" y="525"/>
                  </a:cubicBezTo>
                  <a:cubicBezTo>
                    <a:pt x="410" y="525"/>
                    <a:pt x="527" y="409"/>
                    <a:pt x="527" y="257"/>
                  </a:cubicBezTo>
                  <a:cubicBezTo>
                    <a:pt x="527" y="117"/>
                    <a:pt x="410" y="0"/>
                    <a:pt x="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3"/>
            <p:cNvSpPr/>
            <p:nvPr/>
          </p:nvSpPr>
          <p:spPr>
            <a:xfrm>
              <a:off x="1364397" y="1267564"/>
              <a:ext cx="31770" cy="31770"/>
            </a:xfrm>
            <a:custGeom>
              <a:avLst/>
              <a:gdLst/>
              <a:ahLst/>
              <a:cxnLst/>
              <a:rect l="l" t="t" r="r" b="b"/>
              <a:pathLst>
                <a:path w="526" h="526" extrusionOk="0">
                  <a:moveTo>
                    <a:pt x="269" y="0"/>
                  </a:moveTo>
                  <a:cubicBezTo>
                    <a:pt x="117" y="0"/>
                    <a:pt x="0" y="117"/>
                    <a:pt x="0" y="257"/>
                  </a:cubicBezTo>
                  <a:cubicBezTo>
                    <a:pt x="0" y="409"/>
                    <a:pt x="117" y="525"/>
                    <a:pt x="269" y="525"/>
                  </a:cubicBezTo>
                  <a:cubicBezTo>
                    <a:pt x="409" y="525"/>
                    <a:pt x="526" y="409"/>
                    <a:pt x="526" y="257"/>
                  </a:cubicBezTo>
                  <a:cubicBezTo>
                    <a:pt x="526" y="117"/>
                    <a:pt x="409" y="0"/>
                    <a:pt x="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Rectangle 7"/>
          <p:cNvSpPr/>
          <p:nvPr/>
        </p:nvSpPr>
        <p:spPr>
          <a:xfrm>
            <a:off x="5295067" y="2153200"/>
            <a:ext cx="336658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smtClean="0"/>
              <a:t>C</a:t>
            </a:r>
            <a:r>
              <a:rPr lang="vi-VN" sz="1800" dirty="0" smtClean="0"/>
              <a:t>hia </a:t>
            </a:r>
            <a:r>
              <a:rPr lang="vi-VN" sz="1800" dirty="0"/>
              <a:t>lớp thành 4 nhóm, các nhóm vẽ sơ đồ tư duy tổng hợp các kiến thức của </a:t>
            </a:r>
            <a:r>
              <a:rPr lang="vi-VN" sz="1800" dirty="0" smtClean="0"/>
              <a:t>chương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5365509" y="906771"/>
            <a:ext cx="31825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 smtClean="0"/>
              <a:t>Ôn </a:t>
            </a:r>
            <a:r>
              <a:rPr lang="vi-VN" sz="1800" dirty="0"/>
              <a:t>tập các kiến thức đã học </a:t>
            </a: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vi-VN" sz="1800" dirty="0" smtClean="0"/>
              <a:t>chương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5362087" y="3588599"/>
            <a:ext cx="31860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 smtClean="0"/>
              <a:t>Xem </a:t>
            </a:r>
            <a:r>
              <a:rPr lang="vi-VN" sz="1800" dirty="0"/>
              <a:t>trước các bài tập của bài </a:t>
            </a:r>
            <a:r>
              <a:rPr lang="en-US" sz="1800" dirty="0"/>
              <a:t>Ô</a:t>
            </a:r>
            <a:r>
              <a:rPr lang="vi-VN" sz="1800" dirty="0" smtClean="0"/>
              <a:t>n </a:t>
            </a:r>
            <a:r>
              <a:rPr lang="vi-VN" sz="1800" dirty="0"/>
              <a:t>tập chương </a:t>
            </a:r>
            <a:r>
              <a:rPr lang="vi-VN" sz="1800" dirty="0" smtClean="0"/>
              <a:t>I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504" y="3116767"/>
            <a:ext cx="1832466" cy="157863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6" grpId="0" animBg="1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1" name="Google Shape;2221;p60"/>
          <p:cNvGrpSpPr/>
          <p:nvPr/>
        </p:nvGrpSpPr>
        <p:grpSpPr>
          <a:xfrm rot="230491" flipH="1">
            <a:off x="1053724" y="891452"/>
            <a:ext cx="2835723" cy="999138"/>
            <a:chOff x="892725" y="1625269"/>
            <a:chExt cx="2835590" cy="1520330"/>
          </a:xfrm>
        </p:grpSpPr>
        <p:sp>
          <p:nvSpPr>
            <p:cNvPr id="2222" name="Google Shape;2222;p60"/>
            <p:cNvSpPr/>
            <p:nvPr/>
          </p:nvSpPr>
          <p:spPr>
            <a:xfrm>
              <a:off x="892725" y="1625269"/>
              <a:ext cx="2835590" cy="167058"/>
            </a:xfrm>
            <a:custGeom>
              <a:avLst/>
              <a:gdLst/>
              <a:ahLst/>
              <a:cxnLst/>
              <a:rect l="l" t="t" r="r" b="b"/>
              <a:pathLst>
                <a:path w="66528" h="11115" extrusionOk="0">
                  <a:moveTo>
                    <a:pt x="1" y="0"/>
                  </a:moveTo>
                  <a:lnTo>
                    <a:pt x="1" y="11115"/>
                  </a:lnTo>
                  <a:lnTo>
                    <a:pt x="66528" y="11115"/>
                  </a:lnTo>
                  <a:lnTo>
                    <a:pt x="665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60"/>
            <p:cNvSpPr/>
            <p:nvPr/>
          </p:nvSpPr>
          <p:spPr>
            <a:xfrm rot="10800000">
              <a:off x="895400" y="1792325"/>
              <a:ext cx="2822700" cy="1324500"/>
            </a:xfrm>
            <a:prstGeom prst="snip1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60"/>
            <p:cNvSpPr/>
            <p:nvPr/>
          </p:nvSpPr>
          <p:spPr>
            <a:xfrm rot="10800000">
              <a:off x="903920" y="2910099"/>
              <a:ext cx="186600" cy="2355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6" name="Google Shape;2226;p60"/>
          <p:cNvSpPr txBox="1">
            <a:spLocks noGrp="1"/>
          </p:cNvSpPr>
          <p:nvPr>
            <p:ph type="subTitle" idx="1"/>
          </p:nvPr>
        </p:nvSpPr>
        <p:spPr>
          <a:xfrm rot="230382">
            <a:off x="917003" y="1062430"/>
            <a:ext cx="3167310" cy="7147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latin typeface="+mn-lt"/>
              </a:rPr>
              <a:t>Bài</a:t>
            </a:r>
            <a:r>
              <a:rPr lang="en-US" sz="2000" b="1" dirty="0" smtClean="0">
                <a:latin typeface="+mn-lt"/>
              </a:rPr>
              <a:t> 1.34 (SGK - tr22)</a:t>
            </a:r>
            <a:endParaRPr sz="2000" b="1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6627" y="2125013"/>
            <a:ext cx="73460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/>
              <a:t>Đặt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cặp</a:t>
            </a:r>
            <a:r>
              <a:rPr lang="en-US" sz="2400" dirty="0" smtClean="0"/>
              <a:t> </a:t>
            </a:r>
            <a:r>
              <a:rPr lang="en-US" sz="2400" dirty="0" err="1" smtClean="0"/>
              <a:t>dấu</a:t>
            </a:r>
            <a:r>
              <a:rPr lang="en-US" sz="2400" dirty="0" smtClean="0"/>
              <a:t> </a:t>
            </a:r>
            <a:r>
              <a:rPr lang="en-US" sz="2400" dirty="0" err="1" smtClean="0"/>
              <a:t>ngoặc</a:t>
            </a:r>
            <a:r>
              <a:rPr lang="en-US" sz="2400" dirty="0" smtClean="0"/>
              <a:t> “()” </a:t>
            </a:r>
            <a:r>
              <a:rPr lang="en-US" sz="2400" dirty="0" err="1" smtClean="0"/>
              <a:t>để</a:t>
            </a:r>
            <a:r>
              <a:rPr lang="en-US" sz="2400" dirty="0" smtClean="0"/>
              <a:t> </a:t>
            </a:r>
            <a:r>
              <a:rPr lang="en-US" sz="2400" dirty="0" err="1" smtClean="0"/>
              <a:t>được</a:t>
            </a:r>
            <a:r>
              <a:rPr lang="en-US" sz="2400" dirty="0" smtClean="0"/>
              <a:t> </a:t>
            </a:r>
            <a:r>
              <a:rPr lang="en-US" sz="2400" dirty="0" err="1" smtClean="0"/>
              <a:t>biểu</a:t>
            </a:r>
            <a:r>
              <a:rPr lang="en-US" sz="2400" dirty="0" smtClean="0"/>
              <a:t> </a:t>
            </a:r>
            <a:r>
              <a:rPr lang="en-US" sz="2400" dirty="0" err="1" smtClean="0"/>
              <a:t>thức</a:t>
            </a:r>
            <a:r>
              <a:rPr lang="en-US" sz="2400" dirty="0" smtClean="0"/>
              <a:t> </a:t>
            </a:r>
            <a:r>
              <a:rPr lang="en-US" sz="2400" dirty="0" err="1" smtClean="0"/>
              <a:t>đúng</a:t>
            </a:r>
            <a:r>
              <a:rPr lang="en-US" sz="2400" dirty="0" smtClean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/>
              <a:t>2,2  -  3,3  +  4,4  -  5,5  = 0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120" y="3639174"/>
            <a:ext cx="865192" cy="9570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780" y="797582"/>
            <a:ext cx="2033201" cy="1483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164440" y="2768666"/>
            <a:ext cx="400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(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7024" y="2762458"/>
            <a:ext cx="400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6" grpId="0" build="p"/>
      <p:bldP spid="3" grpId="0"/>
      <p:bldP spid="6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367" y="486237"/>
            <a:ext cx="7704000" cy="75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5223" y="1086917"/>
            <a:ext cx="326718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rgbClr val="002060"/>
                </a:solidFill>
              </a:rPr>
              <a:t>Bài</a:t>
            </a:r>
            <a:r>
              <a:rPr lang="en-US" sz="2000" b="1" dirty="0" smtClean="0">
                <a:solidFill>
                  <a:srgbClr val="002060"/>
                </a:solidFill>
              </a:rPr>
              <a:t> 1.32 (SGK - tr24) 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hồ</a:t>
            </a:r>
            <a:r>
              <a:rPr lang="en-US" sz="2000" dirty="0" smtClean="0"/>
              <a:t>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 </a:t>
            </a:r>
            <a:r>
              <a:rPr lang="en-US" sz="2000" dirty="0" err="1" smtClean="0"/>
              <a:t>ngọt</a:t>
            </a:r>
            <a:r>
              <a:rPr lang="en-US" sz="2000" dirty="0" smtClean="0"/>
              <a:t> </a:t>
            </a:r>
            <a:r>
              <a:rPr lang="en-US" sz="2000" dirty="0" err="1" smtClean="0"/>
              <a:t>lớn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thế</a:t>
            </a:r>
            <a:r>
              <a:rPr lang="en-US" sz="2000" dirty="0" smtClean="0"/>
              <a:t> </a:t>
            </a:r>
            <a:r>
              <a:rPr lang="en-US" sz="2000" dirty="0" err="1" smtClean="0"/>
              <a:t>giới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sắp</a:t>
            </a:r>
            <a:r>
              <a:rPr lang="en-US" sz="2000" dirty="0" smtClean="0"/>
              <a:t> </a:t>
            </a:r>
            <a:r>
              <a:rPr lang="en-US" sz="2000" dirty="0" err="1" smtClean="0"/>
              <a:t>xếp</a:t>
            </a:r>
            <a:r>
              <a:rPr lang="en-US" sz="2000" dirty="0" smtClean="0"/>
              <a:t> </a:t>
            </a:r>
            <a:r>
              <a:rPr lang="en-US" sz="2000" dirty="0" err="1" smtClean="0"/>
              <a:t>chúng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thứ</a:t>
            </a:r>
            <a:r>
              <a:rPr lang="en-US" sz="2000" dirty="0" smtClean="0"/>
              <a:t> </a:t>
            </a:r>
            <a:r>
              <a:rPr lang="en-US" sz="2000" dirty="0" err="1" smtClean="0"/>
              <a:t>tự</a:t>
            </a:r>
            <a:r>
              <a:rPr lang="en-US" sz="2000" dirty="0" smtClean="0"/>
              <a:t> </a:t>
            </a:r>
            <a:r>
              <a:rPr lang="en-US" sz="2000" dirty="0" err="1" smtClean="0"/>
              <a:t>diện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nhỏ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lớn</a:t>
            </a:r>
            <a:r>
              <a:rPr lang="en-US" sz="2000" dirty="0" smtClean="0"/>
              <a:t>. </a:t>
            </a: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138834"/>
              </p:ext>
            </p:extLst>
          </p:nvPr>
        </p:nvGraphicFramePr>
        <p:xfrm>
          <a:off x="4417080" y="1292400"/>
          <a:ext cx="3843342" cy="336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1671"/>
                <a:gridCol w="1921671"/>
              </a:tblGrid>
              <a:tr h="33639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Hồ</a:t>
                      </a:r>
                      <a:r>
                        <a:rPr lang="en-US" sz="1600" b="1" baseline="0" dirty="0" smtClean="0"/>
                        <a:t> </a:t>
                      </a:r>
                      <a:endParaRPr lang="en-US" sz="1600" b="1" dirty="0"/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Diện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tích</a:t>
                      </a:r>
                      <a:r>
                        <a:rPr lang="en-US" sz="1600" b="1" baseline="0" dirty="0" smtClean="0"/>
                        <a:t> (m</a:t>
                      </a:r>
                      <a:r>
                        <a:rPr lang="en-US" sz="1600" b="1" baseline="30000" dirty="0" smtClean="0"/>
                        <a:t>2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Baikal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Nga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3,17. 10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Caspian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3,71. 10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11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Ontario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1,896. 10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Michigan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5,8. 10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Superior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8,21. 10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Victoria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Châu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Phi)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6,887. 10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Erie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2,57. 10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Vostok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(Nam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Cực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1,56. 10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Nicaragua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8,264. 10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9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378" y="-1021896"/>
            <a:ext cx="2839893" cy="24889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5"/>
          <a:stretch/>
        </p:blipFill>
        <p:spPr>
          <a:xfrm rot="884800">
            <a:off x="8061422" y="3979477"/>
            <a:ext cx="1126884" cy="103769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91" y="104521"/>
            <a:ext cx="1284270" cy="9742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9667" y="277403"/>
            <a:ext cx="791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Giải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33041" y="570955"/>
            <a:ext cx="723286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/>
              <a:t>Diện tích mặt nước của một số hồ xếp theo thứ tự từ nhỏ đến lớn là:</a:t>
            </a:r>
            <a:endParaRPr lang="en-US" sz="1800" dirty="0"/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481336"/>
              </p:ext>
            </p:extLst>
          </p:nvPr>
        </p:nvGraphicFramePr>
        <p:xfrm>
          <a:off x="1582221" y="1068511"/>
          <a:ext cx="5990642" cy="3362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95321"/>
                <a:gridCol w="2995321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Hồ</a:t>
                      </a:r>
                      <a:r>
                        <a:rPr lang="en-US" sz="1600" b="1" baseline="0" dirty="0" smtClean="0"/>
                        <a:t> </a:t>
                      </a:r>
                      <a:endParaRPr lang="en-US" sz="1600" b="1" dirty="0"/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/>
                        <a:t>Diện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tích</a:t>
                      </a:r>
                      <a:r>
                        <a:rPr lang="en-US" sz="1600" b="1" baseline="0" dirty="0" smtClean="0"/>
                        <a:t> (m</a:t>
                      </a:r>
                      <a:r>
                        <a:rPr lang="en-US" sz="1600" b="1" baseline="30000" dirty="0" smtClean="0"/>
                        <a:t>2</a:t>
                      </a:r>
                      <a:r>
                        <a:rPr lang="en-US" sz="1600" b="1" baseline="0" dirty="0" smtClean="0"/>
                        <a:t>)</a:t>
                      </a:r>
                      <a:endParaRPr lang="en-US" sz="1600" b="1" dirty="0"/>
                    </a:p>
                  </a:txBody>
                  <a:tcPr>
                    <a:solidFill>
                      <a:schemeClr val="bg1">
                        <a:lumMod val="90000"/>
                      </a:schemeClr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Nicaragua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8,264. 10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9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Vostok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(Nam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Cực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1,56. 10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Ontario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1,896. 10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Erie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2,57. 10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Baikal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Nga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3,17. 10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Michigan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5,8. 10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Victoria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Châu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Phi)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6,887. 10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Superior (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</a:rPr>
                        <a:t>Bắc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Mỹ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8,21. 10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10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363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Caspian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Châu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1600" baseline="0" dirty="0" err="1" smtClean="0">
                          <a:solidFill>
                            <a:srgbClr val="000000"/>
                          </a:solidFill>
                        </a:rPr>
                        <a:t>Châu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</a:rPr>
                        <a:t> Á)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000000"/>
                          </a:solidFill>
                        </a:rPr>
                        <a:t>3,71. 10</a:t>
                      </a:r>
                      <a:r>
                        <a:rPr lang="en-US" sz="1600" baseline="30000" dirty="0" smtClean="0">
                          <a:solidFill>
                            <a:srgbClr val="000000"/>
                          </a:solidFill>
                        </a:rPr>
                        <a:t>11</a:t>
                      </a:r>
                      <a:endParaRPr lang="en-US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95" y="2578813"/>
            <a:ext cx="1683033" cy="16459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424" y="1200297"/>
            <a:ext cx="1483740" cy="394320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426;p68"/>
          <p:cNvSpPr/>
          <p:nvPr/>
        </p:nvSpPr>
        <p:spPr>
          <a:xfrm rot="16200000" flipH="1">
            <a:off x="1781357" y="-776905"/>
            <a:ext cx="534001" cy="3156842"/>
          </a:xfrm>
          <a:custGeom>
            <a:avLst/>
            <a:gdLst/>
            <a:ahLst/>
            <a:cxnLst/>
            <a:rect l="l" t="t" r="r" b="b"/>
            <a:pathLst>
              <a:path w="9148" h="31521" extrusionOk="0">
                <a:moveTo>
                  <a:pt x="0" y="1"/>
                </a:moveTo>
                <a:lnTo>
                  <a:pt x="0" y="31521"/>
                </a:lnTo>
                <a:lnTo>
                  <a:pt x="4612" y="29171"/>
                </a:lnTo>
                <a:lnTo>
                  <a:pt x="9148" y="31521"/>
                </a:lnTo>
                <a:lnTo>
                  <a:pt x="9148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86028" y="601461"/>
            <a:ext cx="2724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chemeClr val="accent4"/>
                </a:solidFill>
              </a:rPr>
              <a:t>Hình</a:t>
            </a:r>
            <a:r>
              <a:rPr lang="en-US" sz="2000" b="1" i="1" dirty="0" smtClean="0">
                <a:solidFill>
                  <a:schemeClr val="accent4"/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/>
                </a:solidFill>
              </a:rPr>
              <a:t>ảnh</a:t>
            </a:r>
            <a:r>
              <a:rPr lang="en-US" sz="2000" b="1" i="1" dirty="0" smtClean="0">
                <a:solidFill>
                  <a:schemeClr val="accent4"/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/>
                </a:solidFill>
              </a:rPr>
              <a:t>một</a:t>
            </a:r>
            <a:r>
              <a:rPr lang="en-US" sz="2000" b="1" i="1" dirty="0" smtClean="0">
                <a:solidFill>
                  <a:schemeClr val="accent4"/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/>
                </a:solidFill>
              </a:rPr>
              <a:t>số</a:t>
            </a:r>
            <a:r>
              <a:rPr lang="en-US" sz="2000" b="1" i="1" dirty="0" smtClean="0">
                <a:solidFill>
                  <a:schemeClr val="accent4"/>
                </a:solidFill>
              </a:rPr>
              <a:t> </a:t>
            </a:r>
            <a:r>
              <a:rPr lang="en-US" sz="2000" b="1" i="1" dirty="0" err="1" smtClean="0">
                <a:solidFill>
                  <a:schemeClr val="accent4"/>
                </a:solidFill>
              </a:rPr>
              <a:t>hồ</a:t>
            </a:r>
            <a:endParaRPr lang="en-US" sz="2000" b="1" i="1" dirty="0">
              <a:solidFill>
                <a:schemeClr val="accent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50" y="1304818"/>
            <a:ext cx="3520688" cy="234417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72191" y="3804872"/>
            <a:ext cx="17540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err="1"/>
              <a:t>Hồ</a:t>
            </a:r>
            <a:r>
              <a:rPr lang="en-US" sz="2000" i="1" dirty="0"/>
              <a:t> </a:t>
            </a:r>
            <a:r>
              <a:rPr lang="en-US" sz="2000" i="1" dirty="0" smtClean="0"/>
              <a:t>Nicaragua</a:t>
            </a:r>
            <a:endParaRPr lang="en-US" sz="2000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15" y="1304818"/>
            <a:ext cx="3849638" cy="233865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762269" y="3725652"/>
            <a:ext cx="3796484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i="1" dirty="0"/>
              <a:t>Hồ Vostok – hồ nước bí ẩn nhất trên Trái </a:t>
            </a:r>
            <a:r>
              <a:rPr lang="en-US" sz="2000" i="1" dirty="0"/>
              <a:t>Đ</a:t>
            </a:r>
            <a:r>
              <a:rPr lang="vi-VN" sz="2000" i="1" dirty="0" smtClean="0"/>
              <a:t>ất</a:t>
            </a:r>
            <a:endParaRPr lang="en-US" sz="2000" i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984" y="1068517"/>
            <a:ext cx="601437" cy="54846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853" y="1068517"/>
            <a:ext cx="601437" cy="548461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6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07" y="1607846"/>
            <a:ext cx="2937175" cy="2867091"/>
          </a:xfrm>
          <a:prstGeom prst="rect">
            <a:avLst/>
          </a:prstGeom>
        </p:spPr>
      </p:pic>
      <p:grpSp>
        <p:nvGrpSpPr>
          <p:cNvPr id="54" name="Google Shape;1637;p52"/>
          <p:cNvGrpSpPr/>
          <p:nvPr/>
        </p:nvGrpSpPr>
        <p:grpSpPr>
          <a:xfrm>
            <a:off x="636998" y="384165"/>
            <a:ext cx="647272" cy="896253"/>
            <a:chOff x="2053800" y="394425"/>
            <a:chExt cx="881746" cy="1220922"/>
          </a:xfrm>
        </p:grpSpPr>
        <p:sp>
          <p:nvSpPr>
            <p:cNvPr id="55" name="Google Shape;1638;p52"/>
            <p:cNvSpPr/>
            <p:nvPr/>
          </p:nvSpPr>
          <p:spPr>
            <a:xfrm>
              <a:off x="2053800" y="400939"/>
              <a:ext cx="881746" cy="1214408"/>
            </a:xfrm>
            <a:custGeom>
              <a:avLst/>
              <a:gdLst/>
              <a:ahLst/>
              <a:cxnLst/>
              <a:rect l="l" t="t" r="r" b="b"/>
              <a:pathLst>
                <a:path w="15702" h="21626" extrusionOk="0">
                  <a:moveTo>
                    <a:pt x="12056" y="1"/>
                  </a:moveTo>
                  <a:cubicBezTo>
                    <a:pt x="8400" y="12"/>
                    <a:pt x="4743" y="12"/>
                    <a:pt x="1087" y="12"/>
                  </a:cubicBezTo>
                  <a:cubicBezTo>
                    <a:pt x="970" y="12"/>
                    <a:pt x="841" y="36"/>
                    <a:pt x="724" y="48"/>
                  </a:cubicBezTo>
                  <a:cubicBezTo>
                    <a:pt x="514" y="82"/>
                    <a:pt x="409" y="188"/>
                    <a:pt x="409" y="363"/>
                  </a:cubicBezTo>
                  <a:cubicBezTo>
                    <a:pt x="397" y="1040"/>
                    <a:pt x="374" y="1707"/>
                    <a:pt x="374" y="2384"/>
                  </a:cubicBezTo>
                  <a:cubicBezTo>
                    <a:pt x="339" y="4510"/>
                    <a:pt x="351" y="6624"/>
                    <a:pt x="293" y="8750"/>
                  </a:cubicBezTo>
                  <a:cubicBezTo>
                    <a:pt x="199" y="12349"/>
                    <a:pt x="0" y="15959"/>
                    <a:pt x="246" y="19568"/>
                  </a:cubicBezTo>
                  <a:cubicBezTo>
                    <a:pt x="280" y="20094"/>
                    <a:pt x="280" y="20620"/>
                    <a:pt x="304" y="21157"/>
                  </a:cubicBezTo>
                  <a:cubicBezTo>
                    <a:pt x="304" y="21356"/>
                    <a:pt x="444" y="21508"/>
                    <a:pt x="666" y="21590"/>
                  </a:cubicBezTo>
                  <a:cubicBezTo>
                    <a:pt x="720" y="21612"/>
                    <a:pt x="772" y="21621"/>
                    <a:pt x="821" y="21621"/>
                  </a:cubicBezTo>
                  <a:cubicBezTo>
                    <a:pt x="953" y="21621"/>
                    <a:pt x="1070" y="21555"/>
                    <a:pt x="1180" y="21496"/>
                  </a:cubicBezTo>
                  <a:cubicBezTo>
                    <a:pt x="1321" y="21414"/>
                    <a:pt x="1461" y="21333"/>
                    <a:pt x="1589" y="21239"/>
                  </a:cubicBezTo>
                  <a:cubicBezTo>
                    <a:pt x="2944" y="20328"/>
                    <a:pt x="4171" y="19323"/>
                    <a:pt x="5491" y="18389"/>
                  </a:cubicBezTo>
                  <a:cubicBezTo>
                    <a:pt x="6309" y="17816"/>
                    <a:pt x="7080" y="17221"/>
                    <a:pt x="7874" y="16624"/>
                  </a:cubicBezTo>
                  <a:cubicBezTo>
                    <a:pt x="7967" y="16683"/>
                    <a:pt x="8050" y="16741"/>
                    <a:pt x="8120" y="16788"/>
                  </a:cubicBezTo>
                  <a:cubicBezTo>
                    <a:pt x="9662" y="17922"/>
                    <a:pt x="11192" y="19066"/>
                    <a:pt x="12723" y="20199"/>
                  </a:cubicBezTo>
                  <a:cubicBezTo>
                    <a:pt x="13318" y="20643"/>
                    <a:pt x="13902" y="21099"/>
                    <a:pt x="14568" y="21473"/>
                  </a:cubicBezTo>
                  <a:cubicBezTo>
                    <a:pt x="14687" y="21549"/>
                    <a:pt x="14819" y="21626"/>
                    <a:pt x="14963" y="21626"/>
                  </a:cubicBezTo>
                  <a:cubicBezTo>
                    <a:pt x="15016" y="21626"/>
                    <a:pt x="15072" y="21615"/>
                    <a:pt x="15129" y="21590"/>
                  </a:cubicBezTo>
                  <a:cubicBezTo>
                    <a:pt x="15351" y="21484"/>
                    <a:pt x="15467" y="21333"/>
                    <a:pt x="15467" y="21134"/>
                  </a:cubicBezTo>
                  <a:cubicBezTo>
                    <a:pt x="15526" y="19358"/>
                    <a:pt x="15620" y="17582"/>
                    <a:pt x="15654" y="15807"/>
                  </a:cubicBezTo>
                  <a:cubicBezTo>
                    <a:pt x="15701" y="13249"/>
                    <a:pt x="15491" y="10702"/>
                    <a:pt x="15467" y="8143"/>
                  </a:cubicBezTo>
                  <a:cubicBezTo>
                    <a:pt x="15444" y="5596"/>
                    <a:pt x="15421" y="3050"/>
                    <a:pt x="15351" y="503"/>
                  </a:cubicBezTo>
                  <a:cubicBezTo>
                    <a:pt x="15339" y="106"/>
                    <a:pt x="15234" y="24"/>
                    <a:pt x="14720" y="12"/>
                  </a:cubicBezTo>
                  <a:cubicBezTo>
                    <a:pt x="13832" y="12"/>
                    <a:pt x="12944" y="1"/>
                    <a:pt x="12056" y="1"/>
                  </a:cubicBezTo>
                  <a:close/>
                </a:path>
              </a:pathLst>
            </a:custGeom>
            <a:solidFill>
              <a:srgbClr val="E6A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639;p52"/>
            <p:cNvSpPr/>
            <p:nvPr/>
          </p:nvSpPr>
          <p:spPr>
            <a:xfrm>
              <a:off x="2347043" y="1403982"/>
              <a:ext cx="3987" cy="49304"/>
            </a:xfrm>
            <a:custGeom>
              <a:avLst/>
              <a:gdLst/>
              <a:ahLst/>
              <a:cxnLst/>
              <a:rect l="l" t="t" r="r" b="b"/>
              <a:pathLst>
                <a:path w="71" h="878" extrusionOk="0">
                  <a:moveTo>
                    <a:pt x="1" y="1"/>
                  </a:moveTo>
                  <a:lnTo>
                    <a:pt x="1" y="877"/>
                  </a:lnTo>
                  <a:cubicBezTo>
                    <a:pt x="24" y="865"/>
                    <a:pt x="47" y="842"/>
                    <a:pt x="71" y="818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640;p52"/>
            <p:cNvSpPr/>
            <p:nvPr/>
          </p:nvSpPr>
          <p:spPr>
            <a:xfrm>
              <a:off x="2646800" y="1403982"/>
              <a:ext cx="3987" cy="51943"/>
            </a:xfrm>
            <a:custGeom>
              <a:avLst/>
              <a:gdLst/>
              <a:ahLst/>
              <a:cxnLst/>
              <a:rect l="l" t="t" r="r" b="b"/>
              <a:pathLst>
                <a:path w="71" h="925" extrusionOk="0">
                  <a:moveTo>
                    <a:pt x="1" y="1"/>
                  </a:moveTo>
                  <a:lnTo>
                    <a:pt x="1" y="901"/>
                  </a:lnTo>
                  <a:cubicBezTo>
                    <a:pt x="24" y="912"/>
                    <a:pt x="48" y="912"/>
                    <a:pt x="71" y="924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641;p52"/>
            <p:cNvSpPr/>
            <p:nvPr/>
          </p:nvSpPr>
          <p:spPr>
            <a:xfrm>
              <a:off x="2196771" y="1403982"/>
              <a:ext cx="3987" cy="154258"/>
            </a:xfrm>
            <a:custGeom>
              <a:avLst/>
              <a:gdLst/>
              <a:ahLst/>
              <a:cxnLst/>
              <a:rect l="l" t="t" r="r" b="b"/>
              <a:pathLst>
                <a:path w="71" h="2747" extrusionOk="0">
                  <a:moveTo>
                    <a:pt x="1" y="1"/>
                  </a:moveTo>
                  <a:lnTo>
                    <a:pt x="1" y="2746"/>
                  </a:lnTo>
                  <a:cubicBezTo>
                    <a:pt x="24" y="2734"/>
                    <a:pt x="48" y="2711"/>
                    <a:pt x="71" y="2700"/>
                  </a:cubicBez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642;p52"/>
            <p:cNvSpPr/>
            <p:nvPr/>
          </p:nvSpPr>
          <p:spPr>
            <a:xfrm>
              <a:off x="2797071" y="1403982"/>
              <a:ext cx="3987" cy="160154"/>
            </a:xfrm>
            <a:custGeom>
              <a:avLst/>
              <a:gdLst/>
              <a:ahLst/>
              <a:cxnLst/>
              <a:rect l="l" t="t" r="r" b="b"/>
              <a:pathLst>
                <a:path w="71" h="2852" extrusionOk="0">
                  <a:moveTo>
                    <a:pt x="1" y="1"/>
                  </a:moveTo>
                  <a:lnTo>
                    <a:pt x="1" y="2781"/>
                  </a:lnTo>
                  <a:lnTo>
                    <a:pt x="71" y="2851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643;p52"/>
            <p:cNvSpPr/>
            <p:nvPr/>
          </p:nvSpPr>
          <p:spPr>
            <a:xfrm>
              <a:off x="2871196" y="1330531"/>
              <a:ext cx="59749" cy="3987"/>
            </a:xfrm>
            <a:custGeom>
              <a:avLst/>
              <a:gdLst/>
              <a:ahLst/>
              <a:cxnLst/>
              <a:rect l="l" t="t" r="r" b="b"/>
              <a:pathLst>
                <a:path w="1064" h="71" extrusionOk="0">
                  <a:moveTo>
                    <a:pt x="0" y="0"/>
                  </a:moveTo>
                  <a:lnTo>
                    <a:pt x="0" y="70"/>
                  </a:lnTo>
                  <a:lnTo>
                    <a:pt x="1064" y="70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644;p52"/>
            <p:cNvSpPr/>
            <p:nvPr/>
          </p:nvSpPr>
          <p:spPr>
            <a:xfrm>
              <a:off x="2871196" y="1030045"/>
              <a:ext cx="42004" cy="3987"/>
            </a:xfrm>
            <a:custGeom>
              <a:avLst/>
              <a:gdLst/>
              <a:ahLst/>
              <a:cxnLst/>
              <a:rect l="l" t="t" r="r" b="b"/>
              <a:pathLst>
                <a:path w="748" h="71" extrusionOk="0">
                  <a:moveTo>
                    <a:pt x="0" y="1"/>
                  </a:moveTo>
                  <a:lnTo>
                    <a:pt x="0" y="71"/>
                  </a:lnTo>
                  <a:lnTo>
                    <a:pt x="748" y="71"/>
                  </a:lnTo>
                  <a:lnTo>
                    <a:pt x="7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645;p52"/>
            <p:cNvSpPr/>
            <p:nvPr/>
          </p:nvSpPr>
          <p:spPr>
            <a:xfrm>
              <a:off x="2871196" y="730289"/>
              <a:ext cx="38073" cy="3987"/>
            </a:xfrm>
            <a:custGeom>
              <a:avLst/>
              <a:gdLst/>
              <a:ahLst/>
              <a:cxnLst/>
              <a:rect l="l" t="t" r="r" b="b"/>
              <a:pathLst>
                <a:path w="678" h="71" extrusionOk="0">
                  <a:moveTo>
                    <a:pt x="0" y="0"/>
                  </a:moveTo>
                  <a:lnTo>
                    <a:pt x="0" y="71"/>
                  </a:lnTo>
                  <a:lnTo>
                    <a:pt x="667" y="71"/>
                  </a:lnTo>
                  <a:cubicBezTo>
                    <a:pt x="667" y="47"/>
                    <a:pt x="667" y="24"/>
                    <a:pt x="6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646;p52"/>
            <p:cNvSpPr/>
            <p:nvPr/>
          </p:nvSpPr>
          <p:spPr>
            <a:xfrm>
              <a:off x="2871196" y="1180316"/>
              <a:ext cx="50596" cy="3987"/>
            </a:xfrm>
            <a:custGeom>
              <a:avLst/>
              <a:gdLst/>
              <a:ahLst/>
              <a:cxnLst/>
              <a:rect l="l" t="t" r="r" b="b"/>
              <a:pathLst>
                <a:path w="901" h="71" extrusionOk="0">
                  <a:moveTo>
                    <a:pt x="0" y="0"/>
                  </a:moveTo>
                  <a:lnTo>
                    <a:pt x="0" y="71"/>
                  </a:lnTo>
                  <a:lnTo>
                    <a:pt x="900" y="71"/>
                  </a:lnTo>
                  <a:cubicBezTo>
                    <a:pt x="888" y="47"/>
                    <a:pt x="888" y="24"/>
                    <a:pt x="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647;p52"/>
            <p:cNvSpPr/>
            <p:nvPr/>
          </p:nvSpPr>
          <p:spPr>
            <a:xfrm>
              <a:off x="2871196" y="880504"/>
              <a:ext cx="37455" cy="3369"/>
            </a:xfrm>
            <a:custGeom>
              <a:avLst/>
              <a:gdLst/>
              <a:ahLst/>
              <a:cxnLst/>
              <a:rect l="l" t="t" r="r" b="b"/>
              <a:pathLst>
                <a:path w="667" h="60" extrusionOk="0">
                  <a:moveTo>
                    <a:pt x="0" y="0"/>
                  </a:moveTo>
                  <a:lnTo>
                    <a:pt x="0" y="59"/>
                  </a:lnTo>
                  <a:lnTo>
                    <a:pt x="667" y="59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648;p52"/>
            <p:cNvSpPr/>
            <p:nvPr/>
          </p:nvSpPr>
          <p:spPr>
            <a:xfrm>
              <a:off x="2871196" y="580018"/>
              <a:ext cx="44643" cy="3987"/>
            </a:xfrm>
            <a:custGeom>
              <a:avLst/>
              <a:gdLst/>
              <a:ahLst/>
              <a:cxnLst/>
              <a:rect l="l" t="t" r="r" b="b"/>
              <a:pathLst>
                <a:path w="795" h="71" extrusionOk="0">
                  <a:moveTo>
                    <a:pt x="0" y="1"/>
                  </a:moveTo>
                  <a:lnTo>
                    <a:pt x="0" y="71"/>
                  </a:lnTo>
                  <a:lnTo>
                    <a:pt x="795" y="71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649;p52"/>
            <p:cNvSpPr/>
            <p:nvPr/>
          </p:nvSpPr>
          <p:spPr>
            <a:xfrm>
              <a:off x="2347043" y="503928"/>
              <a:ext cx="3987" cy="906679"/>
            </a:xfrm>
            <a:custGeom>
              <a:avLst/>
              <a:gdLst/>
              <a:ahLst/>
              <a:cxnLst/>
              <a:rect l="l" t="t" r="r" b="b"/>
              <a:pathLst>
                <a:path w="71" h="16146" extrusionOk="0">
                  <a:moveTo>
                    <a:pt x="1" y="1"/>
                  </a:moveTo>
                  <a:lnTo>
                    <a:pt x="1" y="16145"/>
                  </a:lnTo>
                  <a:lnTo>
                    <a:pt x="71" y="16145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650;p52"/>
            <p:cNvSpPr/>
            <p:nvPr/>
          </p:nvSpPr>
          <p:spPr>
            <a:xfrm>
              <a:off x="2646800" y="503928"/>
              <a:ext cx="3987" cy="906679"/>
            </a:xfrm>
            <a:custGeom>
              <a:avLst/>
              <a:gdLst/>
              <a:ahLst/>
              <a:cxnLst/>
              <a:rect l="l" t="t" r="r" b="b"/>
              <a:pathLst>
                <a:path w="71" h="16146" extrusionOk="0">
                  <a:moveTo>
                    <a:pt x="1" y="1"/>
                  </a:moveTo>
                  <a:lnTo>
                    <a:pt x="1" y="16145"/>
                  </a:lnTo>
                  <a:lnTo>
                    <a:pt x="71" y="16145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651;p52"/>
            <p:cNvSpPr/>
            <p:nvPr/>
          </p:nvSpPr>
          <p:spPr>
            <a:xfrm>
              <a:off x="2070197" y="1330531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0"/>
                  </a:moveTo>
                  <a:lnTo>
                    <a:pt x="1" y="70"/>
                  </a:lnTo>
                  <a:lnTo>
                    <a:pt x="14370" y="70"/>
                  </a:lnTo>
                  <a:lnTo>
                    <a:pt x="143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652;p52"/>
            <p:cNvSpPr/>
            <p:nvPr/>
          </p:nvSpPr>
          <p:spPr>
            <a:xfrm>
              <a:off x="2070197" y="1030045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1"/>
                  </a:moveTo>
                  <a:lnTo>
                    <a:pt x="1" y="71"/>
                  </a:lnTo>
                  <a:lnTo>
                    <a:pt x="14370" y="71"/>
                  </a:lnTo>
                  <a:lnTo>
                    <a:pt x="143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653;p52"/>
            <p:cNvSpPr/>
            <p:nvPr/>
          </p:nvSpPr>
          <p:spPr>
            <a:xfrm>
              <a:off x="2070197" y="730289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0"/>
                  </a:moveTo>
                  <a:lnTo>
                    <a:pt x="1" y="71"/>
                  </a:lnTo>
                  <a:lnTo>
                    <a:pt x="14370" y="71"/>
                  </a:lnTo>
                  <a:lnTo>
                    <a:pt x="143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654;p52"/>
            <p:cNvSpPr/>
            <p:nvPr/>
          </p:nvSpPr>
          <p:spPr>
            <a:xfrm>
              <a:off x="2070197" y="1180316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0"/>
                  </a:moveTo>
                  <a:lnTo>
                    <a:pt x="1" y="71"/>
                  </a:lnTo>
                  <a:lnTo>
                    <a:pt x="14370" y="71"/>
                  </a:lnTo>
                  <a:lnTo>
                    <a:pt x="143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655;p52"/>
            <p:cNvSpPr/>
            <p:nvPr/>
          </p:nvSpPr>
          <p:spPr>
            <a:xfrm>
              <a:off x="2070197" y="880504"/>
              <a:ext cx="806947" cy="3369"/>
            </a:xfrm>
            <a:custGeom>
              <a:avLst/>
              <a:gdLst/>
              <a:ahLst/>
              <a:cxnLst/>
              <a:rect l="l" t="t" r="r" b="b"/>
              <a:pathLst>
                <a:path w="14370" h="60" extrusionOk="0">
                  <a:moveTo>
                    <a:pt x="1" y="0"/>
                  </a:moveTo>
                  <a:lnTo>
                    <a:pt x="1" y="59"/>
                  </a:lnTo>
                  <a:lnTo>
                    <a:pt x="14370" y="59"/>
                  </a:lnTo>
                  <a:lnTo>
                    <a:pt x="143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656;p52"/>
            <p:cNvSpPr/>
            <p:nvPr/>
          </p:nvSpPr>
          <p:spPr>
            <a:xfrm>
              <a:off x="2070197" y="580018"/>
              <a:ext cx="806947" cy="3987"/>
            </a:xfrm>
            <a:custGeom>
              <a:avLst/>
              <a:gdLst/>
              <a:ahLst/>
              <a:cxnLst/>
              <a:rect l="l" t="t" r="r" b="b"/>
              <a:pathLst>
                <a:path w="14370" h="71" extrusionOk="0">
                  <a:moveTo>
                    <a:pt x="1" y="1"/>
                  </a:moveTo>
                  <a:lnTo>
                    <a:pt x="1" y="71"/>
                  </a:lnTo>
                  <a:lnTo>
                    <a:pt x="14370" y="71"/>
                  </a:lnTo>
                  <a:lnTo>
                    <a:pt x="143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657;p52"/>
            <p:cNvSpPr/>
            <p:nvPr/>
          </p:nvSpPr>
          <p:spPr>
            <a:xfrm>
              <a:off x="2196771" y="503928"/>
              <a:ext cx="3987" cy="906679"/>
            </a:xfrm>
            <a:custGeom>
              <a:avLst/>
              <a:gdLst/>
              <a:ahLst/>
              <a:cxnLst/>
              <a:rect l="l" t="t" r="r" b="b"/>
              <a:pathLst>
                <a:path w="71" h="16146" extrusionOk="0">
                  <a:moveTo>
                    <a:pt x="1" y="1"/>
                  </a:moveTo>
                  <a:lnTo>
                    <a:pt x="1" y="16145"/>
                  </a:lnTo>
                  <a:lnTo>
                    <a:pt x="71" y="16145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658;p52"/>
            <p:cNvSpPr/>
            <p:nvPr/>
          </p:nvSpPr>
          <p:spPr>
            <a:xfrm>
              <a:off x="2497258" y="503928"/>
              <a:ext cx="3369" cy="861418"/>
            </a:xfrm>
            <a:custGeom>
              <a:avLst/>
              <a:gdLst/>
              <a:ahLst/>
              <a:cxnLst/>
              <a:rect l="l" t="t" r="r" b="b"/>
              <a:pathLst>
                <a:path w="60" h="15340" extrusionOk="0">
                  <a:moveTo>
                    <a:pt x="0" y="1"/>
                  </a:moveTo>
                  <a:lnTo>
                    <a:pt x="0" y="15340"/>
                  </a:lnTo>
                  <a:lnTo>
                    <a:pt x="59" y="1534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659;p52"/>
            <p:cNvSpPr/>
            <p:nvPr/>
          </p:nvSpPr>
          <p:spPr>
            <a:xfrm>
              <a:off x="2797071" y="503928"/>
              <a:ext cx="3987" cy="906679"/>
            </a:xfrm>
            <a:custGeom>
              <a:avLst/>
              <a:gdLst/>
              <a:ahLst/>
              <a:cxnLst/>
              <a:rect l="l" t="t" r="r" b="b"/>
              <a:pathLst>
                <a:path w="71" h="16146" extrusionOk="0">
                  <a:moveTo>
                    <a:pt x="1" y="1"/>
                  </a:moveTo>
                  <a:lnTo>
                    <a:pt x="1" y="16145"/>
                  </a:lnTo>
                  <a:lnTo>
                    <a:pt x="71" y="16145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660;p52"/>
            <p:cNvSpPr/>
            <p:nvPr/>
          </p:nvSpPr>
          <p:spPr>
            <a:xfrm>
              <a:off x="2347043" y="394425"/>
              <a:ext cx="3987" cy="115511"/>
            </a:xfrm>
            <a:custGeom>
              <a:avLst/>
              <a:gdLst/>
              <a:ahLst/>
              <a:cxnLst/>
              <a:rect l="l" t="t" r="r" b="b"/>
              <a:pathLst>
                <a:path w="71" h="2057" extrusionOk="0">
                  <a:moveTo>
                    <a:pt x="1" y="0"/>
                  </a:moveTo>
                  <a:lnTo>
                    <a:pt x="1" y="2056"/>
                  </a:lnTo>
                  <a:lnTo>
                    <a:pt x="71" y="2056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661;p52"/>
            <p:cNvSpPr/>
            <p:nvPr/>
          </p:nvSpPr>
          <p:spPr>
            <a:xfrm>
              <a:off x="2646800" y="406835"/>
              <a:ext cx="3987" cy="103101"/>
            </a:xfrm>
            <a:custGeom>
              <a:avLst/>
              <a:gdLst/>
              <a:ahLst/>
              <a:cxnLst/>
              <a:rect l="l" t="t" r="r" b="b"/>
              <a:pathLst>
                <a:path w="71" h="1836" extrusionOk="0">
                  <a:moveTo>
                    <a:pt x="1" y="1"/>
                  </a:moveTo>
                  <a:lnTo>
                    <a:pt x="1" y="1835"/>
                  </a:lnTo>
                  <a:lnTo>
                    <a:pt x="71" y="1835"/>
                  </a:lnTo>
                  <a:lnTo>
                    <a:pt x="71" y="13"/>
                  </a:lnTo>
                  <a:cubicBezTo>
                    <a:pt x="48" y="13"/>
                    <a:pt x="24" y="1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662;p52"/>
            <p:cNvSpPr/>
            <p:nvPr/>
          </p:nvSpPr>
          <p:spPr>
            <a:xfrm>
              <a:off x="2196771" y="404196"/>
              <a:ext cx="3987" cy="105740"/>
            </a:xfrm>
            <a:custGeom>
              <a:avLst/>
              <a:gdLst/>
              <a:ahLst/>
              <a:cxnLst/>
              <a:rect l="l" t="t" r="r" b="b"/>
              <a:pathLst>
                <a:path w="71" h="1883" extrusionOk="0">
                  <a:moveTo>
                    <a:pt x="1" y="1"/>
                  </a:moveTo>
                  <a:lnTo>
                    <a:pt x="1" y="1882"/>
                  </a:lnTo>
                  <a:lnTo>
                    <a:pt x="71" y="1882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663;p52"/>
            <p:cNvSpPr/>
            <p:nvPr/>
          </p:nvSpPr>
          <p:spPr>
            <a:xfrm>
              <a:off x="2497258" y="400939"/>
              <a:ext cx="3369" cy="108997"/>
            </a:xfrm>
            <a:custGeom>
              <a:avLst/>
              <a:gdLst/>
              <a:ahLst/>
              <a:cxnLst/>
              <a:rect l="l" t="t" r="r" b="b"/>
              <a:pathLst>
                <a:path w="60" h="1941" extrusionOk="0">
                  <a:moveTo>
                    <a:pt x="0" y="1"/>
                  </a:moveTo>
                  <a:lnTo>
                    <a:pt x="0" y="1940"/>
                  </a:lnTo>
                  <a:lnTo>
                    <a:pt x="59" y="194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664;p52"/>
            <p:cNvSpPr/>
            <p:nvPr/>
          </p:nvSpPr>
          <p:spPr>
            <a:xfrm>
              <a:off x="2797071" y="411440"/>
              <a:ext cx="3987" cy="98496"/>
            </a:xfrm>
            <a:custGeom>
              <a:avLst/>
              <a:gdLst/>
              <a:ahLst/>
              <a:cxnLst/>
              <a:rect l="l" t="t" r="r" b="b"/>
              <a:pathLst>
                <a:path w="71" h="1754" extrusionOk="0">
                  <a:moveTo>
                    <a:pt x="1" y="1"/>
                  </a:moveTo>
                  <a:lnTo>
                    <a:pt x="1" y="1753"/>
                  </a:lnTo>
                  <a:lnTo>
                    <a:pt x="71" y="1753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30" y="1607846"/>
            <a:ext cx="3952898" cy="28836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98670" y="1038442"/>
            <a:ext cx="4972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 smtClean="0"/>
              <a:t>Hồ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nước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ngọt</a:t>
            </a:r>
            <a:r>
              <a:rPr lang="en-US" sz="2000" i="1" dirty="0" smtClean="0"/>
              <a:t> Baikal </a:t>
            </a:r>
            <a:r>
              <a:rPr lang="en-US" sz="2000" i="1" dirty="0" err="1" smtClean="0"/>
              <a:t>đóng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băng</a:t>
            </a:r>
            <a:endParaRPr lang="en-US" sz="2000" i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4155D75E-91F1-6602-31B2-44B6A95D893E}"/>
              </a:ext>
            </a:extLst>
          </p:cNvPr>
          <p:cNvSpPr txBox="1">
            <a:spLocks/>
          </p:cNvSpPr>
          <p:nvPr/>
        </p:nvSpPr>
        <p:spPr>
          <a:xfrm>
            <a:off x="558439" y="628527"/>
            <a:ext cx="8027120" cy="99417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sz="5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 TINH ÁNH SÁNG</a:t>
            </a:r>
          </a:p>
        </p:txBody>
      </p:sp>
      <p:pic>
        <p:nvPicPr>
          <p:cNvPr id="12" name="Picture 8">
            <a:extLst>
              <a:ext uri="{FF2B5EF4-FFF2-40B4-BE49-F238E27FC236}">
                <a16:creationId xmlns="" xmlns:a16="http://schemas.microsoft.com/office/drawing/2014/main" id="{F4443F75-C093-CD75-588A-5D1FBAE0D2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7437" y="1783370"/>
            <a:ext cx="3129125" cy="3086100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272CCC5C-AFA3-AC63-D108-25813ED5DD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235301" y="3683353"/>
            <a:ext cx="2613239" cy="1460147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="" xmlns:a16="http://schemas.microsoft.com/office/drawing/2014/main" id="{AB65A397-588B-F8EA-1695-FF83FC04FF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055753" y="4347357"/>
            <a:ext cx="2088245" cy="796144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="" xmlns:a16="http://schemas.microsoft.com/office/drawing/2014/main" id="{C39BCBAA-B24D-E1DF-2D9B-5D412AB1CD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568694" y="1967345"/>
            <a:ext cx="2207058" cy="1845903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="" xmlns:a16="http://schemas.microsoft.com/office/drawing/2014/main" id="{984D3F28-C4C9-4E2C-FCE5-AFC71F6FF6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355004" y="1874199"/>
            <a:ext cx="2207058" cy="184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4046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p:sp>
        <p:nvSpPr>
          <p:cNvPr id="27" name="Speech Bubble: Rectangle 26">
            <a:extLst>
              <a:ext uri="{FF2B5EF4-FFF2-40B4-BE49-F238E27FC236}">
                <a16:creationId xmlns="" xmlns:a16="http://schemas.microsoft.com/office/drawing/2014/main" id="{D83D3188-04A8-F212-E264-8B1805F95112}"/>
              </a:ext>
            </a:extLst>
          </p:cNvPr>
          <p:cNvSpPr/>
          <p:nvPr/>
        </p:nvSpPr>
        <p:spPr>
          <a:xfrm>
            <a:off x="500961" y="314326"/>
            <a:ext cx="6823765" cy="4524374"/>
          </a:xfrm>
          <a:prstGeom prst="wedgeRectCallout">
            <a:avLst>
              <a:gd name="adj1" fmla="val 57016"/>
              <a:gd name="adj2" fmla="val 107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2000" b="1" kern="1200" noProof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SỬ DỤNG TRƯỚC </a:t>
            </a:r>
            <a:r>
              <a:rPr lang="en-US" sz="2000" b="1" kern="1200" noProof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CHƠI</a:t>
            </a:r>
          </a:p>
          <a:p>
            <a:pPr algn="ctr">
              <a:buClrTx/>
              <a:buFontTx/>
              <a:buNone/>
            </a:pPr>
            <a:endParaRPr lang="en-US" sz="2400" b="1" i="1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</a:t>
            </a:r>
            <a:r>
              <a:rPr lang="en-US" sz="18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22: </a:t>
            </a:r>
            <a:endParaRPr lang="en-US" sz="18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Tx/>
              <a:buFontTx/>
              <a:buChar char="-"/>
            </a:pP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Nhấn lần 1 vào từng hành tinh để chuyển sang slide câu hỏi.</a:t>
            </a:r>
          </a:p>
          <a:p>
            <a:pPr marL="342900" indent="-342900" algn="just">
              <a:buClrTx/>
              <a:buFontTx/>
              <a:buChar char="-"/>
            </a:pP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 khi quay trở lại: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ü"/>
            </a:pP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học sinh trả lời đúng, nhấn lần 2 vào từng hành tinh để biến mất.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ü"/>
            </a:pP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học sinh trả lời sai, không nhấn gì cả.</a:t>
            </a:r>
          </a:p>
          <a:p>
            <a:pPr marL="342900" indent="-342900" algn="just">
              <a:buClrTx/>
              <a:buFont typeface="Wingdings" panose="05000000000000000000" pitchFamily="2" charset="2"/>
              <a:buChar char="ü"/>
            </a:pP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cho đến khi hết câu hỏi.</a:t>
            </a:r>
          </a:p>
          <a:p>
            <a:pPr marL="342900" indent="-342900" algn="just">
              <a:buClrTx/>
              <a:buFontTx/>
              <a:buChar char="-"/>
            </a:pP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Nhấn vào nút nguồn màu vàng để chuyển sang slide </a:t>
            </a:r>
            <a:r>
              <a:rPr lang="en-US" sz="18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 theo.</a:t>
            </a:r>
            <a:endParaRPr lang="en-US" sz="18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Tx/>
              <a:buFont typeface="Arial" panose="020B0604020202020204" pitchFamily="34" charset="0"/>
              <a:buChar char="•"/>
            </a:pP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slide </a:t>
            </a:r>
            <a:r>
              <a:rPr lang="en-US" sz="18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</a:t>
            </a: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slide </a:t>
            </a:r>
            <a:r>
              <a:rPr lang="en-US" sz="18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 </a:t>
            </a:r>
            <a:r>
              <a:rPr lang="en-US" sz="18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 khi học sinh trả lời xong, nhấn vào Mặt Trời để quay lại slide bảng câu hỏi (slide </a:t>
            </a:r>
            <a:r>
              <a:rPr lang="en-US" sz="18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22)</a:t>
            </a:r>
            <a:endParaRPr lang="en-US" sz="18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Tx/>
              <a:buFontTx/>
              <a:buNone/>
            </a:pPr>
            <a:endParaRPr lang="vi-VN" sz="18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0" name="Picture 19">
            <a:extLst>
              <a:ext uri="{FF2B5EF4-FFF2-40B4-BE49-F238E27FC236}">
                <a16:creationId xmlns="" xmlns:a16="http://schemas.microsoft.com/office/drawing/2014/main" id="{142693E4-3E1D-6351-E9B4-E17AED0E76B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138070" y="1806097"/>
            <a:ext cx="1637682" cy="239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5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7786" b="778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407504" y="4407004"/>
            <a:ext cx="736496" cy="7364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" y="1"/>
            <a:ext cx="736496" cy="73649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3DB29DEB-0364-2998-F96D-F39904B11D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676" y="261739"/>
            <a:ext cx="2171888" cy="201185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="" xmlns:a16="http://schemas.microsoft.com/office/drawing/2014/main" id="{FC311497-06C7-8297-AD53-821D053E11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0560" y="294905"/>
            <a:ext cx="2194751" cy="199813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="" xmlns:a16="http://schemas.microsoft.com/office/drawing/2014/main" id="{A09C34DB-14FE-B694-1452-11D41AF46F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2140" y="292644"/>
            <a:ext cx="2062151" cy="20484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="" xmlns:a16="http://schemas.microsoft.com/office/drawing/2014/main" id="{ABCD5529-57F8-066E-8A82-42DC1D42E4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3240" y="345157"/>
            <a:ext cx="2176461" cy="203014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="" xmlns:a16="http://schemas.microsoft.com/office/drawing/2014/main" id="{73E24498-C961-2C85-84FD-34F602EFF6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262" y="2823664"/>
            <a:ext cx="2176461" cy="211244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="" xmlns:a16="http://schemas.microsoft.com/office/drawing/2014/main" id="{4277B23E-2564-EFCE-87F9-B937637CE6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5875" y="2775655"/>
            <a:ext cx="2606266" cy="220846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="" xmlns:a16="http://schemas.microsoft.com/office/drawing/2014/main" id="{CAF6E8A2-BA24-5A18-17CB-1763FD2175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7530" y="2760488"/>
            <a:ext cx="2523963" cy="2249619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="" xmlns:a16="http://schemas.microsoft.com/office/drawing/2014/main" id="{BB67DA70-5C9E-4D78-B89C-276456B980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91494" y="2825951"/>
            <a:ext cx="2103302" cy="2158171"/>
          </a:xfrm>
          <a:prstGeom prst="rect">
            <a:avLst/>
          </a:prstGeom>
        </p:spPr>
      </p:pic>
      <p:pic>
        <p:nvPicPr>
          <p:cNvPr id="51" name="Picture 50">
            <a:hlinkClick r:id="rId14" action="ppaction://hlinksldjump"/>
            <a:extLst>
              <a:ext uri="{FF2B5EF4-FFF2-40B4-BE49-F238E27FC236}">
                <a16:creationId xmlns="" xmlns:a16="http://schemas.microsoft.com/office/drawing/2014/main" id="{EE282422-8268-3BC4-7A53-B1E6F3AC83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676" y="261739"/>
            <a:ext cx="2171888" cy="2011854"/>
          </a:xfrm>
          <a:prstGeom prst="rect">
            <a:avLst/>
          </a:prstGeom>
        </p:spPr>
      </p:pic>
      <p:pic>
        <p:nvPicPr>
          <p:cNvPr id="52" name="Picture 51">
            <a:hlinkClick r:id="rId15" action="ppaction://hlinksldjump"/>
            <a:extLst>
              <a:ext uri="{FF2B5EF4-FFF2-40B4-BE49-F238E27FC236}">
                <a16:creationId xmlns="" xmlns:a16="http://schemas.microsoft.com/office/drawing/2014/main" id="{3894C558-7728-E559-D5DE-30271DEA57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0560" y="294905"/>
            <a:ext cx="2194751" cy="1998137"/>
          </a:xfrm>
          <a:prstGeom prst="rect">
            <a:avLst/>
          </a:prstGeom>
        </p:spPr>
      </p:pic>
      <p:pic>
        <p:nvPicPr>
          <p:cNvPr id="53" name="Picture 52">
            <a:hlinkClick r:id="rId16" action="ppaction://hlinksldjump"/>
            <a:extLst>
              <a:ext uri="{FF2B5EF4-FFF2-40B4-BE49-F238E27FC236}">
                <a16:creationId xmlns="" xmlns:a16="http://schemas.microsoft.com/office/drawing/2014/main" id="{05233330-9DF7-C9C9-8CA8-2E9DF2BF0C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2140" y="292644"/>
            <a:ext cx="2062151" cy="2048434"/>
          </a:xfrm>
          <a:prstGeom prst="rect">
            <a:avLst/>
          </a:prstGeom>
        </p:spPr>
      </p:pic>
      <p:pic>
        <p:nvPicPr>
          <p:cNvPr id="54" name="Picture 53">
            <a:hlinkClick r:id="rId17" action="ppaction://hlinksldjump"/>
            <a:extLst>
              <a:ext uri="{FF2B5EF4-FFF2-40B4-BE49-F238E27FC236}">
                <a16:creationId xmlns="" xmlns:a16="http://schemas.microsoft.com/office/drawing/2014/main" id="{7E014AD6-106C-E72E-283C-513B842086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3240" y="345157"/>
            <a:ext cx="2176461" cy="2030144"/>
          </a:xfrm>
          <a:prstGeom prst="rect">
            <a:avLst/>
          </a:prstGeom>
        </p:spPr>
      </p:pic>
      <p:pic>
        <p:nvPicPr>
          <p:cNvPr id="55" name="Picture 54">
            <a:hlinkClick r:id="rId18" action="ppaction://hlinksldjump"/>
            <a:extLst>
              <a:ext uri="{FF2B5EF4-FFF2-40B4-BE49-F238E27FC236}">
                <a16:creationId xmlns="" xmlns:a16="http://schemas.microsoft.com/office/drawing/2014/main" id="{A9849504-87F2-9708-EF5D-67F0A3DFAA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262" y="2823664"/>
            <a:ext cx="2176461" cy="2112447"/>
          </a:xfrm>
          <a:prstGeom prst="rect">
            <a:avLst/>
          </a:prstGeom>
        </p:spPr>
      </p:pic>
      <p:pic>
        <p:nvPicPr>
          <p:cNvPr id="56" name="Picture 55">
            <a:hlinkClick r:id="rId19" action="ppaction://hlinksldjump"/>
            <a:extLst>
              <a:ext uri="{FF2B5EF4-FFF2-40B4-BE49-F238E27FC236}">
                <a16:creationId xmlns="" xmlns:a16="http://schemas.microsoft.com/office/drawing/2014/main" id="{2084E0B7-A5F4-661C-36F3-91E81BDF17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5875" y="2775655"/>
            <a:ext cx="2606266" cy="2208467"/>
          </a:xfrm>
          <a:prstGeom prst="rect">
            <a:avLst/>
          </a:prstGeom>
        </p:spPr>
      </p:pic>
      <p:pic>
        <p:nvPicPr>
          <p:cNvPr id="57" name="Picture 56">
            <a:hlinkClick r:id="rId20" action="ppaction://hlinksldjump"/>
            <a:extLst>
              <a:ext uri="{FF2B5EF4-FFF2-40B4-BE49-F238E27FC236}">
                <a16:creationId xmlns="" xmlns:a16="http://schemas.microsoft.com/office/drawing/2014/main" id="{157BAEDE-9C87-64A8-73D1-A39EF07C6E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7530" y="2760488"/>
            <a:ext cx="2523963" cy="2249619"/>
          </a:xfrm>
          <a:prstGeom prst="rect">
            <a:avLst/>
          </a:prstGeom>
        </p:spPr>
      </p:pic>
      <p:pic>
        <p:nvPicPr>
          <p:cNvPr id="58" name="Picture 57">
            <a:hlinkClick r:id="rId21" action="ppaction://hlinksldjump"/>
            <a:extLst>
              <a:ext uri="{FF2B5EF4-FFF2-40B4-BE49-F238E27FC236}">
                <a16:creationId xmlns="" xmlns:a16="http://schemas.microsoft.com/office/drawing/2014/main" id="{D6D367E6-F709-C6FD-2FA2-84C84EE0ED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91494" y="2825951"/>
            <a:ext cx="2103302" cy="2158171"/>
          </a:xfrm>
          <a:prstGeom prst="rect">
            <a:avLst/>
          </a:prstGeom>
        </p:spPr>
      </p:pic>
      <p:pic>
        <p:nvPicPr>
          <p:cNvPr id="68" name="Picture 9">
            <a:hlinkClick r:id="rId22" action="ppaction://hlinksldjump"/>
            <a:extLst>
              <a:ext uri="{FF2B5EF4-FFF2-40B4-BE49-F238E27FC236}">
                <a16:creationId xmlns="" xmlns:a16="http://schemas.microsoft.com/office/drawing/2014/main" id="{1B380651-4B0A-AC11-C8EB-FB6EC22C368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-2974" y="4566930"/>
            <a:ext cx="574474" cy="57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8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otebook Meeting by Slidesgo">
  <a:themeElements>
    <a:clrScheme name="Simple Light">
      <a:dk1>
        <a:srgbClr val="2E2E2E"/>
      </a:dk1>
      <a:lt1>
        <a:srgbClr val="F2E1CC"/>
      </a:lt1>
      <a:dk2>
        <a:srgbClr val="273970"/>
      </a:dk2>
      <a:lt2>
        <a:srgbClr val="7D3B26"/>
      </a:lt2>
      <a:accent1>
        <a:srgbClr val="E6AA54"/>
      </a:accent1>
      <a:accent2>
        <a:srgbClr val="F7F7F5"/>
      </a:accent2>
      <a:accent3>
        <a:srgbClr val="C0B2A7"/>
      </a:accent3>
      <a:accent4>
        <a:srgbClr val="FFFFFF"/>
      </a:accent4>
      <a:accent5>
        <a:srgbClr val="FFFFFF"/>
      </a:accent5>
      <a:accent6>
        <a:srgbClr val="FFFFFF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756</Words>
  <Application>Microsoft Office PowerPoint</Application>
  <PresentationFormat>On-screen Show (16:9)</PresentationFormat>
  <Paragraphs>114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Calibri</vt:lpstr>
      <vt:lpstr>EB Garamond</vt:lpstr>
      <vt:lpstr>Times New Roman</vt:lpstr>
      <vt:lpstr>Wingdings</vt:lpstr>
      <vt:lpstr>Fira Sans</vt:lpstr>
      <vt:lpstr>Arial</vt:lpstr>
      <vt:lpstr>Cambria Math</vt:lpstr>
      <vt:lpstr>Concert One</vt:lpstr>
      <vt:lpstr>Notebook Meeting by Slidesgo</vt:lpstr>
      <vt:lpstr>1_Office Theme</vt:lpstr>
      <vt:lpstr>LUYỆN TẬP CHUNG (Tiết 2)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MEETING</dc:title>
  <dc:creator>User</dc:creator>
  <cp:lastModifiedBy>Microsoft account</cp:lastModifiedBy>
  <cp:revision>24</cp:revision>
  <dcterms:modified xsi:type="dcterms:W3CDTF">2022-10-04T14:59:40Z</dcterms:modified>
</cp:coreProperties>
</file>