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84" r:id="rId2"/>
    <p:sldId id="285" r:id="rId3"/>
    <p:sldId id="286" r:id="rId4"/>
    <p:sldId id="287" r:id="rId5"/>
    <p:sldId id="288" r:id="rId6"/>
    <p:sldId id="289" r:id="rId7"/>
    <p:sldId id="290" r:id="rId8"/>
    <p:sldId id="291" r:id="rId9"/>
    <p:sldId id="292" r:id="rId10"/>
    <p:sldId id="293" r:id="rId11"/>
    <p:sldId id="256" r:id="rId12"/>
    <p:sldId id="257" r:id="rId13"/>
    <p:sldId id="258" r:id="rId14"/>
    <p:sldId id="278" r:id="rId15"/>
    <p:sldId id="259" r:id="rId16"/>
    <p:sldId id="263" r:id="rId17"/>
    <p:sldId id="265" r:id="rId18"/>
    <p:sldId id="266" r:id="rId19"/>
    <p:sldId id="267" r:id="rId20"/>
    <p:sldId id="268" r:id="rId21"/>
    <p:sldId id="264" r:id="rId22"/>
    <p:sldId id="270" r:id="rId23"/>
    <p:sldId id="279" r:id="rId24"/>
    <p:sldId id="273" r:id="rId25"/>
    <p:sldId id="274" r:id="rId26"/>
    <p:sldId id="272" r:id="rId27"/>
    <p:sldId id="280" r:id="rId28"/>
    <p:sldId id="281" r:id="rId29"/>
    <p:sldId id="283" r:id="rId30"/>
    <p:sldId id="275" r:id="rId31"/>
    <p:sldId id="277" r:id="rId32"/>
  </p:sldIdLst>
  <p:sldSz cx="12188825" cy="6858000"/>
  <p:notesSz cx="6858000" cy="9144000"/>
  <p:embeddedFontLst>
    <p:embeddedFont>
      <p:font typeface="Calibri" panose="020F0502020204030204" pitchFamily="34" charset="0"/>
      <p:regular r:id="rId34"/>
      <p:bold r:id="rId35"/>
      <p:italic r:id="rId36"/>
      <p:boldItalic r:id="rId37"/>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22" autoAdjust="0"/>
  </p:normalViewPr>
  <p:slideViewPr>
    <p:cSldViewPr>
      <p:cViewPr varScale="1">
        <p:scale>
          <a:sx n="69" d="100"/>
          <a:sy n="69" d="100"/>
        </p:scale>
        <p:origin x="576" y="96"/>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8C0A61-56FC-4E0A-AD11-37CBA7F680BB}" type="datetimeFigureOut">
              <a:rPr lang="en-US" smtClean="0"/>
              <a:t>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7689A6-A82D-40B0-AACD-BC89E8A6D599}" type="slidenum">
              <a:rPr lang="en-US" smtClean="0"/>
              <a:t>‹#›</a:t>
            </a:fld>
            <a:endParaRPr lang="en-US"/>
          </a:p>
        </p:txBody>
      </p:sp>
    </p:spTree>
    <p:extLst>
      <p:ext uri="{BB962C8B-B14F-4D97-AF65-F5344CB8AC3E}">
        <p14:creationId xmlns:p14="http://schemas.microsoft.com/office/powerpoint/2010/main" val="2026451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2</a:t>
            </a:fld>
            <a:endParaRPr lang="en-US"/>
          </a:p>
        </p:txBody>
      </p:sp>
    </p:spTree>
    <p:extLst>
      <p:ext uri="{BB962C8B-B14F-4D97-AF65-F5344CB8AC3E}">
        <p14:creationId xmlns:p14="http://schemas.microsoft.com/office/powerpoint/2010/main" val="1656134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3</a:t>
            </a:fld>
            <a:endParaRPr lang="en-US"/>
          </a:p>
        </p:txBody>
      </p:sp>
    </p:spTree>
    <p:extLst>
      <p:ext uri="{BB962C8B-B14F-4D97-AF65-F5344CB8AC3E}">
        <p14:creationId xmlns:p14="http://schemas.microsoft.com/office/powerpoint/2010/main" val="3880647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6</a:t>
            </a:fld>
            <a:endParaRPr lang="en-US"/>
          </a:p>
        </p:txBody>
      </p:sp>
    </p:spTree>
    <p:extLst>
      <p:ext uri="{BB962C8B-B14F-4D97-AF65-F5344CB8AC3E}">
        <p14:creationId xmlns:p14="http://schemas.microsoft.com/office/powerpoint/2010/main" val="222000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7</a:t>
            </a:fld>
            <a:endParaRPr lang="en-US"/>
          </a:p>
        </p:txBody>
      </p:sp>
    </p:spTree>
    <p:extLst>
      <p:ext uri="{BB962C8B-B14F-4D97-AF65-F5344CB8AC3E}">
        <p14:creationId xmlns:p14="http://schemas.microsoft.com/office/powerpoint/2010/main" val="2772875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8</a:t>
            </a:fld>
            <a:endParaRPr lang="en-US"/>
          </a:p>
        </p:txBody>
      </p:sp>
    </p:spTree>
    <p:extLst>
      <p:ext uri="{BB962C8B-B14F-4D97-AF65-F5344CB8AC3E}">
        <p14:creationId xmlns:p14="http://schemas.microsoft.com/office/powerpoint/2010/main" val="3770998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9</a:t>
            </a:fld>
            <a:endParaRPr lang="en-US"/>
          </a:p>
        </p:txBody>
      </p:sp>
    </p:spTree>
    <p:extLst>
      <p:ext uri="{BB962C8B-B14F-4D97-AF65-F5344CB8AC3E}">
        <p14:creationId xmlns:p14="http://schemas.microsoft.com/office/powerpoint/2010/main" val="1556410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10</a:t>
            </a:fld>
            <a:endParaRPr lang="en-US"/>
          </a:p>
        </p:txBody>
      </p:sp>
    </p:spTree>
    <p:extLst>
      <p:ext uri="{BB962C8B-B14F-4D97-AF65-F5344CB8AC3E}">
        <p14:creationId xmlns:p14="http://schemas.microsoft.com/office/powerpoint/2010/main" val="1045426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507461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01984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657895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847637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592038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629155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664307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089167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545996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724621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smtClean="0"/>
              <a:t>Click to edit Master title style</a:t>
            </a:r>
            <a:endParaRPr lang="en-US"/>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smtClean="0"/>
              <a:t>Click to edit Master title style</a:t>
            </a:r>
            <a:endParaRPr lang="en-US"/>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smtClean="0"/>
              <a:t>Click to edit Master title style</a:t>
            </a:r>
            <a:endParaRPr lang="en-US"/>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2/17/2024</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2.xml"/><Relationship Id="rId2" Type="http://schemas.openxmlformats.org/officeDocument/2006/relationships/notesSlide" Target="../notesSlides/notesSlide7.xml"/><Relationship Id="rId16" Type="http://schemas.openxmlformats.org/officeDocument/2006/relationships/slide" Target="slide11.xml"/><Relationship Id="rId1" Type="http://schemas.openxmlformats.org/officeDocument/2006/relationships/slideLayout" Target="../slideLayouts/slideLayout2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NULL"/><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NULL"/><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2.svg"/><Relationship Id="rId18" Type="http://schemas.openxmlformats.org/officeDocument/2006/relationships/image" Target="../media/image35.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32.png"/><Relationship Id="rId17" Type="http://schemas.openxmlformats.org/officeDocument/2006/relationships/image" Target="../media/image16.svg"/><Relationship Id="rId2" Type="http://schemas.openxmlformats.org/officeDocument/2006/relationships/image" Target="../media/image27.png"/><Relationship Id="rId16" Type="http://schemas.openxmlformats.org/officeDocument/2006/relationships/image" Target="../media/image34.png"/><Relationship Id="rId20"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10" Type="http://schemas.openxmlformats.org/officeDocument/2006/relationships/image" Target="../media/image31.png"/><Relationship Id="rId19" Type="http://schemas.openxmlformats.org/officeDocument/2006/relationships/image" Target="../media/image18.svg"/><Relationship Id="rId4" Type="http://schemas.openxmlformats.org/officeDocument/2006/relationships/image" Target="../media/image28.png"/><Relationship Id="rId9" Type="http://schemas.openxmlformats.org/officeDocument/2006/relationships/image" Target="../media/image8.svg"/><Relationship Id="rId14" Type="http://schemas.openxmlformats.org/officeDocument/2006/relationships/image" Target="../media/image33.png"/><Relationship Id="rId22"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9.sv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9.svg"/></Relationships>
</file>

<file path=ppt/slides/_rels/slide1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29.svg"/><Relationship Id="rId9" Type="http://schemas.openxmlformats.org/officeDocument/2006/relationships/image" Target="../media/image4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0.sv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2.svg"/><Relationship Id="rId7"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9.sv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64.svg"/><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67.sv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7.xml"/><Relationship Id="rId18" Type="http://schemas.openxmlformats.org/officeDocument/2006/relationships/slide" Target="slide11.xml"/><Relationship Id="rId3" Type="http://schemas.openxmlformats.org/officeDocument/2006/relationships/audio" Target="../media/audio1.wav"/><Relationship Id="rId7" Type="http://schemas.openxmlformats.org/officeDocument/2006/relationships/image" Target="../media/image7.png"/><Relationship Id="rId12" Type="http://schemas.openxmlformats.org/officeDocument/2006/relationships/slide" Target="slide8.xml"/><Relationship Id="rId17" Type="http://schemas.openxmlformats.org/officeDocument/2006/relationships/slide" Target="slide10.xml"/><Relationship Id="rId2" Type="http://schemas.openxmlformats.org/officeDocument/2006/relationships/notesSlide" Target="../notesSlides/notesSlide1.xml"/><Relationship Id="rId16" Type="http://schemas.openxmlformats.org/officeDocument/2006/relationships/slide" Target="slide9.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slide" Target="slide4.xml"/><Relationship Id="rId5" Type="http://schemas.openxmlformats.org/officeDocument/2006/relationships/image" Target="NULL"/><Relationship Id="rId15" Type="http://schemas.openxmlformats.org/officeDocument/2006/relationships/slide" Target="slide5.xml"/><Relationship Id="rId10" Type="http://schemas.openxmlformats.org/officeDocument/2006/relationships/image" Target="NULL"/><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25.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jpeg"/><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4.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audio" Target="../media/audio1.wav"/><Relationship Id="rId7" Type="http://schemas.openxmlformats.org/officeDocument/2006/relationships/slide" Target="slide2.xml"/><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4.xml"/><Relationship Id="rId6" Type="http://schemas.openxmlformats.org/officeDocument/2006/relationships/slide" Target="slide11.xml"/><Relationship Id="rId11" Type="http://schemas.openxmlformats.org/officeDocument/2006/relationships/image" Target="../media/image12.png"/><Relationship Id="rId5" Type="http://schemas.openxmlformats.org/officeDocument/2006/relationships/image" Target="NULL"/><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9.png"/><Relationship Id="rId9" Type="http://schemas.openxmlformats.org/officeDocument/2006/relationships/image" Target="NULL"/><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38.svg"/><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NULL"/><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10.png"/><Relationship Id="rId2" Type="http://schemas.openxmlformats.org/officeDocument/2006/relationships/audio" Target="../media/audio1.wav"/><Relationship Id="rId16" Type="http://schemas.openxmlformats.org/officeDocument/2006/relationships/slide" Target="slide2.xml"/><Relationship Id="rId1" Type="http://schemas.openxmlformats.org/officeDocument/2006/relationships/slideLayout" Target="../slideLayouts/slideLayout15.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slide" Target="slide11.xml"/><Relationship Id="rId10" Type="http://schemas.openxmlformats.org/officeDocument/2006/relationships/image" Target="../media/image16.png"/><Relationship Id="rId4" Type="http://schemas.openxmlformats.org/officeDocument/2006/relationships/image" Target="NULL"/><Relationship Id="rId9" Type="http://schemas.openxmlformats.org/officeDocument/2006/relationships/image" Target="../media/image15.pn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11.xml"/><Relationship Id="rId3" Type="http://schemas.openxmlformats.org/officeDocument/2006/relationships/image" Target="../media/image9.png"/><Relationship Id="rId21" Type="http://schemas.openxmlformats.org/officeDocument/2006/relationships/image" Target="NULL"/><Relationship Id="rId7" Type="http://schemas.openxmlformats.org/officeDocument/2006/relationships/image" Target="../media/image12.png"/><Relationship Id="rId12" Type="http://schemas.openxmlformats.org/officeDocument/2006/relationships/image" Target="../media/image17.png"/><Relationship Id="rId17" Type="http://schemas.microsoft.com/office/2007/relationships/hdphoto" Target="../media/hdphoto1.wdp"/><Relationship Id="rId2" Type="http://schemas.openxmlformats.org/officeDocument/2006/relationships/audio" Target="../media/audio1.wav"/><Relationship Id="rId16" Type="http://schemas.openxmlformats.org/officeDocument/2006/relationships/image" Target="../media/image22.png"/><Relationship Id="rId20"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NULL"/><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slide" Target="slide2.xml"/><Relationship Id="rId9" Type="http://schemas.openxmlformats.org/officeDocument/2006/relationships/image" Target="../media/image14.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11.xml"/><Relationship Id="rId2" Type="http://schemas.openxmlformats.org/officeDocument/2006/relationships/notesSlide" Target="../notesSlides/notesSlide3.xml"/><Relationship Id="rId16" Type="http://schemas.openxmlformats.org/officeDocument/2006/relationships/image" Target="../media/image23.jpeg"/><Relationship Id="rId20" Type="http://schemas.openxmlformats.org/officeDocument/2006/relationships/image" Target="NULL"/><Relationship Id="rId1" Type="http://schemas.openxmlformats.org/officeDocument/2006/relationships/slideLayout" Target="../slideLayouts/slideLayout1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NULL"/><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11.xml"/><Relationship Id="rId2" Type="http://schemas.openxmlformats.org/officeDocument/2006/relationships/notesSlide" Target="../notesSlides/notesSlide4.xml"/><Relationship Id="rId16" Type="http://schemas.openxmlformats.org/officeDocument/2006/relationships/image" Target="../media/image24.jpeg"/><Relationship Id="rId20" Type="http://schemas.openxmlformats.org/officeDocument/2006/relationships/image" Target="NULL"/><Relationship Id="rId1" Type="http://schemas.openxmlformats.org/officeDocument/2006/relationships/slideLayout" Target="../slideLayouts/slideLayout1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NULL"/><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11.xml"/><Relationship Id="rId2" Type="http://schemas.openxmlformats.org/officeDocument/2006/relationships/notesSlide" Target="../notesSlides/notesSlide5.xml"/><Relationship Id="rId16" Type="http://schemas.openxmlformats.org/officeDocument/2006/relationships/image" Target="../media/image25.jpeg"/><Relationship Id="rId20" Type="http://schemas.openxmlformats.org/officeDocument/2006/relationships/image" Target="NULL"/><Relationship Id="rId1" Type="http://schemas.openxmlformats.org/officeDocument/2006/relationships/slideLayout" Target="../slideLayouts/slideLayout19.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NULL"/><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11.xml"/><Relationship Id="rId2" Type="http://schemas.openxmlformats.org/officeDocument/2006/relationships/notesSlide" Target="../notesSlides/notesSlide6.xml"/><Relationship Id="rId16" Type="http://schemas.openxmlformats.org/officeDocument/2006/relationships/image" Target="../media/image26.png"/><Relationship Id="rId20" Type="http://schemas.openxmlformats.org/officeDocument/2006/relationships/image" Target="NULL"/><Relationship Id="rId1" Type="http://schemas.openxmlformats.org/officeDocument/2006/relationships/slideLayout" Target="../slideLayouts/slideLayout20.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NULL"/><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ectangle: Rounded Corners 115">
            <a:extLst>
              <a:ext uri="{FF2B5EF4-FFF2-40B4-BE49-F238E27FC236}">
                <a16:creationId xmlns:a16="http://schemas.microsoft.com/office/drawing/2014/main" id="{82F53C26-248E-4AEB-9999-D41DB034BA6C}"/>
              </a:ext>
            </a:extLst>
          </p:cNvPr>
          <p:cNvSpPr/>
          <p:nvPr/>
        </p:nvSpPr>
        <p:spPr>
          <a:xfrm>
            <a:off x="2969453" y="2232760"/>
            <a:ext cx="5947012" cy="844826"/>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3653856" y="2347529"/>
            <a:ext cx="4476492" cy="707886"/>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rPr>
              <a:t>GIẢI MÃ Ô CHỮ</a:t>
            </a: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148824" y="2337369"/>
            <a:ext cx="641050" cy="638320"/>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094226" y="2337369"/>
            <a:ext cx="641050" cy="638320"/>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10" name="Picture 6"/>
          <p:cNvPicPr>
            <a:picLocks noChangeAspect="1"/>
          </p:cNvPicPr>
          <p:nvPr/>
        </p:nvPicPr>
        <p:blipFill>
          <a:blip r:embed="rId4"/>
          <a:srcRect l="64771" t="21970"/>
          <a:stretch>
            <a:fillRect/>
          </a:stretch>
        </p:blipFill>
        <p:spPr>
          <a:xfrm rot="5400000">
            <a:off x="1244722" y="1604834"/>
            <a:ext cx="3802749" cy="8423022"/>
          </a:xfrm>
          <a:prstGeom prst="rect">
            <a:avLst/>
          </a:prstGeom>
        </p:spPr>
      </p:pic>
      <p:grpSp>
        <p:nvGrpSpPr>
          <p:cNvPr id="11" name="Group 7"/>
          <p:cNvGrpSpPr/>
          <p:nvPr/>
        </p:nvGrpSpPr>
        <p:grpSpPr>
          <a:xfrm>
            <a:off x="414456" y="544646"/>
            <a:ext cx="556781" cy="562926"/>
            <a:chOff x="0" y="0"/>
            <a:chExt cx="489869" cy="461803"/>
          </a:xfrm>
        </p:grpSpPr>
        <p:sp>
          <p:nvSpPr>
            <p:cNvPr id="12" name="AutoShape 8"/>
            <p:cNvSpPr/>
            <p:nvPr/>
          </p:nvSpPr>
          <p:spPr>
            <a:xfrm>
              <a:off x="0" y="0"/>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3" name="AutoShape 9"/>
            <p:cNvSpPr/>
            <p:nvPr/>
          </p:nvSpPr>
          <p:spPr>
            <a:xfrm>
              <a:off x="0" y="205275"/>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4" name="AutoShape 10"/>
            <p:cNvSpPr/>
            <p:nvPr/>
          </p:nvSpPr>
          <p:spPr>
            <a:xfrm>
              <a:off x="0" y="410931"/>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grpSp>
      <p:pic>
        <p:nvPicPr>
          <p:cNvPr id="15" name="Picture 13"/>
          <p:cNvPicPr>
            <a:picLocks noChangeAspect="1"/>
          </p:cNvPicPr>
          <p:nvPr/>
        </p:nvPicPr>
        <p:blipFill>
          <a:blip r:embed="rId5"/>
          <a:srcRect/>
          <a:stretch>
            <a:fillRect/>
          </a:stretch>
        </p:blipFill>
        <p:spPr>
          <a:xfrm rot="-7094170">
            <a:off x="9183084" y="-4526063"/>
            <a:ext cx="7034996" cy="7235659"/>
          </a:xfrm>
          <a:prstGeom prst="rect">
            <a:avLst/>
          </a:prstGeom>
        </p:spPr>
      </p:pic>
      <p:sp>
        <p:nvSpPr>
          <p:cNvPr id="16" name="!!1a">
            <a:extLst>
              <a:ext uri="{FF2B5EF4-FFF2-40B4-BE49-F238E27FC236}">
                <a16:creationId xmlns:a16="http://schemas.microsoft.com/office/drawing/2014/main" id="{65DA152C-4C6C-4037-B246-7F8E64CF95AF}"/>
              </a:ext>
            </a:extLst>
          </p:cNvPr>
          <p:cNvSpPr txBox="1"/>
          <p:nvPr/>
        </p:nvSpPr>
        <p:spPr>
          <a:xfrm>
            <a:off x="1042829" y="486858"/>
            <a:ext cx="10056564" cy="1492327"/>
          </a:xfrm>
          <a:prstGeom prst="rect">
            <a:avLst/>
          </a:prstGeom>
          <a:noFill/>
        </p:spPr>
        <p:txBody>
          <a:bodyPr wrap="square" rtlCol="0">
            <a:spAutoFit/>
          </a:bodyPr>
          <a:lstStyle/>
          <a:p>
            <a:pPr algn="ctr"/>
            <a:r>
              <a:rPr lang="en-US" sz="2499" b="1" dirty="0">
                <a:solidFill>
                  <a:srgbClr val="FC6E51"/>
                </a:solidFill>
                <a:effectLst>
                  <a:outerShdw blurRad="38100" dist="38100" dir="2700000" algn="tl">
                    <a:srgbClr val="000000">
                      <a:alpha val="43137"/>
                    </a:srgbClr>
                  </a:outerShdw>
                </a:effectLst>
                <a:latin typeface="Times New Roman" panose="02020603050405020304" pitchFamily="18" charset="0"/>
              </a:rPr>
              <a:t>KHTN 8</a:t>
            </a:r>
          </a:p>
          <a:p>
            <a:pPr algn="ctr"/>
            <a:r>
              <a:rPr lang="en-US" sz="6598" b="1" dirty="0">
                <a:solidFill>
                  <a:srgbClr val="FC6E51"/>
                </a:solidFill>
                <a:effectLst>
                  <a:outerShdw blurRad="38100" dist="38100" dir="2700000" algn="tl">
                    <a:srgbClr val="000000">
                      <a:alpha val="43137"/>
                    </a:srgbClr>
                  </a:outerShdw>
                </a:effectLst>
                <a:latin typeface="Times New Roman" panose="02020603050405020304" pitchFamily="18" charset="0"/>
              </a:rPr>
              <a:t>SINH SẢN Ở NGƯỜI</a:t>
            </a:r>
            <a:endParaRPr lang="vi-VN" sz="6598" b="1" dirty="0">
              <a:solidFill>
                <a:srgbClr val="FC6E51"/>
              </a:solidFill>
              <a:effectLst>
                <a:outerShdw blurRad="38100" dist="38100" dir="2700000" algn="tl">
                  <a:srgbClr val="000000">
                    <a:alpha val="43137"/>
                  </a:srgbClr>
                </a:outerShdw>
              </a:effectLst>
              <a:latin typeface="Times New Roman" panose="02020603050405020304" pitchFamily="18" charset="0"/>
            </a:endParaRPr>
          </a:p>
        </p:txBody>
      </p:sp>
      <p:sp>
        <p:nvSpPr>
          <p:cNvPr id="17" name="!!1a">
            <a:extLst>
              <a:ext uri="{FF2B5EF4-FFF2-40B4-BE49-F238E27FC236}">
                <a16:creationId xmlns:a16="http://schemas.microsoft.com/office/drawing/2014/main" id="{65DA152C-4C6C-4037-B246-7F8E64CF95AF}"/>
              </a:ext>
            </a:extLst>
          </p:cNvPr>
          <p:cNvSpPr txBox="1"/>
          <p:nvPr/>
        </p:nvSpPr>
        <p:spPr>
          <a:xfrm>
            <a:off x="414456" y="3331160"/>
            <a:ext cx="11313312" cy="2307723"/>
          </a:xfrm>
          <a:prstGeom prst="rect">
            <a:avLst/>
          </a:prstGeom>
          <a:noFill/>
        </p:spPr>
        <p:txBody>
          <a:bodyPr wrap="square" rtlCol="0">
            <a:spAutoFit/>
          </a:bodyPr>
          <a:lstStyle/>
          <a:p>
            <a:pPr algn="ct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Chọn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1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tham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gia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trả</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lời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điền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vào</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hoàn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tất</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8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tìm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ra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từ</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khóa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của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a:t>
            </a:r>
          </a:p>
          <a:p>
            <a:pPr algn="ctr">
              <a:lnSpc>
                <a:spcPct val="150000"/>
              </a:lnSpc>
            </a:pPr>
            <a:r>
              <a:rPr lang="en-US" sz="2399" b="1" dirty="0" err="1">
                <a:solidFill>
                  <a:schemeClr val="accent3">
                    <a:lumMod val="75000"/>
                  </a:schemeClr>
                </a:solidFill>
                <a:latin typeface="Times New Roman" panose="02020603050405020304" pitchFamily="18" charset="0"/>
              </a:rPr>
              <a:t>Câu</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trả</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lời</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đúng</a:t>
            </a:r>
            <a:r>
              <a:rPr lang="en-US" sz="2399" b="1"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+1đ</a:t>
            </a:r>
          </a:p>
          <a:p>
            <a:pPr algn="ctr">
              <a:lnSpc>
                <a:spcPct val="150000"/>
              </a:lnSpc>
            </a:pPr>
            <a:r>
              <a:rPr lang="en-US" sz="2399" dirty="0" err="1">
                <a:solidFill>
                  <a:schemeClr val="accent3">
                    <a:lumMod val="75000"/>
                  </a:schemeClr>
                </a:solidFill>
                <a:latin typeface="Times New Roman" panose="02020603050405020304" pitchFamily="18" charset="0"/>
              </a:rPr>
              <a:t>Từ</a:t>
            </a:r>
            <a:r>
              <a:rPr lang="en-US" sz="2399" dirty="0">
                <a:solidFill>
                  <a:schemeClr val="accent3">
                    <a:lumMod val="75000"/>
                  </a:schemeClr>
                </a:solidFill>
                <a:latin typeface="Times New Roman" panose="02020603050405020304" pitchFamily="18" charset="0"/>
              </a:rPr>
              <a:t> </a:t>
            </a:r>
            <a:r>
              <a:rPr lang="en-US" sz="2399" dirty="0" err="1">
                <a:solidFill>
                  <a:schemeClr val="accent3">
                    <a:lumMod val="75000"/>
                  </a:schemeClr>
                </a:solidFill>
                <a:latin typeface="Times New Roman" panose="02020603050405020304" pitchFamily="18" charset="0"/>
              </a:rPr>
              <a:t>khóa</a:t>
            </a:r>
            <a:r>
              <a:rPr lang="en-US" sz="2399" dirty="0">
                <a:solidFill>
                  <a:schemeClr val="accent3">
                    <a:lumMod val="75000"/>
                  </a:schemeClr>
                </a:solidFill>
                <a:latin typeface="Times New Roman" panose="02020603050405020304" pitchFamily="18" charset="0"/>
              </a:rPr>
              <a:t> </a:t>
            </a:r>
            <a:r>
              <a:rPr lang="en-US" sz="2399" dirty="0" err="1">
                <a:solidFill>
                  <a:schemeClr val="accent3">
                    <a:lumMod val="75000"/>
                  </a:schemeClr>
                </a:solidFill>
                <a:latin typeface="Times New Roman" panose="02020603050405020304" pitchFamily="18" charset="0"/>
              </a:rPr>
              <a:t>đúng</a:t>
            </a:r>
            <a:r>
              <a:rPr lang="en-US" sz="2399"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+3đ</a:t>
            </a:r>
          </a:p>
        </p:txBody>
      </p:sp>
    </p:spTree>
    <p:extLst>
      <p:ext uri="{BB962C8B-B14F-4D97-AF65-F5344CB8AC3E}">
        <p14:creationId xmlns:p14="http://schemas.microsoft.com/office/powerpoint/2010/main" val="1946445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with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1250" fill="hold"/>
                                        <p:tgtEl>
                                          <p:spTgt spid="116"/>
                                        </p:tgtEl>
                                        <p:attrNameLst>
                                          <p:attrName>ppt_x</p:attrName>
                                        </p:attrNameLst>
                                      </p:cBhvr>
                                      <p:tavLst>
                                        <p:tav tm="0">
                                          <p:val>
                                            <p:strVal val="#ppt_x"/>
                                          </p:val>
                                        </p:tav>
                                        <p:tav tm="100000">
                                          <p:val>
                                            <p:strVal val="#ppt_x"/>
                                          </p:val>
                                        </p:tav>
                                      </p:tavLst>
                                    </p:anim>
                                    <p:anim calcmode="lin" valueType="num">
                                      <p:cBhvr additive="base">
                                        <p:cTn id="8" dur="1250" fill="hold"/>
                                        <p:tgtEl>
                                          <p:spTgt spid="116"/>
                                        </p:tgtEl>
                                        <p:attrNameLst>
                                          <p:attrName>ppt_y</p:attrName>
                                        </p:attrNameLst>
                                      </p:cBhvr>
                                      <p:tavLst>
                                        <p:tav tm="0">
                                          <p:val>
                                            <p:strVal val="1+#ppt_h/2"/>
                                          </p:val>
                                        </p:tav>
                                        <p:tav tm="100000">
                                          <p:val>
                                            <p:strVal val="#ppt_y"/>
                                          </p:val>
                                        </p:tav>
                                      </p:tavLst>
                                    </p:anim>
                                  </p:childTnLst>
                                </p:cTn>
                              </p:par>
                              <p:par>
                                <p:cTn id="9" presetID="22" presetClass="entr" presetSubtype="4" fill="hold" grpId="2"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par>
                                <p:cTn id="12" presetID="2" presetClass="entr" presetSubtype="4" fill="hold" grpId="1" nodeType="withEffect">
                                  <p:stCondLst>
                                    <p:cond delay="0"/>
                                  </p:stCondLst>
                                  <p:childTnLst>
                                    <p:set>
                                      <p:cBhvr>
                                        <p:cTn id="13" dur="1" fill="hold">
                                          <p:stCondLst>
                                            <p:cond delay="0"/>
                                          </p:stCondLst>
                                        </p:cTn>
                                        <p:tgtEl>
                                          <p:spTgt spid="117"/>
                                        </p:tgtEl>
                                        <p:attrNameLst>
                                          <p:attrName>style.visibility</p:attrName>
                                        </p:attrNameLst>
                                      </p:cBhvr>
                                      <p:to>
                                        <p:strVal val="visible"/>
                                      </p:to>
                                    </p:set>
                                    <p:anim calcmode="lin" valueType="num">
                                      <p:cBhvr additive="base">
                                        <p:cTn id="14" dur="1250" fill="hold"/>
                                        <p:tgtEl>
                                          <p:spTgt spid="117"/>
                                        </p:tgtEl>
                                        <p:attrNameLst>
                                          <p:attrName>ppt_x</p:attrName>
                                        </p:attrNameLst>
                                      </p:cBhvr>
                                      <p:tavLst>
                                        <p:tav tm="0">
                                          <p:val>
                                            <p:strVal val="#ppt_x"/>
                                          </p:val>
                                        </p:tav>
                                        <p:tav tm="100000">
                                          <p:val>
                                            <p:strVal val="#ppt_x"/>
                                          </p:val>
                                        </p:tav>
                                      </p:tavLst>
                                    </p:anim>
                                    <p:anim calcmode="lin" valueType="num">
                                      <p:cBhvr additive="base">
                                        <p:cTn id="15" dur="1250" fill="hold"/>
                                        <p:tgtEl>
                                          <p:spTgt spid="117"/>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5"/>
                                        </p:tgtEl>
                                        <p:attrNameLst>
                                          <p:attrName>style.visibility</p:attrName>
                                        </p:attrNameLst>
                                      </p:cBhvr>
                                      <p:to>
                                        <p:strVal val="visible"/>
                                      </p:to>
                                    </p:set>
                                    <p:anim calcmode="lin" valueType="num">
                                      <p:cBhvr additive="base">
                                        <p:cTn id="18" dur="1250" fill="hold"/>
                                        <p:tgtEl>
                                          <p:spTgt spid="125"/>
                                        </p:tgtEl>
                                        <p:attrNameLst>
                                          <p:attrName>ppt_x</p:attrName>
                                        </p:attrNameLst>
                                      </p:cBhvr>
                                      <p:tavLst>
                                        <p:tav tm="0">
                                          <p:val>
                                            <p:strVal val="#ppt_x"/>
                                          </p:val>
                                        </p:tav>
                                        <p:tav tm="100000">
                                          <p:val>
                                            <p:strVal val="#ppt_x"/>
                                          </p:val>
                                        </p:tav>
                                      </p:tavLst>
                                    </p:anim>
                                    <p:anim calcmode="lin" valueType="num">
                                      <p:cBhvr additive="base">
                                        <p:cTn id="19" dur="1250" fill="hold"/>
                                        <p:tgtEl>
                                          <p:spTgt spid="125"/>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additive="base">
                                        <p:cTn id="22" dur="1250" fill="hold"/>
                                        <p:tgtEl>
                                          <p:spTgt spid="129"/>
                                        </p:tgtEl>
                                        <p:attrNameLst>
                                          <p:attrName>ppt_x</p:attrName>
                                        </p:attrNameLst>
                                      </p:cBhvr>
                                      <p:tavLst>
                                        <p:tav tm="0">
                                          <p:val>
                                            <p:strVal val="#ppt_x"/>
                                          </p:val>
                                        </p:tav>
                                        <p:tav tm="100000">
                                          <p:val>
                                            <p:strVal val="#ppt_x"/>
                                          </p:val>
                                        </p:tav>
                                      </p:tavLst>
                                    </p:anim>
                                    <p:anim calcmode="lin" valueType="num">
                                      <p:cBhvr additive="base">
                                        <p:cTn id="23" dur="1250" fill="hold"/>
                                        <p:tgtEl>
                                          <p:spTgt spid="129"/>
                                        </p:tgtEl>
                                        <p:attrNameLst>
                                          <p:attrName>ppt_y</p:attrName>
                                        </p:attrNameLst>
                                      </p:cBhvr>
                                      <p:tavLst>
                                        <p:tav tm="0">
                                          <p:val>
                                            <p:strVal val="1+#ppt_h/2"/>
                                          </p:val>
                                        </p:tav>
                                        <p:tav tm="100000">
                                          <p:val>
                                            <p:strVal val="#ppt_y"/>
                                          </p:val>
                                        </p:tav>
                                      </p:tavLst>
                                    </p:anim>
                                  </p:childTnLst>
                                </p:cTn>
                              </p:par>
                              <p:par>
                                <p:cTn id="24" presetID="53"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Effect transition="in" filter="fade">
                                      <p:cBhvr>
                                        <p:cTn id="28" dur="1000"/>
                                        <p:tgtEl>
                                          <p:spTgt spid="17"/>
                                        </p:tgtEl>
                                      </p:cBhvr>
                                    </p:animEffect>
                                  </p:childTnLst>
                                </p:cTn>
                              </p:par>
                            </p:childTnLst>
                          </p:cTn>
                        </p:par>
                        <p:par>
                          <p:cTn id="29" fill="hold">
                            <p:stCondLst>
                              <p:cond delay="1250"/>
                            </p:stCondLst>
                            <p:childTnLst>
                              <p:par>
                                <p:cTn id="30" presetID="32" presetClass="emph" presetSubtype="0" repeatCount="4000" fill="hold" grpId="2" nodeType="afterEffect">
                                  <p:stCondLst>
                                    <p:cond delay="0"/>
                                  </p:stCondLst>
                                  <p:childTnLst>
                                    <p:animRot by="120000">
                                      <p:cBhvr>
                                        <p:cTn id="31" dur="100" fill="hold">
                                          <p:stCondLst>
                                            <p:cond delay="0"/>
                                          </p:stCondLst>
                                        </p:cTn>
                                        <p:tgtEl>
                                          <p:spTgt spid="116"/>
                                        </p:tgtEl>
                                        <p:attrNameLst>
                                          <p:attrName>r</p:attrName>
                                        </p:attrNameLst>
                                      </p:cBhvr>
                                    </p:animRot>
                                    <p:animRot by="-240000">
                                      <p:cBhvr>
                                        <p:cTn id="32" dur="200" fill="hold">
                                          <p:stCondLst>
                                            <p:cond delay="200"/>
                                          </p:stCondLst>
                                        </p:cTn>
                                        <p:tgtEl>
                                          <p:spTgt spid="116"/>
                                        </p:tgtEl>
                                        <p:attrNameLst>
                                          <p:attrName>r</p:attrName>
                                        </p:attrNameLst>
                                      </p:cBhvr>
                                    </p:animRot>
                                    <p:animRot by="240000">
                                      <p:cBhvr>
                                        <p:cTn id="33" dur="200" fill="hold">
                                          <p:stCondLst>
                                            <p:cond delay="400"/>
                                          </p:stCondLst>
                                        </p:cTn>
                                        <p:tgtEl>
                                          <p:spTgt spid="116"/>
                                        </p:tgtEl>
                                        <p:attrNameLst>
                                          <p:attrName>r</p:attrName>
                                        </p:attrNameLst>
                                      </p:cBhvr>
                                    </p:animRot>
                                    <p:animRot by="-240000">
                                      <p:cBhvr>
                                        <p:cTn id="34" dur="200" fill="hold">
                                          <p:stCondLst>
                                            <p:cond delay="600"/>
                                          </p:stCondLst>
                                        </p:cTn>
                                        <p:tgtEl>
                                          <p:spTgt spid="116"/>
                                        </p:tgtEl>
                                        <p:attrNameLst>
                                          <p:attrName>r</p:attrName>
                                        </p:attrNameLst>
                                      </p:cBhvr>
                                    </p:animRot>
                                    <p:animRot by="120000">
                                      <p:cBhvr>
                                        <p:cTn id="35" dur="200" fill="hold">
                                          <p:stCondLst>
                                            <p:cond delay="800"/>
                                          </p:stCondLst>
                                        </p:cTn>
                                        <p:tgtEl>
                                          <p:spTgt spid="116"/>
                                        </p:tgtEl>
                                        <p:attrNameLst>
                                          <p:attrName>r</p:attrName>
                                        </p:attrNameLst>
                                      </p:cBhvr>
                                    </p:animRot>
                                  </p:childTnLst>
                                </p:cTn>
                              </p:par>
                            </p:childTnLst>
                          </p:cTn>
                        </p:par>
                        <p:par>
                          <p:cTn id="36" fill="hold">
                            <p:stCondLst>
                              <p:cond delay="5250"/>
                            </p:stCondLst>
                            <p:childTnLst>
                              <p:par>
                                <p:cTn id="37" presetID="32" presetClass="emph" presetSubtype="0" repeatCount="4000" fill="hold" nodeType="afterEffect">
                                  <p:stCondLst>
                                    <p:cond delay="0"/>
                                  </p:stCondLst>
                                  <p:childTnLst>
                                    <p:animRot by="120000">
                                      <p:cBhvr>
                                        <p:cTn id="38" dur="100" fill="hold">
                                          <p:stCondLst>
                                            <p:cond delay="0"/>
                                          </p:stCondLst>
                                        </p:cTn>
                                        <p:tgtEl>
                                          <p:spTgt spid="129"/>
                                        </p:tgtEl>
                                        <p:attrNameLst>
                                          <p:attrName>r</p:attrName>
                                        </p:attrNameLst>
                                      </p:cBhvr>
                                    </p:animRot>
                                    <p:animRot by="-240000">
                                      <p:cBhvr>
                                        <p:cTn id="39" dur="200" fill="hold">
                                          <p:stCondLst>
                                            <p:cond delay="200"/>
                                          </p:stCondLst>
                                        </p:cTn>
                                        <p:tgtEl>
                                          <p:spTgt spid="129"/>
                                        </p:tgtEl>
                                        <p:attrNameLst>
                                          <p:attrName>r</p:attrName>
                                        </p:attrNameLst>
                                      </p:cBhvr>
                                    </p:animRot>
                                    <p:animRot by="240000">
                                      <p:cBhvr>
                                        <p:cTn id="40" dur="200" fill="hold">
                                          <p:stCondLst>
                                            <p:cond delay="400"/>
                                          </p:stCondLst>
                                        </p:cTn>
                                        <p:tgtEl>
                                          <p:spTgt spid="129"/>
                                        </p:tgtEl>
                                        <p:attrNameLst>
                                          <p:attrName>r</p:attrName>
                                        </p:attrNameLst>
                                      </p:cBhvr>
                                    </p:animRot>
                                    <p:animRot by="-240000">
                                      <p:cBhvr>
                                        <p:cTn id="41" dur="200" fill="hold">
                                          <p:stCondLst>
                                            <p:cond delay="600"/>
                                          </p:stCondLst>
                                        </p:cTn>
                                        <p:tgtEl>
                                          <p:spTgt spid="129"/>
                                        </p:tgtEl>
                                        <p:attrNameLst>
                                          <p:attrName>r</p:attrName>
                                        </p:attrNameLst>
                                      </p:cBhvr>
                                    </p:animRot>
                                    <p:animRot by="120000">
                                      <p:cBhvr>
                                        <p:cTn id="42" dur="200" fill="hold">
                                          <p:stCondLst>
                                            <p:cond delay="800"/>
                                          </p:stCondLst>
                                        </p:cTn>
                                        <p:tgtEl>
                                          <p:spTgt spid="129"/>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1.875E-6 1.85185E-6 L 0.00117 -0.54607 " pathEditMode="relative" rAng="0" ptsTypes="AA">
                                      <p:cBhvr>
                                        <p:cTn id="46" dur="2000" fill="hold"/>
                                        <p:tgtEl>
                                          <p:spTgt spid="116"/>
                                        </p:tgtEl>
                                        <p:attrNameLst>
                                          <p:attrName>ppt_x</p:attrName>
                                          <p:attrName>ppt_y</p:attrName>
                                        </p:attrNameLst>
                                      </p:cBhvr>
                                      <p:rCtr x="52" y="-27315"/>
                                    </p:animMotion>
                                  </p:childTnLst>
                                </p:cTn>
                              </p:par>
                              <p:par>
                                <p:cTn id="47" presetID="42" presetClass="path" presetSubtype="0" accel="50000" decel="50000" fill="hold" grpId="0" nodeType="withEffect">
                                  <p:stCondLst>
                                    <p:cond delay="0"/>
                                  </p:stCondLst>
                                  <p:childTnLst>
                                    <p:animMotion origin="layout" path="M 1.00808E-6 -1.48148E-6 L 0.00417 -0.55185 " pathEditMode="relative" rAng="0" ptsTypes="AA">
                                      <p:cBhvr>
                                        <p:cTn id="48" dur="2000" fill="hold"/>
                                        <p:tgtEl>
                                          <p:spTgt spid="117"/>
                                        </p:tgtEl>
                                        <p:attrNameLst>
                                          <p:attrName>ppt_x</p:attrName>
                                          <p:attrName>ppt_y</p:attrName>
                                        </p:attrNameLst>
                                      </p:cBhvr>
                                      <p:rCtr x="208" y="-27593"/>
                                    </p:animMotion>
                                  </p:childTnLst>
                                </p:cTn>
                              </p:par>
                              <p:par>
                                <p:cTn id="49" presetID="42" presetClass="path" presetSubtype="0" accel="50000" decel="50000" fill="hold" nodeType="withEffect">
                                  <p:stCondLst>
                                    <p:cond delay="0"/>
                                  </p:stCondLst>
                                  <p:childTnLst>
                                    <p:animMotion origin="layout" path="M -1.66667E-6 -2.96296E-6 L 0.00287 -0.58426 " pathEditMode="relative" rAng="0" ptsTypes="AA">
                                      <p:cBhvr>
                                        <p:cTn id="50" dur="2000" fill="hold"/>
                                        <p:tgtEl>
                                          <p:spTgt spid="125"/>
                                        </p:tgtEl>
                                        <p:attrNameLst>
                                          <p:attrName>ppt_x</p:attrName>
                                          <p:attrName>ppt_y</p:attrName>
                                        </p:attrNameLst>
                                      </p:cBhvr>
                                      <p:rCtr x="143" y="-29213"/>
                                    </p:animMotion>
                                  </p:childTnLst>
                                </p:cTn>
                              </p:par>
                              <p:par>
                                <p:cTn id="51" presetID="42" presetClass="path" presetSubtype="0" accel="50000" decel="50000" fill="hold" nodeType="withEffect">
                                  <p:stCondLst>
                                    <p:cond delay="0"/>
                                  </p:stCondLst>
                                  <p:childTnLst>
                                    <p:animMotion origin="layout" path="M 1.66667E-6 -2.96296E-6 L -0.003 -0.58657 " pathEditMode="relative" rAng="0" ptsTypes="AA">
                                      <p:cBhvr>
                                        <p:cTn id="52" dur="2000" fill="hold"/>
                                        <p:tgtEl>
                                          <p:spTgt spid="129"/>
                                        </p:tgtEl>
                                        <p:attrNameLst>
                                          <p:attrName>ppt_x</p:attrName>
                                          <p:attrName>ppt_y</p:attrName>
                                        </p:attrNameLst>
                                      </p:cBhvr>
                                      <p:rCtr x="-156" y="-29329"/>
                                    </p:animMotion>
                                  </p:childTnLst>
                                </p:cTn>
                              </p:par>
                              <p:par>
                                <p:cTn id="53" presetID="2" presetClass="entr" presetSubtype="4" fill="hold" grpId="1"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1250" fill="hold"/>
                                        <p:tgtEl>
                                          <p:spTgt spid="16"/>
                                        </p:tgtEl>
                                        <p:attrNameLst>
                                          <p:attrName>ppt_x</p:attrName>
                                        </p:attrNameLst>
                                      </p:cBhvr>
                                      <p:tavLst>
                                        <p:tav tm="0">
                                          <p:val>
                                            <p:strVal val="#ppt_x"/>
                                          </p:val>
                                        </p:tav>
                                        <p:tav tm="100000">
                                          <p:val>
                                            <p:strVal val="#ppt_x"/>
                                          </p:val>
                                        </p:tav>
                                      </p:tavLst>
                                    </p:anim>
                                    <p:anim calcmode="lin" valueType="num">
                                      <p:cBhvr additive="base">
                                        <p:cTn id="56" dur="1250" fill="hold"/>
                                        <p:tgtEl>
                                          <p:spTgt spid="16"/>
                                        </p:tgtEl>
                                        <p:attrNameLst>
                                          <p:attrName>ppt_y</p:attrName>
                                        </p:attrNameLst>
                                      </p:cBhvr>
                                      <p:tavLst>
                                        <p:tav tm="0">
                                          <p:val>
                                            <p:strVal val="1+#ppt_h/2"/>
                                          </p:val>
                                        </p:tav>
                                        <p:tav tm="100000">
                                          <p:val>
                                            <p:strVal val="#ppt_y"/>
                                          </p:val>
                                        </p:tav>
                                      </p:tavLst>
                                    </p:anim>
                                  </p:childTnLst>
                                </p:cTn>
                              </p:par>
                              <p:par>
                                <p:cTn id="57" presetID="42" presetClass="path" presetSubtype="0" accel="50000" decel="50000" fill="hold" grpId="0" nodeType="withEffect">
                                  <p:stCondLst>
                                    <p:cond delay="0"/>
                                  </p:stCondLst>
                                  <p:childTnLst>
                                    <p:animMotion origin="layout" path="M 3.125E-6 -2.59259E-6 L 0.00416 -0.55185 " pathEditMode="relative" rAng="0" ptsTypes="AA">
                                      <p:cBhvr>
                                        <p:cTn id="58" dur="2000" fill="hold"/>
                                        <p:tgtEl>
                                          <p:spTgt spid="16"/>
                                        </p:tgtEl>
                                        <p:attrNameLst>
                                          <p:attrName>ppt_x</p:attrName>
                                          <p:attrName>ppt_y</p:attrName>
                                        </p:attrNameLst>
                                      </p:cBhvr>
                                      <p:rCtr x="208" y="-27593"/>
                                    </p:animMotion>
                                  </p:childTnLst>
                                </p:cTn>
                              </p:par>
                              <p:par>
                                <p:cTn id="59" presetID="42" presetClass="path" presetSubtype="0" accel="50000" decel="50000" fill="hold" grpId="1" nodeType="withEffect">
                                  <p:stCondLst>
                                    <p:cond delay="0"/>
                                  </p:stCondLst>
                                  <p:childTnLst>
                                    <p:animMotion origin="layout" path="M -2.70833E-6 4.81481E-6 L -0.00065 -0.82917 " pathEditMode="relative" rAng="0" ptsTypes="AA">
                                      <p:cBhvr>
                                        <p:cTn id="60" dur="2000" fill="hold"/>
                                        <p:tgtEl>
                                          <p:spTgt spid="17"/>
                                        </p:tgtEl>
                                        <p:attrNameLst>
                                          <p:attrName>ppt_x</p:attrName>
                                          <p:attrName>ppt_y</p:attrName>
                                        </p:attrNameLst>
                                      </p:cBhvr>
                                      <p:rCtr x="-39" y="-4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6" grpId="1" animBg="1"/>
      <p:bldP spid="116" grpId="2" animBg="1"/>
      <p:bldP spid="117" grpId="0"/>
      <p:bldP spid="117" grpId="1"/>
      <p:bldP spid="16" grpId="0"/>
      <p:bldP spid="16" grpId="1"/>
      <p:bldP spid="16" grpId="2"/>
      <p:bldP spid="17" grpId="0"/>
      <p:bldP spid="1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8</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293812" y="1200416"/>
            <a:ext cx="9594201" cy="2457184"/>
          </a:xfrm>
          <a:prstGeom prst="roundRect">
            <a:avLst>
              <a:gd name="adj" fmla="val 15391"/>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90938" y="4038600"/>
            <a:ext cx="3108126" cy="880242"/>
            <a:chOff x="4037538" y="4547895"/>
            <a:chExt cx="3108936" cy="880471"/>
          </a:xfrm>
        </p:grpSpPr>
        <p:sp>
          <p:nvSpPr>
            <p:cNvPr id="69" name="!!Ques3">
              <a:extLst>
                <a:ext uri="{FF2B5EF4-FFF2-40B4-BE49-F238E27FC236}">
                  <a16:creationId xmlns:a16="http://schemas.microsoft.com/office/drawing/2014/main" id="{314ADFB0-1525-4AD3-A5A1-47427C8A33F9}"/>
                </a:ext>
              </a:extLst>
            </p:cNvPr>
            <p:cNvSpPr/>
            <p:nvPr/>
          </p:nvSpPr>
          <p:spPr>
            <a:xfrm>
              <a:off x="4128476" y="4547895"/>
              <a:ext cx="3017998"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1071" y="4726520"/>
              <a:ext cx="1895428"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1293812" y="1772007"/>
            <a:ext cx="9386078" cy="1446173"/>
          </a:xfrm>
          <a:prstGeom prst="rect">
            <a:avLst/>
          </a:prstGeom>
          <a:noFill/>
          <a:ln>
            <a:noFill/>
          </a:ln>
        </p:spPr>
        <p:txBody>
          <a:bodyPr wrap="square">
            <a:spAutoFit/>
          </a:bodyPr>
          <a:lstStyle/>
          <a:p>
            <a:pPr algn="ctr"/>
            <a:r>
              <a:rPr lang="vi-VN" sz="4399" b="1" dirty="0">
                <a:solidFill>
                  <a:srgbClr val="EE4036"/>
                </a:solidFill>
                <a:latin typeface="Times New Roman" panose="02020603050405020304" pitchFamily="18" charset="0"/>
                <a:sym typeface="Times New Roman"/>
              </a:rPr>
              <a:t>Chất dịch được tiết ra từ dương vật ở nam giới gọi là gì?</a:t>
            </a:r>
            <a:endParaRPr lang="vi-VN" sz="4399" b="1" dirty="0">
              <a:solidFill>
                <a:srgbClr val="EE4036"/>
              </a:solidFill>
              <a:latin typeface="Times New Roman" panose="02020603050405020304" pitchFamily="18" charset="0"/>
            </a:endParaRP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9" name="!!o4a">
            <a:extLst>
              <a:ext uri="{FF2B5EF4-FFF2-40B4-BE49-F238E27FC236}">
                <a16:creationId xmlns:a16="http://schemas.microsoft.com/office/drawing/2014/main" id="{03CD02AD-A0B0-4461-82E4-ADE45F3505A9}"/>
              </a:ext>
            </a:extLst>
          </p:cNvPr>
          <p:cNvSpPr/>
          <p:nvPr/>
        </p:nvSpPr>
        <p:spPr>
          <a:xfrm>
            <a:off x="8482349"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1" name="!!4a">
            <a:extLst>
              <a:ext uri="{FF2B5EF4-FFF2-40B4-BE49-F238E27FC236}">
                <a16:creationId xmlns:a16="http://schemas.microsoft.com/office/drawing/2014/main" id="{7D7392F9-B328-40CF-A436-C3974F476E3C}"/>
              </a:ext>
            </a:extLst>
          </p:cNvPr>
          <p:cNvSpPr txBox="1"/>
          <p:nvPr/>
        </p:nvSpPr>
        <p:spPr>
          <a:xfrm>
            <a:off x="8657648" y="5347834"/>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104" name="!!o4a">
            <a:extLst>
              <a:ext uri="{FF2B5EF4-FFF2-40B4-BE49-F238E27FC236}">
                <a16:creationId xmlns:a16="http://schemas.microsoft.com/office/drawing/2014/main" id="{03CD02AD-A0B0-4461-82E4-ADE45F3505A9}"/>
              </a:ext>
            </a:extLst>
          </p:cNvPr>
          <p:cNvSpPr/>
          <p:nvPr/>
        </p:nvSpPr>
        <p:spPr>
          <a:xfrm>
            <a:off x="7334716"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5" name="!!4a">
            <a:extLst>
              <a:ext uri="{FF2B5EF4-FFF2-40B4-BE49-F238E27FC236}">
                <a16:creationId xmlns:a16="http://schemas.microsoft.com/office/drawing/2014/main" id="{7D7392F9-B328-40CF-A436-C3974F476E3C}"/>
              </a:ext>
            </a:extLst>
          </p:cNvPr>
          <p:cNvSpPr txBox="1"/>
          <p:nvPr/>
        </p:nvSpPr>
        <p:spPr>
          <a:xfrm>
            <a:off x="7509289" y="536125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ị</a:t>
            </a:r>
          </a:p>
        </p:txBody>
      </p:sp>
      <p:sp>
        <p:nvSpPr>
          <p:cNvPr id="112" name="!!o4a">
            <a:extLst>
              <a:ext uri="{FF2B5EF4-FFF2-40B4-BE49-F238E27FC236}">
                <a16:creationId xmlns:a16="http://schemas.microsoft.com/office/drawing/2014/main" id="{03CD02AD-A0B0-4461-82E4-ADE45F3505A9}"/>
              </a:ext>
            </a:extLst>
          </p:cNvPr>
          <p:cNvSpPr/>
          <p:nvPr/>
        </p:nvSpPr>
        <p:spPr>
          <a:xfrm>
            <a:off x="9626365"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3" name="!!4a">
            <a:extLst>
              <a:ext uri="{FF2B5EF4-FFF2-40B4-BE49-F238E27FC236}">
                <a16:creationId xmlns:a16="http://schemas.microsoft.com/office/drawing/2014/main" id="{7D7392F9-B328-40CF-A436-C3974F476E3C}"/>
              </a:ext>
            </a:extLst>
          </p:cNvPr>
          <p:cNvSpPr txBox="1"/>
          <p:nvPr/>
        </p:nvSpPr>
        <p:spPr>
          <a:xfrm>
            <a:off x="9792433" y="534435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6" name="!!o4a">
            <a:extLst>
              <a:ext uri="{FF2B5EF4-FFF2-40B4-BE49-F238E27FC236}">
                <a16:creationId xmlns:a16="http://schemas.microsoft.com/office/drawing/2014/main" id="{03CD02AD-A0B0-4461-82E4-ADE45F3505A9}"/>
              </a:ext>
            </a:extLst>
          </p:cNvPr>
          <p:cNvSpPr/>
          <p:nvPr/>
        </p:nvSpPr>
        <p:spPr>
          <a:xfrm>
            <a:off x="5046261"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7" name="!!4a">
            <a:extLst>
              <a:ext uri="{FF2B5EF4-FFF2-40B4-BE49-F238E27FC236}">
                <a16:creationId xmlns:a16="http://schemas.microsoft.com/office/drawing/2014/main" id="{7D7392F9-B328-40CF-A436-C3974F476E3C}"/>
              </a:ext>
            </a:extLst>
          </p:cNvPr>
          <p:cNvSpPr txBox="1"/>
          <p:nvPr/>
        </p:nvSpPr>
        <p:spPr>
          <a:xfrm>
            <a:off x="5221560" y="5347834"/>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8" name="!!o4a">
            <a:extLst>
              <a:ext uri="{FF2B5EF4-FFF2-40B4-BE49-F238E27FC236}">
                <a16:creationId xmlns:a16="http://schemas.microsoft.com/office/drawing/2014/main" id="{03CD02AD-A0B0-4461-82E4-ADE45F3505A9}"/>
              </a:ext>
            </a:extLst>
          </p:cNvPr>
          <p:cNvSpPr/>
          <p:nvPr/>
        </p:nvSpPr>
        <p:spPr>
          <a:xfrm>
            <a:off x="3885932"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0" name="!!4a">
            <a:extLst>
              <a:ext uri="{FF2B5EF4-FFF2-40B4-BE49-F238E27FC236}">
                <a16:creationId xmlns:a16="http://schemas.microsoft.com/office/drawing/2014/main" id="{7D7392F9-B328-40CF-A436-C3974F476E3C}"/>
              </a:ext>
            </a:extLst>
          </p:cNvPr>
          <p:cNvSpPr txBox="1"/>
          <p:nvPr/>
        </p:nvSpPr>
        <p:spPr>
          <a:xfrm>
            <a:off x="4060504" y="536125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2" name="!!o4a">
            <a:extLst>
              <a:ext uri="{FF2B5EF4-FFF2-40B4-BE49-F238E27FC236}">
                <a16:creationId xmlns:a16="http://schemas.microsoft.com/office/drawing/2014/main" id="{03CD02AD-A0B0-4461-82E4-ADE45F3505A9}"/>
              </a:ext>
            </a:extLst>
          </p:cNvPr>
          <p:cNvSpPr/>
          <p:nvPr/>
        </p:nvSpPr>
        <p:spPr>
          <a:xfrm>
            <a:off x="6190277"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3" name="!!4a">
            <a:extLst>
              <a:ext uri="{FF2B5EF4-FFF2-40B4-BE49-F238E27FC236}">
                <a16:creationId xmlns:a16="http://schemas.microsoft.com/office/drawing/2014/main" id="{7D7392F9-B328-40CF-A436-C3974F476E3C}"/>
              </a:ext>
            </a:extLst>
          </p:cNvPr>
          <p:cNvSpPr txBox="1"/>
          <p:nvPr/>
        </p:nvSpPr>
        <p:spPr>
          <a:xfrm>
            <a:off x="6356345" y="534435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106" name="!!o4a">
            <a:extLst>
              <a:ext uri="{FF2B5EF4-FFF2-40B4-BE49-F238E27FC236}">
                <a16:creationId xmlns:a16="http://schemas.microsoft.com/office/drawing/2014/main" id="{03CD02AD-A0B0-4461-82E4-ADE45F3505A9}"/>
              </a:ext>
            </a:extLst>
          </p:cNvPr>
          <p:cNvSpPr/>
          <p:nvPr/>
        </p:nvSpPr>
        <p:spPr>
          <a:xfrm>
            <a:off x="2746245"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7" name="!!4a">
            <a:extLst>
              <a:ext uri="{FF2B5EF4-FFF2-40B4-BE49-F238E27FC236}">
                <a16:creationId xmlns:a16="http://schemas.microsoft.com/office/drawing/2014/main" id="{7D7392F9-B328-40CF-A436-C3974F476E3C}"/>
              </a:ext>
            </a:extLst>
          </p:cNvPr>
          <p:cNvSpPr txBox="1"/>
          <p:nvPr/>
        </p:nvSpPr>
        <p:spPr>
          <a:xfrm>
            <a:off x="2921543" y="5347834"/>
            <a:ext cx="691984"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08" name="!!o4a">
            <a:extLst>
              <a:ext uri="{FF2B5EF4-FFF2-40B4-BE49-F238E27FC236}">
                <a16:creationId xmlns:a16="http://schemas.microsoft.com/office/drawing/2014/main" id="{03CD02AD-A0B0-4461-82E4-ADE45F3505A9}"/>
              </a:ext>
            </a:extLst>
          </p:cNvPr>
          <p:cNvSpPr/>
          <p:nvPr/>
        </p:nvSpPr>
        <p:spPr>
          <a:xfrm>
            <a:off x="1598612" y="529877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9" name="!!4a">
            <a:extLst>
              <a:ext uri="{FF2B5EF4-FFF2-40B4-BE49-F238E27FC236}">
                <a16:creationId xmlns:a16="http://schemas.microsoft.com/office/drawing/2014/main" id="{7D7392F9-B328-40CF-A436-C3974F476E3C}"/>
              </a:ext>
            </a:extLst>
          </p:cNvPr>
          <p:cNvSpPr txBox="1"/>
          <p:nvPr/>
        </p:nvSpPr>
        <p:spPr>
          <a:xfrm>
            <a:off x="1773184" y="536125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grpSp>
        <p:nvGrpSpPr>
          <p:cNvPr id="110" name="Group 109">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111"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14"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184116490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1"/>
                                        </p:tgtEl>
                                      </p:cBhvr>
                                    </p:animEffect>
                                    <p:animScale>
                                      <p:cBhvr>
                                        <p:cTn id="12" dur="250" autoRev="1" fill="hold"/>
                                        <p:tgtEl>
                                          <p:spTgt spid="101"/>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6"/>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67"/>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7"/>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5"/>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8"/>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9"/>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66"/>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60"/>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62"/>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65"/>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76"/>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79"/>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7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80"/>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81"/>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82"/>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83"/>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5"/>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84"/>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6"/>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7"/>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8"/>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9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91"/>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93"/>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9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94"/>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5"/>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104"/>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105"/>
                                        </p:tgtEl>
                                        <p:attrNameLst>
                                          <p:attrName>style.visibility</p:attrName>
                                        </p:attrNameLst>
                                      </p:cBhvr>
                                      <p:to>
                                        <p:strVal val="visible"/>
                                      </p:to>
                                    </p:set>
                                    <p:anim calcmode="lin" valueType="num">
                                      <p:cBhvr>
                                        <p:cTn id="76" dur="500" fill="hold"/>
                                        <p:tgtEl>
                                          <p:spTgt spid="105"/>
                                        </p:tgtEl>
                                        <p:attrNameLst>
                                          <p:attrName>ppt_w</p:attrName>
                                        </p:attrNameLst>
                                      </p:cBhvr>
                                      <p:tavLst>
                                        <p:tav tm="0">
                                          <p:val>
                                            <p:fltVal val="0"/>
                                          </p:val>
                                        </p:tav>
                                        <p:tav tm="100000">
                                          <p:val>
                                            <p:strVal val="#ppt_w"/>
                                          </p:val>
                                        </p:tav>
                                      </p:tavLst>
                                    </p:anim>
                                    <p:anim calcmode="lin" valueType="num">
                                      <p:cBhvr>
                                        <p:cTn id="77" dur="500" fill="hold"/>
                                        <p:tgtEl>
                                          <p:spTgt spid="105"/>
                                        </p:tgtEl>
                                        <p:attrNameLst>
                                          <p:attrName>ppt_h</p:attrName>
                                        </p:attrNameLst>
                                      </p:cBhvr>
                                      <p:tavLst>
                                        <p:tav tm="0">
                                          <p:val>
                                            <p:fltVal val="0"/>
                                          </p:val>
                                        </p:tav>
                                        <p:tav tm="100000">
                                          <p:val>
                                            <p:strVal val="#ppt_h"/>
                                          </p:val>
                                        </p:tav>
                                      </p:tavLst>
                                    </p:anim>
                                    <p:animEffect transition="in" filter="fade">
                                      <p:cBhvr>
                                        <p:cTn id="78" dur="500"/>
                                        <p:tgtEl>
                                          <p:spTgt spid="105"/>
                                        </p:tgtEl>
                                      </p:cBhvr>
                                    </p:animEffect>
                                  </p:childTnLst>
                                  <p:subTnLst>
                                    <p:audio>
                                      <p:cMediaNode>
                                        <p:cTn display="0" masterRel="sameClick">
                                          <p:stCondLst>
                                            <p:cond evt="begin" delay="0">
                                              <p:tn val="74"/>
                                            </p:cond>
                                          </p:stCondLst>
                                          <p:endCondLst>
                                            <p:cond evt="onStopAudio" delay="0">
                                              <p:tgtEl>
                                                <p:sldTgt/>
                                              </p:tgtEl>
                                            </p:cond>
                                          </p:endCondLst>
                                        </p:cTn>
                                        <p:tgtEl>
                                          <p:sndTgt r:embed="rId3"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105"/>
                                        </p:tgtEl>
                                      </p:cBhvr>
                                    </p:animEffect>
                                    <p:animScale>
                                      <p:cBhvr>
                                        <p:cTn id="81" dur="250" autoRev="1" fill="hold"/>
                                        <p:tgtEl>
                                          <p:spTgt spid="105"/>
                                        </p:tgtEl>
                                      </p:cBhvr>
                                      <p:by x="105000" y="105000"/>
                                    </p:animScale>
                                  </p:childTnLst>
                                </p:cTn>
                              </p:par>
                            </p:childTnLst>
                          </p:cTn>
                        </p:par>
                      </p:childTnLst>
                    </p:cTn>
                  </p:par>
                </p:childTnLst>
              </p:cTn>
              <p:nextCondLst>
                <p:cond evt="onClick" delay="0">
                  <p:tgtEl>
                    <p:spTgt spid="104"/>
                  </p:tgtEl>
                </p:cond>
              </p:nextCondLst>
            </p:seq>
            <p:seq concurrent="1" nextAc="seek">
              <p:cTn id="82" restart="whenNotActive" fill="hold" evtFilter="cancelBubble" nodeType="interactiveSeq">
                <p:stCondLst>
                  <p:cond evt="onClick" delay="0">
                    <p:tgtEl>
                      <p:spTgt spid="112"/>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113"/>
                                        </p:tgtEl>
                                        <p:attrNameLst>
                                          <p:attrName>style.visibility</p:attrName>
                                        </p:attrNameLst>
                                      </p:cBhvr>
                                      <p:to>
                                        <p:strVal val="visible"/>
                                      </p:to>
                                    </p:set>
                                    <p:anim calcmode="lin" valueType="num">
                                      <p:cBhvr>
                                        <p:cTn id="87" dur="500" fill="hold"/>
                                        <p:tgtEl>
                                          <p:spTgt spid="113"/>
                                        </p:tgtEl>
                                        <p:attrNameLst>
                                          <p:attrName>ppt_w</p:attrName>
                                        </p:attrNameLst>
                                      </p:cBhvr>
                                      <p:tavLst>
                                        <p:tav tm="0">
                                          <p:val>
                                            <p:fltVal val="0"/>
                                          </p:val>
                                        </p:tav>
                                        <p:tav tm="100000">
                                          <p:val>
                                            <p:strVal val="#ppt_w"/>
                                          </p:val>
                                        </p:tav>
                                      </p:tavLst>
                                    </p:anim>
                                    <p:anim calcmode="lin" valueType="num">
                                      <p:cBhvr>
                                        <p:cTn id="88" dur="500" fill="hold"/>
                                        <p:tgtEl>
                                          <p:spTgt spid="113"/>
                                        </p:tgtEl>
                                        <p:attrNameLst>
                                          <p:attrName>ppt_h</p:attrName>
                                        </p:attrNameLst>
                                      </p:cBhvr>
                                      <p:tavLst>
                                        <p:tav tm="0">
                                          <p:val>
                                            <p:fltVal val="0"/>
                                          </p:val>
                                        </p:tav>
                                        <p:tav tm="100000">
                                          <p:val>
                                            <p:strVal val="#ppt_h"/>
                                          </p:val>
                                        </p:tav>
                                      </p:tavLst>
                                    </p:anim>
                                    <p:animEffect transition="in" filter="fade">
                                      <p:cBhvr>
                                        <p:cTn id="89" dur="500"/>
                                        <p:tgtEl>
                                          <p:spTgt spid="113"/>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113"/>
                                        </p:tgtEl>
                                      </p:cBhvr>
                                    </p:animEffect>
                                    <p:animScale>
                                      <p:cBhvr>
                                        <p:cTn id="92" dur="250" autoRev="1" fill="hold"/>
                                        <p:tgtEl>
                                          <p:spTgt spid="113"/>
                                        </p:tgtEl>
                                      </p:cBhvr>
                                      <p:by x="105000" y="105000"/>
                                    </p:animScale>
                                  </p:childTnLst>
                                </p:cTn>
                              </p:par>
                            </p:childTnLst>
                          </p:cTn>
                        </p:par>
                      </p:childTnLst>
                    </p:cTn>
                  </p:par>
                </p:childTnLst>
              </p:cTn>
              <p:nextCondLst>
                <p:cond evt="onClick" delay="0">
                  <p:tgtEl>
                    <p:spTgt spid="112"/>
                  </p:tgtEl>
                </p:cond>
              </p:nextCondLst>
            </p:seq>
            <p:seq concurrent="1" nextAc="seek">
              <p:cTn id="93" restart="whenNotActive" fill="hold" evtFilter="cancelBubble" nodeType="interactiveSeq">
                <p:stCondLst>
                  <p:cond evt="onClick" delay="0">
                    <p:tgtEl>
                      <p:spTgt spid="9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7"/>
                                        </p:tgtEl>
                                        <p:attrNameLst>
                                          <p:attrName>style.visibility</p:attrName>
                                        </p:attrNameLst>
                                      </p:cBhvr>
                                      <p:to>
                                        <p:strVal val="visible"/>
                                      </p:to>
                                    </p:set>
                                    <p:anim calcmode="lin" valueType="num">
                                      <p:cBhvr>
                                        <p:cTn id="98" dur="500" fill="hold"/>
                                        <p:tgtEl>
                                          <p:spTgt spid="97"/>
                                        </p:tgtEl>
                                        <p:attrNameLst>
                                          <p:attrName>ppt_w</p:attrName>
                                        </p:attrNameLst>
                                      </p:cBhvr>
                                      <p:tavLst>
                                        <p:tav tm="0">
                                          <p:val>
                                            <p:fltVal val="0"/>
                                          </p:val>
                                        </p:tav>
                                        <p:tav tm="100000">
                                          <p:val>
                                            <p:strVal val="#ppt_w"/>
                                          </p:val>
                                        </p:tav>
                                      </p:tavLst>
                                    </p:anim>
                                    <p:anim calcmode="lin" valueType="num">
                                      <p:cBhvr>
                                        <p:cTn id="99" dur="500" fill="hold"/>
                                        <p:tgtEl>
                                          <p:spTgt spid="97"/>
                                        </p:tgtEl>
                                        <p:attrNameLst>
                                          <p:attrName>ppt_h</p:attrName>
                                        </p:attrNameLst>
                                      </p:cBhvr>
                                      <p:tavLst>
                                        <p:tav tm="0">
                                          <p:val>
                                            <p:fltVal val="0"/>
                                          </p:val>
                                        </p:tav>
                                        <p:tav tm="100000">
                                          <p:val>
                                            <p:strVal val="#ppt_h"/>
                                          </p:val>
                                        </p:tav>
                                      </p:tavLst>
                                    </p:anim>
                                    <p:animEffect transition="in" filter="fade">
                                      <p:cBhvr>
                                        <p:cTn id="100" dur="500"/>
                                        <p:tgtEl>
                                          <p:spTgt spid="9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7"/>
                                        </p:tgtEl>
                                      </p:cBhvr>
                                    </p:animEffect>
                                    <p:animScale>
                                      <p:cBhvr>
                                        <p:cTn id="103" dur="250" autoRev="1" fill="hold"/>
                                        <p:tgtEl>
                                          <p:spTgt spid="97"/>
                                        </p:tgtEl>
                                      </p:cBhvr>
                                      <p:by x="105000" y="105000"/>
                                    </p:animScale>
                                  </p:childTnLst>
                                </p:cTn>
                              </p:par>
                            </p:childTnLst>
                          </p:cTn>
                        </p:par>
                      </p:childTnLst>
                    </p:cTn>
                  </p:par>
                </p:childTnLst>
              </p:cTn>
              <p:nextCondLst>
                <p:cond evt="onClick" delay="0">
                  <p:tgtEl>
                    <p:spTgt spid="96"/>
                  </p:tgtEl>
                </p:cond>
              </p:nextCondLst>
            </p:seq>
            <p:seq concurrent="1" nextAc="seek">
              <p:cTn id="104" restart="whenNotActive" fill="hold" evtFilter="cancelBubble" nodeType="interactiveSeq">
                <p:stCondLst>
                  <p:cond evt="onClick" delay="0">
                    <p:tgtEl>
                      <p:spTgt spid="9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0"/>
                                        </p:tgtEl>
                                        <p:attrNameLst>
                                          <p:attrName>style.visibility</p:attrName>
                                        </p:attrNameLst>
                                      </p:cBhvr>
                                      <p:to>
                                        <p:strVal val="visible"/>
                                      </p:to>
                                    </p:set>
                                    <p:anim calcmode="lin" valueType="num">
                                      <p:cBhvr>
                                        <p:cTn id="109" dur="500" fill="hold"/>
                                        <p:tgtEl>
                                          <p:spTgt spid="100"/>
                                        </p:tgtEl>
                                        <p:attrNameLst>
                                          <p:attrName>ppt_w</p:attrName>
                                        </p:attrNameLst>
                                      </p:cBhvr>
                                      <p:tavLst>
                                        <p:tav tm="0">
                                          <p:val>
                                            <p:fltVal val="0"/>
                                          </p:val>
                                        </p:tav>
                                        <p:tav tm="100000">
                                          <p:val>
                                            <p:strVal val="#ppt_w"/>
                                          </p:val>
                                        </p:tav>
                                      </p:tavLst>
                                    </p:anim>
                                    <p:anim calcmode="lin" valueType="num">
                                      <p:cBhvr>
                                        <p:cTn id="110" dur="500" fill="hold"/>
                                        <p:tgtEl>
                                          <p:spTgt spid="100"/>
                                        </p:tgtEl>
                                        <p:attrNameLst>
                                          <p:attrName>ppt_h</p:attrName>
                                        </p:attrNameLst>
                                      </p:cBhvr>
                                      <p:tavLst>
                                        <p:tav tm="0">
                                          <p:val>
                                            <p:fltVal val="0"/>
                                          </p:val>
                                        </p:tav>
                                        <p:tav tm="100000">
                                          <p:val>
                                            <p:strVal val="#ppt_h"/>
                                          </p:val>
                                        </p:tav>
                                      </p:tavLst>
                                    </p:anim>
                                    <p:animEffect transition="in" filter="fade">
                                      <p:cBhvr>
                                        <p:cTn id="111" dur="500"/>
                                        <p:tgtEl>
                                          <p:spTgt spid="100"/>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0"/>
                                        </p:tgtEl>
                                      </p:cBhvr>
                                    </p:animEffect>
                                    <p:animScale>
                                      <p:cBhvr>
                                        <p:cTn id="114" dur="250" autoRev="1" fill="hold"/>
                                        <p:tgtEl>
                                          <p:spTgt spid="100"/>
                                        </p:tgtEl>
                                      </p:cBhvr>
                                      <p:by x="105000" y="105000"/>
                                    </p:animScale>
                                  </p:childTnLst>
                                </p:cTn>
                              </p:par>
                            </p:childTnLst>
                          </p:cTn>
                        </p:par>
                      </p:childTnLst>
                    </p:cTn>
                  </p:par>
                </p:childTnLst>
              </p:cTn>
              <p:nextCondLst>
                <p:cond evt="onClick" delay="0">
                  <p:tgtEl>
                    <p:spTgt spid="98"/>
                  </p:tgtEl>
                </p:cond>
              </p:nextCondLst>
            </p:seq>
            <p:seq concurrent="1" nextAc="seek">
              <p:cTn id="115" restart="whenNotActive" fill="hold" evtFilter="cancelBubble" nodeType="interactiveSeq">
                <p:stCondLst>
                  <p:cond evt="onClick" delay="0">
                    <p:tgtEl>
                      <p:spTgt spid="10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3"/>
                                        </p:tgtEl>
                                        <p:attrNameLst>
                                          <p:attrName>style.visibility</p:attrName>
                                        </p:attrNameLst>
                                      </p:cBhvr>
                                      <p:to>
                                        <p:strVal val="visible"/>
                                      </p:to>
                                    </p:set>
                                    <p:anim calcmode="lin" valueType="num">
                                      <p:cBhvr>
                                        <p:cTn id="120" dur="500" fill="hold"/>
                                        <p:tgtEl>
                                          <p:spTgt spid="103"/>
                                        </p:tgtEl>
                                        <p:attrNameLst>
                                          <p:attrName>ppt_w</p:attrName>
                                        </p:attrNameLst>
                                      </p:cBhvr>
                                      <p:tavLst>
                                        <p:tav tm="0">
                                          <p:val>
                                            <p:fltVal val="0"/>
                                          </p:val>
                                        </p:tav>
                                        <p:tav tm="100000">
                                          <p:val>
                                            <p:strVal val="#ppt_w"/>
                                          </p:val>
                                        </p:tav>
                                      </p:tavLst>
                                    </p:anim>
                                    <p:anim calcmode="lin" valueType="num">
                                      <p:cBhvr>
                                        <p:cTn id="121" dur="500" fill="hold"/>
                                        <p:tgtEl>
                                          <p:spTgt spid="103"/>
                                        </p:tgtEl>
                                        <p:attrNameLst>
                                          <p:attrName>ppt_h</p:attrName>
                                        </p:attrNameLst>
                                      </p:cBhvr>
                                      <p:tavLst>
                                        <p:tav tm="0">
                                          <p:val>
                                            <p:fltVal val="0"/>
                                          </p:val>
                                        </p:tav>
                                        <p:tav tm="100000">
                                          <p:val>
                                            <p:strVal val="#ppt_h"/>
                                          </p:val>
                                        </p:tav>
                                      </p:tavLst>
                                    </p:anim>
                                    <p:animEffect transition="in" filter="fade">
                                      <p:cBhvr>
                                        <p:cTn id="122" dur="500"/>
                                        <p:tgtEl>
                                          <p:spTgt spid="103"/>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3"/>
                                        </p:tgtEl>
                                      </p:cBhvr>
                                    </p:animEffect>
                                    <p:animScale>
                                      <p:cBhvr>
                                        <p:cTn id="125" dur="250" autoRev="1" fill="hold"/>
                                        <p:tgtEl>
                                          <p:spTgt spid="103"/>
                                        </p:tgtEl>
                                      </p:cBhvr>
                                      <p:by x="105000" y="105000"/>
                                    </p:animScale>
                                  </p:childTnLst>
                                </p:cTn>
                              </p:par>
                            </p:childTnLst>
                          </p:cTn>
                        </p:par>
                      </p:childTnLst>
                    </p:cTn>
                  </p:par>
                </p:childTnLst>
              </p:cTn>
              <p:nextCondLst>
                <p:cond evt="onClick" delay="0">
                  <p:tgtEl>
                    <p:spTgt spid="102"/>
                  </p:tgtEl>
                </p:cond>
              </p:nextCondLst>
            </p:seq>
            <p:seq concurrent="1" nextAc="seek">
              <p:cTn id="126" restart="whenNotActive" fill="hold" evtFilter="cancelBubble" nodeType="interactiveSeq">
                <p:stCondLst>
                  <p:cond evt="onClick" delay="0">
                    <p:tgtEl>
                      <p:spTgt spid="106"/>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7"/>
                                        </p:tgtEl>
                                        <p:attrNameLst>
                                          <p:attrName>style.visibility</p:attrName>
                                        </p:attrNameLst>
                                      </p:cBhvr>
                                      <p:to>
                                        <p:strVal val="visible"/>
                                      </p:to>
                                    </p:set>
                                    <p:anim calcmode="lin" valueType="num">
                                      <p:cBhvr>
                                        <p:cTn id="131" dur="500" fill="hold"/>
                                        <p:tgtEl>
                                          <p:spTgt spid="107"/>
                                        </p:tgtEl>
                                        <p:attrNameLst>
                                          <p:attrName>ppt_w</p:attrName>
                                        </p:attrNameLst>
                                      </p:cBhvr>
                                      <p:tavLst>
                                        <p:tav tm="0">
                                          <p:val>
                                            <p:fltVal val="0"/>
                                          </p:val>
                                        </p:tav>
                                        <p:tav tm="100000">
                                          <p:val>
                                            <p:strVal val="#ppt_w"/>
                                          </p:val>
                                        </p:tav>
                                      </p:tavLst>
                                    </p:anim>
                                    <p:anim calcmode="lin" valueType="num">
                                      <p:cBhvr>
                                        <p:cTn id="132" dur="500" fill="hold"/>
                                        <p:tgtEl>
                                          <p:spTgt spid="107"/>
                                        </p:tgtEl>
                                        <p:attrNameLst>
                                          <p:attrName>ppt_h</p:attrName>
                                        </p:attrNameLst>
                                      </p:cBhvr>
                                      <p:tavLst>
                                        <p:tav tm="0">
                                          <p:val>
                                            <p:fltVal val="0"/>
                                          </p:val>
                                        </p:tav>
                                        <p:tav tm="100000">
                                          <p:val>
                                            <p:strVal val="#ppt_h"/>
                                          </p:val>
                                        </p:tav>
                                      </p:tavLst>
                                    </p:anim>
                                    <p:animEffect transition="in" filter="fade">
                                      <p:cBhvr>
                                        <p:cTn id="133" dur="500"/>
                                        <p:tgtEl>
                                          <p:spTgt spid="107"/>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7"/>
                                        </p:tgtEl>
                                      </p:cBhvr>
                                    </p:animEffect>
                                    <p:animScale>
                                      <p:cBhvr>
                                        <p:cTn id="136" dur="250" autoRev="1" fill="hold"/>
                                        <p:tgtEl>
                                          <p:spTgt spid="107"/>
                                        </p:tgtEl>
                                      </p:cBhvr>
                                      <p:by x="105000" y="105000"/>
                                    </p:animScale>
                                  </p:childTnLst>
                                </p:cTn>
                              </p:par>
                            </p:childTnLst>
                          </p:cTn>
                        </p:par>
                      </p:childTnLst>
                    </p:cTn>
                  </p:par>
                </p:childTnLst>
              </p:cTn>
              <p:nextCondLst>
                <p:cond evt="onClick" delay="0">
                  <p:tgtEl>
                    <p:spTgt spid="106"/>
                  </p:tgtEl>
                </p:cond>
              </p:nextCondLst>
            </p:seq>
            <p:seq concurrent="1" nextAc="seek">
              <p:cTn id="137" restart="whenNotActive" fill="hold" evtFilter="cancelBubble" nodeType="interactiveSeq">
                <p:stCondLst>
                  <p:cond evt="onClick" delay="0">
                    <p:tgtEl>
                      <p:spTgt spid="108"/>
                    </p:tgtEl>
                  </p:cond>
                </p:stCondLst>
                <p:endSync evt="end" delay="0">
                  <p:rtn val="all"/>
                </p:endSync>
                <p:childTnLst>
                  <p:par>
                    <p:cTn id="138" fill="hold">
                      <p:stCondLst>
                        <p:cond delay="0"/>
                      </p:stCondLst>
                      <p:childTnLst>
                        <p:par>
                          <p:cTn id="139" fill="hold">
                            <p:stCondLst>
                              <p:cond delay="0"/>
                            </p:stCondLst>
                            <p:childTnLst>
                              <p:par>
                                <p:cTn id="140" presetID="53" presetClass="entr" presetSubtype="16" fill="hold" grpId="0" nodeType="withEffect">
                                  <p:stCondLst>
                                    <p:cond delay="0"/>
                                  </p:stCondLst>
                                  <p:childTnLst>
                                    <p:set>
                                      <p:cBhvr>
                                        <p:cTn id="141" dur="1" fill="hold">
                                          <p:stCondLst>
                                            <p:cond delay="0"/>
                                          </p:stCondLst>
                                        </p:cTn>
                                        <p:tgtEl>
                                          <p:spTgt spid="109"/>
                                        </p:tgtEl>
                                        <p:attrNameLst>
                                          <p:attrName>style.visibility</p:attrName>
                                        </p:attrNameLst>
                                      </p:cBhvr>
                                      <p:to>
                                        <p:strVal val="visible"/>
                                      </p:to>
                                    </p:set>
                                    <p:anim calcmode="lin" valueType="num">
                                      <p:cBhvr>
                                        <p:cTn id="142" dur="500" fill="hold"/>
                                        <p:tgtEl>
                                          <p:spTgt spid="109"/>
                                        </p:tgtEl>
                                        <p:attrNameLst>
                                          <p:attrName>ppt_w</p:attrName>
                                        </p:attrNameLst>
                                      </p:cBhvr>
                                      <p:tavLst>
                                        <p:tav tm="0">
                                          <p:val>
                                            <p:fltVal val="0"/>
                                          </p:val>
                                        </p:tav>
                                        <p:tav tm="100000">
                                          <p:val>
                                            <p:strVal val="#ppt_w"/>
                                          </p:val>
                                        </p:tav>
                                      </p:tavLst>
                                    </p:anim>
                                    <p:anim calcmode="lin" valueType="num">
                                      <p:cBhvr>
                                        <p:cTn id="143" dur="500" fill="hold"/>
                                        <p:tgtEl>
                                          <p:spTgt spid="109"/>
                                        </p:tgtEl>
                                        <p:attrNameLst>
                                          <p:attrName>ppt_h</p:attrName>
                                        </p:attrNameLst>
                                      </p:cBhvr>
                                      <p:tavLst>
                                        <p:tav tm="0">
                                          <p:val>
                                            <p:fltVal val="0"/>
                                          </p:val>
                                        </p:tav>
                                        <p:tav tm="100000">
                                          <p:val>
                                            <p:strVal val="#ppt_h"/>
                                          </p:val>
                                        </p:tav>
                                      </p:tavLst>
                                    </p:anim>
                                    <p:animEffect transition="in" filter="fade">
                                      <p:cBhvr>
                                        <p:cTn id="144" dur="500"/>
                                        <p:tgtEl>
                                          <p:spTgt spid="109"/>
                                        </p:tgtEl>
                                      </p:cBhvr>
                                    </p:animEffect>
                                  </p:childTnLst>
                                  <p:subTnLst>
                                    <p:audio>
                                      <p:cMediaNode>
                                        <p:cTn display="0" masterRel="sameClick">
                                          <p:stCondLst>
                                            <p:cond evt="begin" delay="0">
                                              <p:tn val="140"/>
                                            </p:cond>
                                          </p:stCondLst>
                                          <p:endCondLst>
                                            <p:cond evt="onStopAudio" delay="0">
                                              <p:tgtEl>
                                                <p:sldTgt/>
                                              </p:tgtEl>
                                            </p:cond>
                                          </p:endCondLst>
                                        </p:cTn>
                                        <p:tgtEl>
                                          <p:sndTgt r:embed="rId3" name="Bling.wav"/>
                                        </p:tgtEl>
                                      </p:cMediaNode>
                                    </p:audio>
                                  </p:subTnLst>
                                </p:cTn>
                              </p:par>
                              <p:par>
                                <p:cTn id="145" presetID="26" presetClass="emph" presetSubtype="0" fill="hold" grpId="1" nodeType="withEffect">
                                  <p:stCondLst>
                                    <p:cond delay="500"/>
                                  </p:stCondLst>
                                  <p:childTnLst>
                                    <p:animEffect transition="out" filter="fade">
                                      <p:cBhvr>
                                        <p:cTn id="146" dur="500" tmFilter="0, 0; .2, .5; .8, .5; 1, 0"/>
                                        <p:tgtEl>
                                          <p:spTgt spid="109"/>
                                        </p:tgtEl>
                                      </p:cBhvr>
                                    </p:animEffect>
                                    <p:animScale>
                                      <p:cBhvr>
                                        <p:cTn id="147" dur="250" autoRev="1" fill="hold"/>
                                        <p:tgtEl>
                                          <p:spTgt spid="109"/>
                                        </p:tgtEl>
                                      </p:cBhvr>
                                      <p:by x="105000" y="105000"/>
                                    </p:animScale>
                                  </p:childTnLst>
                                </p:cTn>
                              </p:par>
                            </p:childTnLst>
                          </p:cTn>
                        </p:par>
                      </p:childTnLst>
                    </p:cTn>
                  </p:par>
                </p:childTnLst>
              </p:cTn>
              <p:nextCondLst>
                <p:cond evt="onClick" delay="0">
                  <p:tgtEl>
                    <p:spTgt spid="108"/>
                  </p:tgtEl>
                </p:cond>
              </p:nextCondLst>
            </p:seq>
          </p:childTnLst>
        </p:cTn>
      </p:par>
    </p:tnLst>
    <p:bldLst>
      <p:bldP spid="101" grpId="0"/>
      <p:bldP spid="101" grpId="1"/>
      <p:bldP spid="105" grpId="0"/>
      <p:bldP spid="105" grpId="1"/>
      <p:bldP spid="113" grpId="0"/>
      <p:bldP spid="113" grpId="1"/>
      <p:bldP spid="97" grpId="0"/>
      <p:bldP spid="97" grpId="1"/>
      <p:bldP spid="100" grpId="0"/>
      <p:bldP spid="100" grpId="1"/>
      <p:bldP spid="103" grpId="0"/>
      <p:bldP spid="103" grpId="1"/>
      <p:bldP spid="107" grpId="0"/>
      <p:bldP spid="107" grpId="1"/>
      <p:bldP spid="109" grpId="0"/>
      <p:bldP spid="109"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2714"/>
        </a:solidFill>
        <a:effectLst/>
      </p:bgPr>
    </p:bg>
    <p:spTree>
      <p:nvGrpSpPr>
        <p:cNvPr id="1" name=""/>
        <p:cNvGrpSpPr/>
        <p:nvPr/>
      </p:nvGrpSpPr>
      <p:grpSpPr>
        <a:xfrm>
          <a:off x="0" y="0"/>
          <a:ext cx="0" cy="0"/>
          <a:chOff x="0" y="0"/>
          <a:chExt cx="0" cy="0"/>
        </a:xfrm>
      </p:grpSpPr>
      <p:sp>
        <p:nvSpPr>
          <p:cNvPr id="2" name="Freeform 2"/>
          <p:cNvSpPr/>
          <p:nvPr/>
        </p:nvSpPr>
        <p:spPr>
          <a:xfrm>
            <a:off x="1436890" y="5406775"/>
            <a:ext cx="1355883" cy="1451225"/>
          </a:xfrm>
          <a:custGeom>
            <a:avLst/>
            <a:gdLst/>
            <a:ahLst/>
            <a:cxnLst/>
            <a:rect l="l" t="t" r="r" b="b"/>
            <a:pathLst>
              <a:path w="2034354" h="2176838">
                <a:moveTo>
                  <a:pt x="0" y="0"/>
                </a:moveTo>
                <a:lnTo>
                  <a:pt x="2034354" y="0"/>
                </a:lnTo>
                <a:lnTo>
                  <a:pt x="2034354" y="2176838"/>
                </a:lnTo>
                <a:lnTo>
                  <a:pt x="0" y="217683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8025521" y="5406775"/>
            <a:ext cx="1355883" cy="1451225"/>
          </a:xfrm>
          <a:custGeom>
            <a:avLst/>
            <a:gdLst/>
            <a:ahLst/>
            <a:cxnLst/>
            <a:rect l="l" t="t" r="r" b="b"/>
            <a:pathLst>
              <a:path w="2034354" h="2176838">
                <a:moveTo>
                  <a:pt x="0" y="0"/>
                </a:moveTo>
                <a:lnTo>
                  <a:pt x="2034354" y="0"/>
                </a:lnTo>
                <a:lnTo>
                  <a:pt x="2034354" y="2176838"/>
                </a:lnTo>
                <a:lnTo>
                  <a:pt x="0" y="217683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0" y="5001069"/>
            <a:ext cx="1454780" cy="1856931"/>
          </a:xfrm>
          <a:custGeom>
            <a:avLst/>
            <a:gdLst/>
            <a:ahLst/>
            <a:cxnLst/>
            <a:rect l="l" t="t" r="r" b="b"/>
            <a:pathLst>
              <a:path w="2182738" h="2785396">
                <a:moveTo>
                  <a:pt x="0" y="0"/>
                </a:moveTo>
                <a:lnTo>
                  <a:pt x="2182738" y="0"/>
                </a:lnTo>
                <a:lnTo>
                  <a:pt x="2182738" y="2785396"/>
                </a:lnTo>
                <a:lnTo>
                  <a:pt x="0" y="278539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9381403" y="5001069"/>
            <a:ext cx="1454780" cy="1856931"/>
          </a:xfrm>
          <a:custGeom>
            <a:avLst/>
            <a:gdLst/>
            <a:ahLst/>
            <a:cxnLst/>
            <a:rect l="l" t="t" r="r" b="b"/>
            <a:pathLst>
              <a:path w="2182738" h="2785396">
                <a:moveTo>
                  <a:pt x="0" y="0"/>
                </a:moveTo>
                <a:lnTo>
                  <a:pt x="2182738" y="0"/>
                </a:lnTo>
                <a:lnTo>
                  <a:pt x="2182738" y="2785396"/>
                </a:lnTo>
                <a:lnTo>
                  <a:pt x="0" y="278539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6" name="Freeform 6"/>
          <p:cNvSpPr/>
          <p:nvPr/>
        </p:nvSpPr>
        <p:spPr>
          <a:xfrm>
            <a:off x="25394" y="1440181"/>
            <a:ext cx="1429752" cy="962084"/>
          </a:xfrm>
          <a:custGeom>
            <a:avLst/>
            <a:gdLst/>
            <a:ahLst/>
            <a:cxnLst/>
            <a:rect l="l" t="t" r="r" b="b"/>
            <a:pathLst>
              <a:path w="2145187" h="1443126">
                <a:moveTo>
                  <a:pt x="0" y="0"/>
                </a:moveTo>
                <a:lnTo>
                  <a:pt x="2145187" y="0"/>
                </a:lnTo>
                <a:lnTo>
                  <a:pt x="2145187" y="1443126"/>
                </a:lnTo>
                <a:lnTo>
                  <a:pt x="0" y="144312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Freeform 7"/>
          <p:cNvSpPr/>
          <p:nvPr/>
        </p:nvSpPr>
        <p:spPr>
          <a:xfrm>
            <a:off x="10759073" y="4293813"/>
            <a:ext cx="1429752" cy="962084"/>
          </a:xfrm>
          <a:custGeom>
            <a:avLst/>
            <a:gdLst/>
            <a:ahLst/>
            <a:cxnLst/>
            <a:rect l="l" t="t" r="r" b="b"/>
            <a:pathLst>
              <a:path w="2145187" h="1443126">
                <a:moveTo>
                  <a:pt x="0" y="0"/>
                </a:moveTo>
                <a:lnTo>
                  <a:pt x="2145187" y="0"/>
                </a:lnTo>
                <a:lnTo>
                  <a:pt x="2145187" y="1443126"/>
                </a:lnTo>
                <a:lnTo>
                  <a:pt x="0" y="144312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8" name="Freeform 8"/>
          <p:cNvSpPr/>
          <p:nvPr/>
        </p:nvSpPr>
        <p:spPr>
          <a:xfrm rot="-10800000">
            <a:off x="12514" y="-126688"/>
            <a:ext cx="1429752" cy="1566870"/>
          </a:xfrm>
          <a:custGeom>
            <a:avLst/>
            <a:gdLst/>
            <a:ahLst/>
            <a:cxnLst/>
            <a:rect l="l" t="t" r="r" b="b"/>
            <a:pathLst>
              <a:path w="2145187" h="2350305">
                <a:moveTo>
                  <a:pt x="0" y="0"/>
                </a:moveTo>
                <a:lnTo>
                  <a:pt x="2145188" y="0"/>
                </a:lnTo>
                <a:lnTo>
                  <a:pt x="2145188" y="2350305"/>
                </a:lnTo>
                <a:lnTo>
                  <a:pt x="0" y="235030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9"/>
          <p:cNvSpPr/>
          <p:nvPr/>
        </p:nvSpPr>
        <p:spPr>
          <a:xfrm rot="-10800000">
            <a:off x="10759073" y="5255898"/>
            <a:ext cx="1429752" cy="1566870"/>
          </a:xfrm>
          <a:custGeom>
            <a:avLst/>
            <a:gdLst/>
            <a:ahLst/>
            <a:cxnLst/>
            <a:rect l="l" t="t" r="r" b="b"/>
            <a:pathLst>
              <a:path w="2145187" h="2350305">
                <a:moveTo>
                  <a:pt x="0" y="0"/>
                </a:moveTo>
                <a:lnTo>
                  <a:pt x="2145187" y="0"/>
                </a:lnTo>
                <a:lnTo>
                  <a:pt x="2145187" y="2350305"/>
                </a:lnTo>
                <a:lnTo>
                  <a:pt x="0" y="235030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Freeform 10"/>
          <p:cNvSpPr/>
          <p:nvPr/>
        </p:nvSpPr>
        <p:spPr>
          <a:xfrm rot="-10800000">
            <a:off x="25393" y="2472115"/>
            <a:ext cx="1380910" cy="2458571"/>
          </a:xfrm>
          <a:custGeom>
            <a:avLst/>
            <a:gdLst/>
            <a:ahLst/>
            <a:cxnLst/>
            <a:rect l="l" t="t" r="r" b="b"/>
            <a:pathLst>
              <a:path w="2071904" h="3687856">
                <a:moveTo>
                  <a:pt x="0" y="0"/>
                </a:moveTo>
                <a:lnTo>
                  <a:pt x="2071904" y="0"/>
                </a:lnTo>
                <a:lnTo>
                  <a:pt x="2071904" y="3687856"/>
                </a:lnTo>
                <a:lnTo>
                  <a:pt x="0" y="368785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1" name="Freeform 11"/>
          <p:cNvSpPr/>
          <p:nvPr/>
        </p:nvSpPr>
        <p:spPr>
          <a:xfrm>
            <a:off x="10834359" y="1729626"/>
            <a:ext cx="1337691" cy="2564187"/>
          </a:xfrm>
          <a:custGeom>
            <a:avLst/>
            <a:gdLst/>
            <a:ahLst/>
            <a:cxnLst/>
            <a:rect l="l" t="t" r="r" b="b"/>
            <a:pathLst>
              <a:path w="2007059" h="3846280">
                <a:moveTo>
                  <a:pt x="0" y="0"/>
                </a:moveTo>
                <a:lnTo>
                  <a:pt x="2007058" y="0"/>
                </a:lnTo>
                <a:lnTo>
                  <a:pt x="2007058" y="3846281"/>
                </a:lnTo>
                <a:lnTo>
                  <a:pt x="0" y="3846281"/>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2" name="Freeform 12"/>
          <p:cNvSpPr/>
          <p:nvPr/>
        </p:nvSpPr>
        <p:spPr>
          <a:xfrm rot="-10800000">
            <a:off x="1458987" y="22363"/>
            <a:ext cx="1333786" cy="1154631"/>
          </a:xfrm>
          <a:custGeom>
            <a:avLst/>
            <a:gdLst/>
            <a:ahLst/>
            <a:cxnLst/>
            <a:rect l="l" t="t" r="r" b="b"/>
            <a:pathLst>
              <a:path w="2001200" h="1731947">
                <a:moveTo>
                  <a:pt x="0" y="0"/>
                </a:moveTo>
                <a:lnTo>
                  <a:pt x="2001199" y="0"/>
                </a:lnTo>
                <a:lnTo>
                  <a:pt x="2001199" y="1731947"/>
                </a:lnTo>
                <a:lnTo>
                  <a:pt x="0" y="173194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13" name="Freeform 13"/>
          <p:cNvSpPr/>
          <p:nvPr/>
        </p:nvSpPr>
        <p:spPr>
          <a:xfrm rot="5400000">
            <a:off x="1792347" y="843634"/>
            <a:ext cx="667067" cy="1333786"/>
          </a:xfrm>
          <a:custGeom>
            <a:avLst/>
            <a:gdLst/>
            <a:ahLst/>
            <a:cxnLst/>
            <a:rect l="l" t="t" r="r" b="b"/>
            <a:pathLst>
              <a:path w="1000600" h="2001200">
                <a:moveTo>
                  <a:pt x="0" y="0"/>
                </a:moveTo>
                <a:lnTo>
                  <a:pt x="1000599" y="0"/>
                </a:lnTo>
                <a:lnTo>
                  <a:pt x="1000599" y="2001200"/>
                </a:lnTo>
                <a:lnTo>
                  <a:pt x="0" y="2001200"/>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14" name="Freeform 14"/>
          <p:cNvSpPr/>
          <p:nvPr/>
        </p:nvSpPr>
        <p:spPr>
          <a:xfrm rot="5400000">
            <a:off x="1920696" y="4807035"/>
            <a:ext cx="388271" cy="776340"/>
          </a:xfrm>
          <a:custGeom>
            <a:avLst/>
            <a:gdLst/>
            <a:ahLst/>
            <a:cxnLst/>
            <a:rect l="l" t="t" r="r" b="b"/>
            <a:pathLst>
              <a:path w="582407" h="1164814">
                <a:moveTo>
                  <a:pt x="0" y="0"/>
                </a:moveTo>
                <a:lnTo>
                  <a:pt x="582407" y="0"/>
                </a:lnTo>
                <a:lnTo>
                  <a:pt x="582407" y="1164815"/>
                </a:lnTo>
                <a:lnTo>
                  <a:pt x="0" y="1164815"/>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15" name="Freeform 15"/>
          <p:cNvSpPr/>
          <p:nvPr/>
        </p:nvSpPr>
        <p:spPr>
          <a:xfrm rot="5400000">
            <a:off x="8509327" y="4807035"/>
            <a:ext cx="388271" cy="776340"/>
          </a:xfrm>
          <a:custGeom>
            <a:avLst/>
            <a:gdLst/>
            <a:ahLst/>
            <a:cxnLst/>
            <a:rect l="l" t="t" r="r" b="b"/>
            <a:pathLst>
              <a:path w="582407" h="1164814">
                <a:moveTo>
                  <a:pt x="0" y="0"/>
                </a:moveTo>
                <a:lnTo>
                  <a:pt x="582407" y="0"/>
                </a:lnTo>
                <a:lnTo>
                  <a:pt x="582407" y="1164815"/>
                </a:lnTo>
                <a:lnTo>
                  <a:pt x="0" y="1164815"/>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16" name="Freeform 16"/>
          <p:cNvSpPr/>
          <p:nvPr/>
        </p:nvSpPr>
        <p:spPr>
          <a:xfrm>
            <a:off x="8763323" y="233985"/>
            <a:ext cx="1738231" cy="2991283"/>
          </a:xfrm>
          <a:custGeom>
            <a:avLst/>
            <a:gdLst/>
            <a:ahLst/>
            <a:cxnLst/>
            <a:rect l="l" t="t" r="r" b="b"/>
            <a:pathLst>
              <a:path w="2608025" h="4486924">
                <a:moveTo>
                  <a:pt x="0" y="0"/>
                </a:moveTo>
                <a:lnTo>
                  <a:pt x="2608025" y="0"/>
                </a:lnTo>
                <a:lnTo>
                  <a:pt x="2608025" y="4486925"/>
                </a:lnTo>
                <a:lnTo>
                  <a:pt x="0" y="4486925"/>
                </a:lnTo>
                <a:lnTo>
                  <a:pt x="0" y="0"/>
                </a:lnTo>
                <a:close/>
              </a:path>
            </a:pathLst>
          </a:custGeom>
          <a:blipFill>
            <a:blip r:embed="rId18">
              <a:extLst>
                <a:ext uri="{96DAC541-7B7A-43D3-8B79-37D633B846F1}">
                  <asvg:svgBlip xmlns="" xmlns:asvg="http://schemas.microsoft.com/office/drawing/2016/SVG/main" r:embed="rId19"/>
                </a:ext>
              </a:extLst>
            </a:blip>
            <a:stretch>
              <a:fillRect/>
            </a:stretch>
          </a:blipFill>
        </p:spPr>
      </p:sp>
      <p:sp>
        <p:nvSpPr>
          <p:cNvPr id="17" name="Freeform 17"/>
          <p:cNvSpPr/>
          <p:nvPr/>
        </p:nvSpPr>
        <p:spPr>
          <a:xfrm>
            <a:off x="3108413" y="5331336"/>
            <a:ext cx="1463178" cy="1415993"/>
          </a:xfrm>
          <a:custGeom>
            <a:avLst/>
            <a:gdLst/>
            <a:ahLst/>
            <a:cxnLst/>
            <a:rect l="l" t="t" r="r" b="b"/>
            <a:pathLst>
              <a:path w="2195338" h="2123989">
                <a:moveTo>
                  <a:pt x="0" y="0"/>
                </a:moveTo>
                <a:lnTo>
                  <a:pt x="2195338" y="0"/>
                </a:lnTo>
                <a:lnTo>
                  <a:pt x="2195338" y="2123989"/>
                </a:lnTo>
                <a:lnTo>
                  <a:pt x="0" y="2123989"/>
                </a:lnTo>
                <a:lnTo>
                  <a:pt x="0" y="0"/>
                </a:lnTo>
                <a:close/>
              </a:path>
            </a:pathLst>
          </a:custGeom>
          <a:blipFill>
            <a:blip r:embed="rId20">
              <a:extLst>
                <a:ext uri="{96DAC541-7B7A-43D3-8B79-37D633B846F1}">
                  <asvg:svgBlip xmlns="" xmlns:asvg="http://schemas.microsoft.com/office/drawing/2016/SVG/main" r:embed="rId21"/>
                </a:ext>
              </a:extLst>
            </a:blip>
            <a:stretch>
              <a:fillRect/>
            </a:stretch>
          </a:blipFill>
        </p:spPr>
      </p:sp>
      <p:sp>
        <p:nvSpPr>
          <p:cNvPr id="18" name="TextBox 18"/>
          <p:cNvSpPr txBox="1"/>
          <p:nvPr/>
        </p:nvSpPr>
        <p:spPr>
          <a:xfrm>
            <a:off x="1117309" y="2501901"/>
            <a:ext cx="10055781" cy="1902765"/>
          </a:xfrm>
          <a:prstGeom prst="rect">
            <a:avLst/>
          </a:prstGeom>
        </p:spPr>
        <p:txBody>
          <a:bodyPr wrap="square" lIns="0" tIns="0" rIns="0" bIns="0" rtlCol="0" anchor="t">
            <a:spAutoFit/>
          </a:bodyPr>
          <a:lstStyle/>
          <a:p>
            <a:pPr algn="ctr">
              <a:lnSpc>
                <a:spcPct val="120000"/>
              </a:lnSpc>
            </a:pPr>
            <a:r>
              <a:rPr lang="en-US" sz="5400" b="1" dirty="0">
                <a:solidFill>
                  <a:srgbClr val="FFFFFF"/>
                </a:solidFill>
                <a:latin typeface="Arial" pitchFamily="34" charset="0"/>
              </a:rPr>
              <a:t>MÔI TRƯỜNG</a:t>
            </a:r>
          </a:p>
          <a:p>
            <a:pPr algn="ctr">
              <a:lnSpc>
                <a:spcPct val="120000"/>
              </a:lnSpc>
              <a:spcBef>
                <a:spcPct val="0"/>
              </a:spcBef>
            </a:pPr>
            <a:r>
              <a:rPr lang="en-US" sz="5400" b="1" dirty="0">
                <a:solidFill>
                  <a:srgbClr val="FFFFFF"/>
                </a:solidFill>
                <a:latin typeface="Arial" pitchFamily="34" charset="0"/>
              </a:rPr>
              <a:t>VÀ CÁC NHÂN TỐ SINH THÁI</a:t>
            </a:r>
          </a:p>
        </p:txBody>
      </p:sp>
      <p:sp>
        <p:nvSpPr>
          <p:cNvPr id="19" name="Freeform 19"/>
          <p:cNvSpPr/>
          <p:nvPr/>
        </p:nvSpPr>
        <p:spPr>
          <a:xfrm>
            <a:off x="3108414" y="352452"/>
            <a:ext cx="1923888" cy="608588"/>
          </a:xfrm>
          <a:custGeom>
            <a:avLst/>
            <a:gdLst/>
            <a:ahLst/>
            <a:cxnLst/>
            <a:rect l="l" t="t" r="r" b="b"/>
            <a:pathLst>
              <a:path w="2886584" h="912882">
                <a:moveTo>
                  <a:pt x="0" y="0"/>
                </a:moveTo>
                <a:lnTo>
                  <a:pt x="2886585" y="0"/>
                </a:lnTo>
                <a:lnTo>
                  <a:pt x="2886585" y="912882"/>
                </a:lnTo>
                <a:lnTo>
                  <a:pt x="0" y="912882"/>
                </a:lnTo>
                <a:lnTo>
                  <a:pt x="0" y="0"/>
                </a:lnTo>
                <a:close/>
              </a:path>
            </a:pathLst>
          </a:custGeom>
          <a:blipFill>
            <a:blip r:embed="rId22">
              <a:extLst>
                <a:ext uri="{96DAC541-7B7A-43D3-8B79-37D633B846F1}">
                  <asvg:svgBlip xmlns="" xmlns:asvg="http://schemas.microsoft.com/office/drawing/2016/SVG/main" r:embed="rId23"/>
                </a:ext>
              </a:extLst>
            </a:blip>
            <a:stretch>
              <a:fillRect/>
            </a:stretch>
          </a:blipFill>
        </p:spPr>
      </p:sp>
      <p:sp>
        <p:nvSpPr>
          <p:cNvPr id="20" name="TextBox 20"/>
          <p:cNvSpPr txBox="1"/>
          <p:nvPr/>
        </p:nvSpPr>
        <p:spPr>
          <a:xfrm>
            <a:off x="4571591" y="933759"/>
            <a:ext cx="3045643" cy="762388"/>
          </a:xfrm>
          <a:prstGeom prst="rect">
            <a:avLst/>
          </a:prstGeom>
        </p:spPr>
        <p:txBody>
          <a:bodyPr lIns="0" tIns="0" rIns="0" bIns="0" rtlCol="0" anchor="t">
            <a:spAutoFit/>
          </a:bodyPr>
          <a:lstStyle/>
          <a:p>
            <a:pPr algn="ctr">
              <a:lnSpc>
                <a:spcPts val="6531"/>
              </a:lnSpc>
            </a:pPr>
            <a:r>
              <a:rPr lang="en-US" sz="4800" dirty="0" err="1">
                <a:solidFill>
                  <a:srgbClr val="FFFFFF"/>
                </a:solidFill>
                <a:latin typeface="Arial" pitchFamily="34" charset="0"/>
              </a:rPr>
              <a:t>Bài</a:t>
            </a:r>
            <a:r>
              <a:rPr lang="en-US" sz="4800" dirty="0">
                <a:solidFill>
                  <a:srgbClr val="FFFFFF"/>
                </a:solidFill>
                <a:latin typeface="Arial" pitchFamily="34" charset="0"/>
              </a:rPr>
              <a:t> </a:t>
            </a:r>
            <a:r>
              <a:rPr lang="en-US" sz="4800" dirty="0" smtClean="0">
                <a:solidFill>
                  <a:srgbClr val="FFFFFF"/>
                </a:solidFill>
                <a:latin typeface="Arial" pitchFamily="34" charset="0"/>
              </a:rPr>
              <a:t>41</a:t>
            </a:r>
            <a:endParaRPr lang="en-US" sz="4800" dirty="0">
              <a:solidFill>
                <a:srgbClr val="FFFFFF"/>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63014" y="1064332"/>
            <a:ext cx="11040190" cy="1068097"/>
            <a:chOff x="0" y="0"/>
            <a:chExt cx="22086132" cy="2136194"/>
          </a:xfrm>
        </p:grpSpPr>
        <p:grpSp>
          <p:nvGrpSpPr>
            <p:cNvPr id="3" name="Group 3"/>
            <p:cNvGrpSpPr/>
            <p:nvPr/>
          </p:nvGrpSpPr>
          <p:grpSpPr>
            <a:xfrm>
              <a:off x="0" y="0"/>
              <a:ext cx="22086132" cy="2136194"/>
              <a:chOff x="0" y="0"/>
              <a:chExt cx="4362693" cy="421964"/>
            </a:xfrm>
          </p:grpSpPr>
          <p:sp>
            <p:nvSpPr>
              <p:cNvPr id="4" name="Freeform 4"/>
              <p:cNvSpPr/>
              <p:nvPr/>
            </p:nvSpPr>
            <p:spPr>
              <a:xfrm>
                <a:off x="0" y="0"/>
                <a:ext cx="4362693" cy="421964"/>
              </a:xfrm>
              <a:custGeom>
                <a:avLst/>
                <a:gdLst/>
                <a:ahLst/>
                <a:cxnLst/>
                <a:rect l="l" t="t" r="r" b="b"/>
                <a:pathLst>
                  <a:path w="4362693" h="421964">
                    <a:moveTo>
                      <a:pt x="23836" y="0"/>
                    </a:moveTo>
                    <a:lnTo>
                      <a:pt x="4338856" y="0"/>
                    </a:lnTo>
                    <a:cubicBezTo>
                      <a:pt x="4352021" y="0"/>
                      <a:pt x="4362693" y="10672"/>
                      <a:pt x="4362693" y="23836"/>
                    </a:cubicBezTo>
                    <a:lnTo>
                      <a:pt x="4362693" y="398128"/>
                    </a:lnTo>
                    <a:cubicBezTo>
                      <a:pt x="4362693" y="411293"/>
                      <a:pt x="4352021" y="421964"/>
                      <a:pt x="4338856" y="421964"/>
                    </a:cubicBezTo>
                    <a:lnTo>
                      <a:pt x="23836" y="421964"/>
                    </a:lnTo>
                    <a:cubicBezTo>
                      <a:pt x="10672" y="421964"/>
                      <a:pt x="0" y="411293"/>
                      <a:pt x="0" y="398128"/>
                    </a:cubicBezTo>
                    <a:lnTo>
                      <a:pt x="0" y="23836"/>
                    </a:lnTo>
                    <a:cubicBezTo>
                      <a:pt x="0" y="10672"/>
                      <a:pt x="10672" y="0"/>
                      <a:pt x="23836" y="0"/>
                    </a:cubicBezTo>
                    <a:close/>
                  </a:path>
                </a:pathLst>
              </a:custGeom>
              <a:solidFill>
                <a:srgbClr val="FFDE5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6" name="TextBox 6"/>
            <p:cNvSpPr txBox="1"/>
            <p:nvPr/>
          </p:nvSpPr>
          <p:spPr>
            <a:xfrm>
              <a:off x="652512" y="235190"/>
              <a:ext cx="20781108" cy="169892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Lấy ví dụ một sinh vật và cho biết những yếu tố ảnh hưởng đến sự tồn tại, phát triển của sinh vật đó</a:t>
              </a:r>
            </a:p>
          </p:txBody>
        </p:sp>
      </p:grpSp>
      <p:sp>
        <p:nvSpPr>
          <p:cNvPr id="7" name="Freeform 7"/>
          <p:cNvSpPr/>
          <p:nvPr/>
        </p:nvSpPr>
        <p:spPr>
          <a:xfrm rot="-10800000" flipH="1">
            <a:off x="0" y="0"/>
            <a:ext cx="2229377" cy="1848077"/>
          </a:xfrm>
          <a:custGeom>
            <a:avLst/>
            <a:gdLst/>
            <a:ahLst/>
            <a:cxnLst/>
            <a:rect l="l" t="t" r="r" b="b"/>
            <a:pathLst>
              <a:path w="3344936" h="2772115">
                <a:moveTo>
                  <a:pt x="3344936" y="0"/>
                </a:moveTo>
                <a:lnTo>
                  <a:pt x="0" y="0"/>
                </a:lnTo>
                <a:lnTo>
                  <a:pt x="0" y="2772115"/>
                </a:lnTo>
                <a:lnTo>
                  <a:pt x="3344936" y="2772115"/>
                </a:lnTo>
                <a:lnTo>
                  <a:pt x="3344936" y="0"/>
                </a:lnTo>
                <a:close/>
              </a:path>
            </a:pathLst>
          </a:custGeom>
          <a:blipFill>
            <a:blip r:embed="rId2"/>
            <a:stretch>
              <a:fillRect/>
            </a:stretch>
          </a:blipFill>
        </p:spPr>
      </p:sp>
      <p:sp>
        <p:nvSpPr>
          <p:cNvPr id="8" name="Freeform 8"/>
          <p:cNvSpPr/>
          <p:nvPr/>
        </p:nvSpPr>
        <p:spPr>
          <a:xfrm>
            <a:off x="463013" y="2253750"/>
            <a:ext cx="7504796" cy="4504051"/>
          </a:xfrm>
          <a:custGeom>
            <a:avLst/>
            <a:gdLst/>
            <a:ahLst/>
            <a:cxnLst/>
            <a:rect l="l" t="t" r="r" b="b"/>
            <a:pathLst>
              <a:path w="11260126" h="6756076">
                <a:moveTo>
                  <a:pt x="0" y="0"/>
                </a:moveTo>
                <a:lnTo>
                  <a:pt x="11260127" y="0"/>
                </a:lnTo>
                <a:lnTo>
                  <a:pt x="11260127" y="6756076"/>
                </a:lnTo>
                <a:lnTo>
                  <a:pt x="0" y="6756076"/>
                </a:lnTo>
                <a:lnTo>
                  <a:pt x="0" y="0"/>
                </a:lnTo>
                <a:close/>
              </a:path>
            </a:pathLst>
          </a:custGeom>
          <a:blipFill>
            <a:blip r:embed="rId3"/>
            <a:stretch>
              <a:fillRect/>
            </a:stretch>
          </a:blipFill>
        </p:spPr>
      </p:sp>
      <p:sp>
        <p:nvSpPr>
          <p:cNvPr id="9" name="Freeform 9"/>
          <p:cNvSpPr/>
          <p:nvPr/>
        </p:nvSpPr>
        <p:spPr>
          <a:xfrm rot="-10800000">
            <a:off x="8346808" y="0"/>
            <a:ext cx="3842017" cy="1349860"/>
          </a:xfrm>
          <a:custGeom>
            <a:avLst/>
            <a:gdLst/>
            <a:ahLst/>
            <a:cxnLst/>
            <a:rect l="l" t="t" r="r" b="b"/>
            <a:pathLst>
              <a:path w="5764526" h="2024790">
                <a:moveTo>
                  <a:pt x="0" y="0"/>
                </a:moveTo>
                <a:lnTo>
                  <a:pt x="5764526" y="0"/>
                </a:lnTo>
                <a:lnTo>
                  <a:pt x="5764526" y="2024790"/>
                </a:lnTo>
                <a:lnTo>
                  <a:pt x="0" y="2024790"/>
                </a:lnTo>
                <a:lnTo>
                  <a:pt x="0" y="0"/>
                </a:lnTo>
                <a:close/>
              </a:path>
            </a:pathLst>
          </a:custGeom>
          <a:blipFill>
            <a:blip r:embed="rId4"/>
            <a:stretch>
              <a:fillRect/>
            </a:stretch>
          </a:blipFill>
        </p:spPr>
      </p:sp>
      <p:sp>
        <p:nvSpPr>
          <p:cNvPr id="10" name="TextBox 10"/>
          <p:cNvSpPr txBox="1"/>
          <p:nvPr/>
        </p:nvSpPr>
        <p:spPr>
          <a:xfrm>
            <a:off x="8140294" y="2209301"/>
            <a:ext cx="3440518" cy="2548390"/>
          </a:xfrm>
          <a:prstGeom prst="rect">
            <a:avLst/>
          </a:prstGeom>
        </p:spPr>
        <p:txBody>
          <a:bodyPr wrap="square" lIns="0" tIns="0" rIns="0" bIns="0" rtlCol="0" anchor="t">
            <a:spAutoFit/>
          </a:bodyPr>
          <a:lstStyle/>
          <a:p>
            <a:pPr algn="just">
              <a:lnSpc>
                <a:spcPct val="120000"/>
              </a:lnSpc>
            </a:pPr>
            <a:r>
              <a:rPr lang="vi-VN" sz="2300">
                <a:latin typeface="Arial" pitchFamily="34" charset="0"/>
                <a:cs typeface="Arial" pitchFamily="34" charset="0"/>
              </a:rPr>
              <a:t>Các yếu tố ảnh hưởng đến sự tồn tại, phát triển của cây lúa như: nước, ánh sáng, nhiệt độ, độ ẩm, cỏ dại, các loài động vật, con người,…</a:t>
            </a:r>
            <a:endParaRPr lang="en-US" sz="2300">
              <a:latin typeface="Arial" pitchFamily="34" charset="0"/>
              <a:cs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solidFill>
              <a:srgbClr val="175029"/>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a:off x="531812" y="2072671"/>
            <a:ext cx="5717108" cy="3140714"/>
            <a:chOff x="0" y="-241102"/>
            <a:chExt cx="11437195" cy="6281427"/>
          </a:xfrm>
        </p:grpSpPr>
        <p:grpSp>
          <p:nvGrpSpPr>
            <p:cNvPr id="6" name="Group 6"/>
            <p:cNvGrpSpPr/>
            <p:nvPr/>
          </p:nvGrpSpPr>
          <p:grpSpPr>
            <a:xfrm>
              <a:off x="0" y="-241102"/>
              <a:ext cx="11182457" cy="6281427"/>
              <a:chOff x="0" y="-47625"/>
              <a:chExt cx="2208880" cy="1240776"/>
            </a:xfrm>
          </p:grpSpPr>
          <p:sp>
            <p:nvSpPr>
              <p:cNvPr id="7" name="Freeform 7"/>
              <p:cNvSpPr/>
              <p:nvPr/>
            </p:nvSpPr>
            <p:spPr>
              <a:xfrm>
                <a:off x="1144" y="-14167"/>
                <a:ext cx="2207736" cy="1207318"/>
              </a:xfrm>
              <a:custGeom>
                <a:avLst/>
                <a:gdLst/>
                <a:ahLst/>
                <a:cxnLst/>
                <a:rect l="l" t="t" r="r" b="b"/>
                <a:pathLst>
                  <a:path w="2207736" h="1207318">
                    <a:moveTo>
                      <a:pt x="0" y="0"/>
                    </a:moveTo>
                    <a:lnTo>
                      <a:pt x="2207736" y="0"/>
                    </a:lnTo>
                    <a:lnTo>
                      <a:pt x="2207736" y="1207318"/>
                    </a:lnTo>
                    <a:lnTo>
                      <a:pt x="0" y="1207318"/>
                    </a:lnTo>
                    <a:close/>
                  </a:path>
                </a:pathLst>
              </a:custGeom>
              <a:solidFill>
                <a:srgbClr val="FFDE59"/>
              </a:soli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9" name="TextBox 9"/>
            <p:cNvSpPr txBox="1"/>
            <p:nvPr/>
          </p:nvSpPr>
          <p:spPr>
            <a:xfrm>
              <a:off x="987469" y="795156"/>
              <a:ext cx="10449726" cy="4618830"/>
            </a:xfrm>
            <a:prstGeom prst="rect">
              <a:avLst/>
            </a:prstGeom>
          </p:spPr>
          <p:txBody>
            <a:bodyPr lIns="0" tIns="0" rIns="0" bIns="0" rtlCol="0" anchor="t">
              <a:spAutoFit/>
            </a:bodyPr>
            <a:lstStyle/>
            <a:p>
              <a:pPr>
                <a:lnSpc>
                  <a:spcPct val="120000"/>
                </a:lnSpc>
                <a:spcBef>
                  <a:spcPct val="0"/>
                </a:spcBef>
              </a:pPr>
              <a:r>
                <a:rPr lang="en-US" sz="3200" b="1" dirty="0" err="1" smtClean="0">
                  <a:solidFill>
                    <a:srgbClr val="000000"/>
                  </a:solidFill>
                  <a:latin typeface="Arial" pitchFamily="34" charset="0"/>
                </a:rPr>
                <a:t>Quan</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sát</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hình</a:t>
              </a:r>
              <a:r>
                <a:rPr lang="en-US" sz="3200" b="1" dirty="0" smtClean="0">
                  <a:solidFill>
                    <a:srgbClr val="000000"/>
                  </a:solidFill>
                  <a:latin typeface="Arial" pitchFamily="34" charset="0"/>
                </a:rPr>
                <a:t> 41.1, </a:t>
              </a:r>
              <a:r>
                <a:rPr lang="en-US" sz="3200" b="1" dirty="0" err="1" smtClean="0">
                  <a:solidFill>
                    <a:srgbClr val="000000"/>
                  </a:solidFill>
                  <a:latin typeface="Arial" pitchFamily="34" charset="0"/>
                </a:rPr>
                <a:t>em</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hãy</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kể</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tên</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các</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nhân</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tố</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trong</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môi</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trường</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sống</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của</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cây</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xanh</a:t>
              </a:r>
              <a:endParaRPr lang="en-US" sz="3200" b="1" dirty="0">
                <a:solidFill>
                  <a:srgbClr val="000000"/>
                </a:solidFill>
                <a:latin typeface="Arial" pitchFamily="34" charset="0"/>
              </a:endParaRPr>
            </a:p>
          </p:txBody>
        </p:sp>
      </p:grpSp>
      <p:sp>
        <p:nvSpPr>
          <p:cNvPr id="22" name="Freeform 22"/>
          <p:cNvSpPr/>
          <p:nvPr/>
        </p:nvSpPr>
        <p:spPr>
          <a:xfrm>
            <a:off x="10445720" y="0"/>
            <a:ext cx="1743105" cy="1028700"/>
          </a:xfrm>
          <a:custGeom>
            <a:avLst/>
            <a:gdLst/>
            <a:ahLst/>
            <a:cxnLst/>
            <a:rect l="l" t="t" r="r" b="b"/>
            <a:pathLst>
              <a:path w="2615339" h="1543050">
                <a:moveTo>
                  <a:pt x="0" y="0"/>
                </a:moveTo>
                <a:lnTo>
                  <a:pt x="2615339" y="0"/>
                </a:lnTo>
                <a:lnTo>
                  <a:pt x="2615339" y="1543050"/>
                </a:lnTo>
                <a:lnTo>
                  <a:pt x="0" y="1543050"/>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23" name="TextBox 23"/>
          <p:cNvSpPr txBox="1"/>
          <p:nvPr/>
        </p:nvSpPr>
        <p:spPr>
          <a:xfrm>
            <a:off x="685622" y="287867"/>
            <a:ext cx="664575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MÔI TRƯỜNG SỐNG CỦA SINH VẬT</a:t>
            </a:r>
          </a:p>
        </p:txBody>
      </p:sp>
      <p:pic>
        <p:nvPicPr>
          <p:cNvPr id="1026" name="Picture 2" descr="Chuyên Đề KHTN 8 Kết Nối Tri Thức Bài 41 Môi Trường Và Các Nhân Tố Sinh  Thái - Sinh Học 8 - Thư Viện Học Liệ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7445" y="2106422"/>
            <a:ext cx="5850567" cy="34385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1000"/>
                                        <p:tgtEl>
                                          <p:spTgt spid="1026"/>
                                        </p:tgtEl>
                                      </p:cBhvr>
                                    </p:animEffect>
                                    <p:anim calcmode="lin" valueType="num">
                                      <p:cBhvr>
                                        <p:cTn id="32" dur="1000" fill="hold"/>
                                        <p:tgtEl>
                                          <p:spTgt spid="1026"/>
                                        </p:tgtEl>
                                        <p:attrNameLst>
                                          <p:attrName>ppt_x</p:attrName>
                                        </p:attrNameLst>
                                      </p:cBhvr>
                                      <p:tavLst>
                                        <p:tav tm="0">
                                          <p:val>
                                            <p:strVal val="#ppt_x"/>
                                          </p:val>
                                        </p:tav>
                                        <p:tav tm="100000">
                                          <p:val>
                                            <p:strVal val="#ppt_x"/>
                                          </p:val>
                                        </p:tav>
                                      </p:tavLst>
                                    </p:anim>
                                    <p:anim calcmode="lin" valueType="num">
                                      <p:cBhvr>
                                        <p:cTn id="3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solidFill>
              <a:srgbClr val="175029"/>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a:off x="303212" y="2027627"/>
            <a:ext cx="5586877" cy="3058129"/>
            <a:chOff x="5792" y="-75933"/>
            <a:chExt cx="11176665" cy="6116258"/>
          </a:xfrm>
          <a:solidFill>
            <a:srgbClr val="92D050"/>
          </a:solidFill>
        </p:grpSpPr>
        <p:grpSp>
          <p:nvGrpSpPr>
            <p:cNvPr id="6" name="Group 6"/>
            <p:cNvGrpSpPr/>
            <p:nvPr/>
          </p:nvGrpSpPr>
          <p:grpSpPr>
            <a:xfrm>
              <a:off x="5792" y="-75933"/>
              <a:ext cx="11176665" cy="6116258"/>
              <a:chOff x="1144" y="-14999"/>
              <a:chExt cx="2207736" cy="1208150"/>
            </a:xfrm>
            <a:grpFill/>
          </p:grpSpPr>
          <p:sp>
            <p:nvSpPr>
              <p:cNvPr id="7" name="Freeform 7"/>
              <p:cNvSpPr/>
              <p:nvPr/>
            </p:nvSpPr>
            <p:spPr>
              <a:xfrm>
                <a:off x="1144" y="-14167"/>
                <a:ext cx="2207736" cy="1207318"/>
              </a:xfrm>
              <a:custGeom>
                <a:avLst/>
                <a:gdLst/>
                <a:ahLst/>
                <a:cxnLst/>
                <a:rect l="l" t="t" r="r" b="b"/>
                <a:pathLst>
                  <a:path w="2207736" h="1207318">
                    <a:moveTo>
                      <a:pt x="0" y="0"/>
                    </a:moveTo>
                    <a:lnTo>
                      <a:pt x="2207736" y="0"/>
                    </a:lnTo>
                    <a:lnTo>
                      <a:pt x="2207736" y="1207318"/>
                    </a:lnTo>
                    <a:lnTo>
                      <a:pt x="0" y="1207318"/>
                    </a:lnTo>
                    <a:close/>
                  </a:path>
                </a:pathLst>
              </a:custGeom>
              <a:grpFill/>
            </p:spPr>
          </p:sp>
          <p:sp>
            <p:nvSpPr>
              <p:cNvPr id="8" name="TextBox 8"/>
              <p:cNvSpPr txBox="1"/>
              <p:nvPr/>
            </p:nvSpPr>
            <p:spPr>
              <a:xfrm>
                <a:off x="1144" y="-14999"/>
                <a:ext cx="812800" cy="860425"/>
              </a:xfrm>
              <a:prstGeom prst="rect">
                <a:avLst/>
              </a:prstGeom>
              <a:grpFill/>
            </p:spPr>
            <p:txBody>
              <a:bodyPr lIns="50800" tIns="50800" rIns="50800" bIns="50800" rtlCol="0" anchor="ctr"/>
              <a:lstStyle/>
              <a:p>
                <a:pPr algn="ctr">
                  <a:lnSpc>
                    <a:spcPts val="2239"/>
                  </a:lnSpc>
                </a:pPr>
                <a:endParaRPr b="1">
                  <a:latin typeface="Arial" pitchFamily="34" charset="0"/>
                </a:endParaRPr>
              </a:p>
            </p:txBody>
          </p:sp>
        </p:grpSp>
        <p:sp>
          <p:nvSpPr>
            <p:cNvPr id="9" name="TextBox 9"/>
            <p:cNvSpPr txBox="1"/>
            <p:nvPr/>
          </p:nvSpPr>
          <p:spPr>
            <a:xfrm>
              <a:off x="310671" y="299367"/>
              <a:ext cx="10813196" cy="5170646"/>
            </a:xfrm>
            <a:prstGeom prst="rect">
              <a:avLst/>
            </a:prstGeom>
            <a:noFill/>
          </p:spPr>
          <p:txBody>
            <a:bodyPr wrap="square" lIns="0" tIns="0" rIns="0" bIns="0" rtlCol="0" anchor="t">
              <a:spAutoFit/>
            </a:bodyPr>
            <a:lstStyle/>
            <a:p>
              <a:pPr>
                <a:lnSpc>
                  <a:spcPct val="120000"/>
                </a:lnSpc>
                <a:spcBef>
                  <a:spcPct val="0"/>
                </a:spcBef>
              </a:pPr>
              <a:r>
                <a:rPr lang="vi-VN" sz="2800" dirty="0">
                  <a:solidFill>
                    <a:srgbClr val="000000"/>
                  </a:solidFill>
                  <a:latin typeface="Arial" pitchFamily="34" charset="0"/>
                </a:rPr>
                <a:t>Các nhân tố trong môi trường sống của một cây xanh: côn trùng, ánh sáng, độ ẩm, nhiệt độ, gió, mây, khí O</a:t>
              </a:r>
              <a:r>
                <a:rPr lang="vi-VN" sz="2800" baseline="-25000" dirty="0">
                  <a:solidFill>
                    <a:srgbClr val="000000"/>
                  </a:solidFill>
                  <a:latin typeface="Arial" pitchFamily="34" charset="0"/>
                </a:rPr>
                <a:t>2</a:t>
              </a:r>
              <a:r>
                <a:rPr lang="vi-VN" sz="2800" dirty="0">
                  <a:solidFill>
                    <a:srgbClr val="000000"/>
                  </a:solidFill>
                  <a:latin typeface="Arial" pitchFamily="34" charset="0"/>
                </a:rPr>
                <a:t>, khí CO</a:t>
              </a:r>
              <a:r>
                <a:rPr lang="vi-VN" sz="2800" baseline="-25000" dirty="0">
                  <a:solidFill>
                    <a:srgbClr val="000000"/>
                  </a:solidFill>
                  <a:latin typeface="Arial" pitchFamily="34" charset="0"/>
                </a:rPr>
                <a:t>2</a:t>
              </a:r>
              <a:r>
                <a:rPr lang="vi-VN" sz="2800" dirty="0">
                  <a:solidFill>
                    <a:srgbClr val="000000"/>
                  </a:solidFill>
                  <a:latin typeface="Arial" pitchFamily="34" charset="0"/>
                </a:rPr>
                <a:t>, con người, con bò, nhà máy, ô tô. </a:t>
              </a:r>
              <a:endParaRPr lang="en-US" sz="2800" dirty="0">
                <a:solidFill>
                  <a:srgbClr val="000000"/>
                </a:solidFill>
                <a:latin typeface="Arial" pitchFamily="34" charset="0"/>
              </a:endParaRPr>
            </a:p>
          </p:txBody>
        </p:sp>
      </p:grpSp>
      <p:sp>
        <p:nvSpPr>
          <p:cNvPr id="22" name="Freeform 22"/>
          <p:cNvSpPr/>
          <p:nvPr/>
        </p:nvSpPr>
        <p:spPr>
          <a:xfrm>
            <a:off x="10445720" y="0"/>
            <a:ext cx="1743105" cy="1028700"/>
          </a:xfrm>
          <a:custGeom>
            <a:avLst/>
            <a:gdLst/>
            <a:ahLst/>
            <a:cxnLst/>
            <a:rect l="l" t="t" r="r" b="b"/>
            <a:pathLst>
              <a:path w="2615339" h="1543050">
                <a:moveTo>
                  <a:pt x="0" y="0"/>
                </a:moveTo>
                <a:lnTo>
                  <a:pt x="2615339" y="0"/>
                </a:lnTo>
                <a:lnTo>
                  <a:pt x="2615339" y="1543050"/>
                </a:lnTo>
                <a:lnTo>
                  <a:pt x="0" y="1543050"/>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23" name="TextBox 23"/>
          <p:cNvSpPr txBox="1"/>
          <p:nvPr/>
        </p:nvSpPr>
        <p:spPr>
          <a:xfrm>
            <a:off x="685622" y="287867"/>
            <a:ext cx="664575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MÔI TRƯỜNG SỐNG CỦA SINH VẬT</a:t>
            </a:r>
          </a:p>
        </p:txBody>
      </p:sp>
      <p:pic>
        <p:nvPicPr>
          <p:cNvPr id="1026" name="Picture 2" descr="Chuyên Đề KHTN 8 Kết Nối Tri Thức Bài 41 Môi Trường Và Các Nhân Tố Sinh  Thái - Sinh Học 8 - Thư Viện Học Liệ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7445" y="2106422"/>
            <a:ext cx="5850567" cy="343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6456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1000"/>
                                        <p:tgtEl>
                                          <p:spTgt spid="1026"/>
                                        </p:tgtEl>
                                      </p:cBhvr>
                                    </p:animEffect>
                                    <p:anim calcmode="lin" valueType="num">
                                      <p:cBhvr>
                                        <p:cTn id="32" dur="1000" fill="hold"/>
                                        <p:tgtEl>
                                          <p:spTgt spid="1026"/>
                                        </p:tgtEl>
                                        <p:attrNameLst>
                                          <p:attrName>ppt_x</p:attrName>
                                        </p:attrNameLst>
                                      </p:cBhvr>
                                      <p:tavLst>
                                        <p:tav tm="0">
                                          <p:val>
                                            <p:strVal val="#ppt_x"/>
                                          </p:val>
                                        </p:tav>
                                        <p:tav tm="100000">
                                          <p:val>
                                            <p:strVal val="#ppt_x"/>
                                          </p:val>
                                        </p:tav>
                                      </p:tavLst>
                                    </p:anim>
                                    <p:anim calcmode="lin" valueType="num">
                                      <p:cBhvr>
                                        <p:cTn id="3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solidFill>
              <a:srgbClr val="175029"/>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grpSp>
        <p:nvGrpSpPr>
          <p:cNvPr id="5" name="Group 5"/>
          <p:cNvGrpSpPr/>
          <p:nvPr/>
        </p:nvGrpSpPr>
        <p:grpSpPr>
          <a:xfrm>
            <a:off x="685621" y="1197904"/>
            <a:ext cx="6122925" cy="3056023"/>
            <a:chOff x="0" y="0"/>
            <a:chExt cx="11176665" cy="6112046"/>
          </a:xfrm>
        </p:grpSpPr>
        <p:grpSp>
          <p:nvGrpSpPr>
            <p:cNvPr id="6" name="Group 6"/>
            <p:cNvGrpSpPr/>
            <p:nvPr/>
          </p:nvGrpSpPr>
          <p:grpSpPr>
            <a:xfrm>
              <a:off x="0" y="0"/>
              <a:ext cx="11176665" cy="6112046"/>
              <a:chOff x="0" y="0"/>
              <a:chExt cx="2207736" cy="1207318"/>
            </a:xfrm>
          </p:grpSpPr>
          <p:sp>
            <p:nvSpPr>
              <p:cNvPr id="7" name="Freeform 7"/>
              <p:cNvSpPr/>
              <p:nvPr/>
            </p:nvSpPr>
            <p:spPr>
              <a:xfrm>
                <a:off x="0" y="0"/>
                <a:ext cx="2207736" cy="1207318"/>
              </a:xfrm>
              <a:custGeom>
                <a:avLst/>
                <a:gdLst/>
                <a:ahLst/>
                <a:cxnLst/>
                <a:rect l="l" t="t" r="r" b="b"/>
                <a:pathLst>
                  <a:path w="2207736" h="1207318">
                    <a:moveTo>
                      <a:pt x="0" y="0"/>
                    </a:moveTo>
                    <a:lnTo>
                      <a:pt x="2207736" y="0"/>
                    </a:lnTo>
                    <a:lnTo>
                      <a:pt x="2207736" y="1207318"/>
                    </a:lnTo>
                    <a:lnTo>
                      <a:pt x="0" y="1207318"/>
                    </a:lnTo>
                    <a:close/>
                  </a:path>
                </a:pathLst>
              </a:custGeom>
              <a:solidFill>
                <a:srgbClr val="FFDE59"/>
              </a:soli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9" name="TextBox 9"/>
            <p:cNvSpPr txBox="1"/>
            <p:nvPr/>
          </p:nvSpPr>
          <p:spPr>
            <a:xfrm>
              <a:off x="606592" y="1266502"/>
              <a:ext cx="10449726" cy="3436968"/>
            </a:xfrm>
            <a:prstGeom prst="rect">
              <a:avLst/>
            </a:prstGeom>
          </p:spPr>
          <p:txBody>
            <a:bodyPr lIns="0" tIns="0" rIns="0" bIns="0" rtlCol="0" anchor="t">
              <a:spAutoFit/>
            </a:bodyPr>
            <a:lstStyle/>
            <a:p>
              <a:pPr>
                <a:lnSpc>
                  <a:spcPct val="120000"/>
                </a:lnSpc>
                <a:spcBef>
                  <a:spcPct val="0"/>
                </a:spcBef>
              </a:pPr>
              <a:r>
                <a:rPr lang="en-US" sz="3200" b="1" dirty="0" err="1" smtClean="0">
                  <a:solidFill>
                    <a:srgbClr val="000000"/>
                  </a:solidFill>
                  <a:latin typeface="Arial" pitchFamily="34" charset="0"/>
                </a:rPr>
                <a:t>Em</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hãy</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xác</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định</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các</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loại</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môi</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trường</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sống</a:t>
              </a:r>
              <a:r>
                <a:rPr lang="en-US" sz="3200" b="1" dirty="0" smtClean="0">
                  <a:solidFill>
                    <a:srgbClr val="000000"/>
                  </a:solidFill>
                  <a:latin typeface="Arial" pitchFamily="34" charset="0"/>
                </a:rPr>
                <a:t> qua </a:t>
              </a:r>
              <a:r>
                <a:rPr lang="en-US" sz="3200" b="1" dirty="0" err="1" smtClean="0">
                  <a:solidFill>
                    <a:srgbClr val="000000"/>
                  </a:solidFill>
                  <a:latin typeface="Arial" pitchFamily="34" charset="0"/>
                </a:rPr>
                <a:t>các</a:t>
              </a:r>
              <a:r>
                <a:rPr lang="en-US" sz="3200" b="1" dirty="0" smtClean="0">
                  <a:solidFill>
                    <a:srgbClr val="000000"/>
                  </a:solidFill>
                  <a:latin typeface="Arial" pitchFamily="34" charset="0"/>
                </a:rPr>
                <a:t> </a:t>
              </a:r>
              <a:r>
                <a:rPr lang="en-US" sz="3200" b="1" dirty="0" err="1" smtClean="0">
                  <a:solidFill>
                    <a:srgbClr val="000000"/>
                  </a:solidFill>
                  <a:latin typeface="Arial" pitchFamily="34" charset="0"/>
                </a:rPr>
                <a:t>hình</a:t>
              </a:r>
              <a:r>
                <a:rPr lang="en-US" sz="3200" b="1" dirty="0">
                  <a:solidFill>
                    <a:srgbClr val="000000"/>
                  </a:solidFill>
                  <a:latin typeface="Arial" pitchFamily="34" charset="0"/>
                </a:rPr>
                <a:t> </a:t>
              </a:r>
              <a:r>
                <a:rPr lang="en-US" sz="3200" b="1" dirty="0" err="1" smtClean="0">
                  <a:solidFill>
                    <a:srgbClr val="000000"/>
                  </a:solidFill>
                  <a:latin typeface="Arial" pitchFamily="34" charset="0"/>
                </a:rPr>
                <a:t>sau</a:t>
              </a:r>
              <a:endParaRPr lang="en-US" sz="3200" b="1" dirty="0">
                <a:solidFill>
                  <a:srgbClr val="000000"/>
                </a:solidFill>
                <a:latin typeface="Arial" pitchFamily="34" charset="0"/>
              </a:endParaRPr>
            </a:p>
          </p:txBody>
        </p:sp>
      </p:grpSp>
      <p:grpSp>
        <p:nvGrpSpPr>
          <p:cNvPr id="10" name="Group 10"/>
          <p:cNvGrpSpPr/>
          <p:nvPr/>
        </p:nvGrpSpPr>
        <p:grpSpPr>
          <a:xfrm>
            <a:off x="6170612" y="4286207"/>
            <a:ext cx="3181663" cy="2327845"/>
            <a:chOff x="0" y="-241102"/>
            <a:chExt cx="13091432" cy="11073399"/>
          </a:xfrm>
        </p:grpSpPr>
        <p:sp>
          <p:nvSpPr>
            <p:cNvPr id="11" name="Freeform 11"/>
            <p:cNvSpPr/>
            <p:nvPr/>
          </p:nvSpPr>
          <p:spPr>
            <a:xfrm>
              <a:off x="0" y="0"/>
              <a:ext cx="10285836" cy="10832297"/>
            </a:xfrm>
            <a:custGeom>
              <a:avLst/>
              <a:gdLst/>
              <a:ahLst/>
              <a:cxnLst/>
              <a:rect l="l" t="t" r="r" b="b"/>
              <a:pathLst>
                <a:path w="10285836" h="10832297">
                  <a:moveTo>
                    <a:pt x="0" y="0"/>
                  </a:moveTo>
                  <a:lnTo>
                    <a:pt x="10285836" y="0"/>
                  </a:lnTo>
                  <a:lnTo>
                    <a:pt x="10285836" y="10832297"/>
                  </a:lnTo>
                  <a:lnTo>
                    <a:pt x="0" y="10832297"/>
                  </a:lnTo>
                  <a:lnTo>
                    <a:pt x="0" y="0"/>
                  </a:lnTo>
                  <a:close/>
                </a:path>
              </a:pathLst>
            </a:custGeom>
            <a:blipFill>
              <a:blip r:embed="rId2"/>
              <a:stretch>
                <a:fillRect t="-648" r="-59093"/>
              </a:stretch>
            </a:blipFill>
          </p:spPr>
        </p:sp>
        <p:sp>
          <p:nvSpPr>
            <p:cNvPr id="14" name="TextBox 14"/>
            <p:cNvSpPr txBox="1"/>
            <p:nvPr/>
          </p:nvSpPr>
          <p:spPr>
            <a:xfrm>
              <a:off x="8976626" y="-241102"/>
              <a:ext cx="4114806" cy="4355908"/>
            </a:xfrm>
            <a:prstGeom prst="rect">
              <a:avLst/>
            </a:prstGeom>
          </p:spPr>
          <p:txBody>
            <a:bodyPr lIns="50800" tIns="50800" rIns="50800" bIns="50800" rtlCol="0" anchor="ctr"/>
            <a:lstStyle/>
            <a:p>
              <a:pPr algn="ctr">
                <a:lnSpc>
                  <a:spcPts val="2239"/>
                </a:lnSpc>
              </a:pPr>
              <a:endParaRPr b="1">
                <a:latin typeface="Arial" pitchFamily="34" charset="0"/>
              </a:endParaRPr>
            </a:p>
          </p:txBody>
        </p:sp>
        <p:sp>
          <p:nvSpPr>
            <p:cNvPr id="15" name="TextBox 15"/>
            <p:cNvSpPr txBox="1"/>
            <p:nvPr/>
          </p:nvSpPr>
          <p:spPr>
            <a:xfrm>
              <a:off x="9270188" y="234448"/>
              <a:ext cx="722088" cy="769058"/>
            </a:xfrm>
            <a:prstGeom prst="rect">
              <a:avLst/>
            </a:prstGeom>
          </p:spPr>
          <p:txBody>
            <a:bodyPr lIns="0" tIns="0" rIns="0" bIns="0" rtlCol="0" anchor="t">
              <a:spAutoFit/>
            </a:bodyPr>
            <a:lstStyle/>
            <a:p>
              <a:pPr algn="ctr">
                <a:lnSpc>
                  <a:spcPts val="3266"/>
                </a:lnSpc>
              </a:pPr>
              <a:endParaRPr lang="en-US" sz="2300" b="1" dirty="0">
                <a:solidFill>
                  <a:srgbClr val="000000"/>
                </a:solidFill>
                <a:latin typeface="Arial" pitchFamily="34" charset="0"/>
              </a:endParaRPr>
            </a:p>
          </p:txBody>
        </p:sp>
      </p:grpSp>
      <p:grpSp>
        <p:nvGrpSpPr>
          <p:cNvPr id="16" name="Group 16"/>
          <p:cNvGrpSpPr/>
          <p:nvPr/>
        </p:nvGrpSpPr>
        <p:grpSpPr>
          <a:xfrm>
            <a:off x="685622" y="4209577"/>
            <a:ext cx="2056867" cy="2177954"/>
            <a:chOff x="0" y="-241102"/>
            <a:chExt cx="4114806" cy="4355909"/>
          </a:xfrm>
        </p:grpSpPr>
        <p:sp>
          <p:nvSpPr>
            <p:cNvPr id="20" name="TextBox 20"/>
            <p:cNvSpPr txBox="1"/>
            <p:nvPr/>
          </p:nvSpPr>
          <p:spPr>
            <a:xfrm>
              <a:off x="0" y="-241102"/>
              <a:ext cx="4114806" cy="4355909"/>
            </a:xfrm>
            <a:prstGeom prst="rect">
              <a:avLst/>
            </a:prstGeom>
          </p:spPr>
          <p:txBody>
            <a:bodyPr lIns="50800" tIns="50800" rIns="50800" bIns="50800" rtlCol="0" anchor="ctr"/>
            <a:lstStyle/>
            <a:p>
              <a:pPr algn="ctr">
                <a:lnSpc>
                  <a:spcPts val="2239"/>
                </a:lnSpc>
              </a:pPr>
              <a:endParaRPr b="1">
                <a:latin typeface="Arial" pitchFamily="34" charset="0"/>
              </a:endParaRPr>
            </a:p>
          </p:txBody>
        </p:sp>
        <p:sp>
          <p:nvSpPr>
            <p:cNvPr id="21" name="TextBox 21"/>
            <p:cNvSpPr txBox="1"/>
            <p:nvPr/>
          </p:nvSpPr>
          <p:spPr>
            <a:xfrm>
              <a:off x="293560" y="234446"/>
              <a:ext cx="722088" cy="769058"/>
            </a:xfrm>
            <a:prstGeom prst="rect">
              <a:avLst/>
            </a:prstGeom>
          </p:spPr>
          <p:txBody>
            <a:bodyPr lIns="0" tIns="0" rIns="0" bIns="0" rtlCol="0" anchor="t">
              <a:spAutoFit/>
            </a:bodyPr>
            <a:lstStyle/>
            <a:p>
              <a:pPr algn="ctr">
                <a:lnSpc>
                  <a:spcPts val="3266"/>
                </a:lnSpc>
              </a:pPr>
              <a:endParaRPr lang="en-US" sz="2300" b="1" dirty="0">
                <a:solidFill>
                  <a:srgbClr val="000000"/>
                </a:solidFill>
                <a:latin typeface="Arial" pitchFamily="34" charset="0"/>
              </a:endParaRPr>
            </a:p>
          </p:txBody>
        </p:sp>
      </p:grpSp>
      <p:sp>
        <p:nvSpPr>
          <p:cNvPr id="22" name="TextBox 22"/>
          <p:cNvSpPr txBox="1"/>
          <p:nvPr/>
        </p:nvSpPr>
        <p:spPr>
          <a:xfrm>
            <a:off x="685622" y="287867"/>
            <a:ext cx="664575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MÔI TRƯỜNG SỐNG CỦA SINH VẬT</a:t>
            </a:r>
          </a:p>
        </p:txBody>
      </p:sp>
      <p:sp>
        <p:nvSpPr>
          <p:cNvPr id="23" name="Freeform 23"/>
          <p:cNvSpPr/>
          <p:nvPr/>
        </p:nvSpPr>
        <p:spPr>
          <a:xfrm>
            <a:off x="10445720" y="0"/>
            <a:ext cx="1743105" cy="1028700"/>
          </a:xfrm>
          <a:custGeom>
            <a:avLst/>
            <a:gdLst/>
            <a:ahLst/>
            <a:cxnLst/>
            <a:rect l="l" t="t" r="r" b="b"/>
            <a:pathLst>
              <a:path w="2615339" h="1543050">
                <a:moveTo>
                  <a:pt x="0" y="0"/>
                </a:moveTo>
                <a:lnTo>
                  <a:pt x="2615339" y="0"/>
                </a:lnTo>
                <a:lnTo>
                  <a:pt x="2615339" y="1543050"/>
                </a:lnTo>
                <a:lnTo>
                  <a:pt x="0" y="1543050"/>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grpSp>
        <p:nvGrpSpPr>
          <p:cNvPr id="30" name="Group 10"/>
          <p:cNvGrpSpPr/>
          <p:nvPr/>
        </p:nvGrpSpPr>
        <p:grpSpPr>
          <a:xfrm>
            <a:off x="8151812" y="4724400"/>
            <a:ext cx="1448742" cy="868380"/>
            <a:chOff x="8976627" y="-241102"/>
            <a:chExt cx="4114805" cy="4355908"/>
          </a:xfrm>
        </p:grpSpPr>
        <p:sp>
          <p:nvSpPr>
            <p:cNvPr id="35" name="TextBox 14"/>
            <p:cNvSpPr txBox="1"/>
            <p:nvPr/>
          </p:nvSpPr>
          <p:spPr>
            <a:xfrm>
              <a:off x="8976627" y="-241102"/>
              <a:ext cx="4114805" cy="4355908"/>
            </a:xfrm>
            <a:prstGeom prst="rect">
              <a:avLst/>
            </a:prstGeom>
          </p:spPr>
          <p:txBody>
            <a:bodyPr lIns="50800" tIns="50800" rIns="50800" bIns="50800" rtlCol="0" anchor="ctr"/>
            <a:lstStyle/>
            <a:p>
              <a:pPr algn="ctr">
                <a:lnSpc>
                  <a:spcPts val="2239"/>
                </a:lnSpc>
              </a:pPr>
              <a:endParaRPr b="1">
                <a:latin typeface="Arial" pitchFamily="34" charset="0"/>
              </a:endParaRPr>
            </a:p>
          </p:txBody>
        </p:sp>
        <p:sp>
          <p:nvSpPr>
            <p:cNvPr id="33" name="TextBox 15"/>
            <p:cNvSpPr txBox="1"/>
            <p:nvPr/>
          </p:nvSpPr>
          <p:spPr>
            <a:xfrm>
              <a:off x="9270188" y="234447"/>
              <a:ext cx="722088" cy="1928848"/>
            </a:xfrm>
            <a:prstGeom prst="rect">
              <a:avLst/>
            </a:prstGeom>
          </p:spPr>
          <p:txBody>
            <a:bodyPr lIns="0" tIns="0" rIns="0" bIns="0" rtlCol="0" anchor="t">
              <a:spAutoFit/>
            </a:bodyPr>
            <a:lstStyle/>
            <a:p>
              <a:pPr algn="ctr">
                <a:lnSpc>
                  <a:spcPts val="3266"/>
                </a:lnSpc>
              </a:pPr>
              <a:endParaRPr lang="en-US" sz="2300" b="1" dirty="0">
                <a:solidFill>
                  <a:srgbClr val="000000"/>
                </a:solidFill>
                <a:latin typeface="Arial" pitchFamily="34" charset="0"/>
              </a:endParaRPr>
            </a:p>
          </p:txBody>
        </p:sp>
      </p:grpSp>
      <p:sp>
        <p:nvSpPr>
          <p:cNvPr id="43" name="Freeform 11"/>
          <p:cNvSpPr/>
          <p:nvPr/>
        </p:nvSpPr>
        <p:spPr>
          <a:xfrm>
            <a:off x="8761412" y="4337238"/>
            <a:ext cx="2421279" cy="2292757"/>
          </a:xfrm>
          <a:custGeom>
            <a:avLst/>
            <a:gdLst/>
            <a:ahLst/>
            <a:cxnLst/>
            <a:rect l="l" t="t" r="r" b="b"/>
            <a:pathLst>
              <a:path w="10285836" h="10832297">
                <a:moveTo>
                  <a:pt x="0" y="0"/>
                </a:moveTo>
                <a:lnTo>
                  <a:pt x="10285836" y="0"/>
                </a:lnTo>
                <a:lnTo>
                  <a:pt x="10285836" y="10832297"/>
                </a:lnTo>
                <a:lnTo>
                  <a:pt x="0" y="10832297"/>
                </a:lnTo>
                <a:lnTo>
                  <a:pt x="0" y="0"/>
                </a:lnTo>
                <a:close/>
              </a:path>
            </a:pathLst>
          </a:custGeom>
          <a:blipFill>
            <a:blip r:embed="rId6"/>
            <a:stretch>
              <a:fillRect l="-29039" r="-29028"/>
            </a:stretch>
          </a:blipFill>
        </p:spPr>
      </p:sp>
      <p:grpSp>
        <p:nvGrpSpPr>
          <p:cNvPr id="48" name="Group 17"/>
          <p:cNvGrpSpPr/>
          <p:nvPr/>
        </p:nvGrpSpPr>
        <p:grpSpPr>
          <a:xfrm>
            <a:off x="685623" y="4209577"/>
            <a:ext cx="5428916" cy="2404476"/>
            <a:chOff x="0" y="-241102"/>
            <a:chExt cx="11176665" cy="4808953"/>
          </a:xfrm>
        </p:grpSpPr>
        <p:sp>
          <p:nvSpPr>
            <p:cNvPr id="49" name="Freeform 18"/>
            <p:cNvSpPr/>
            <p:nvPr/>
          </p:nvSpPr>
          <p:spPr>
            <a:xfrm>
              <a:off x="0" y="0"/>
              <a:ext cx="11176665" cy="4567851"/>
            </a:xfrm>
            <a:custGeom>
              <a:avLst/>
              <a:gdLst/>
              <a:ahLst/>
              <a:cxnLst/>
              <a:rect l="l" t="t" r="r" b="b"/>
              <a:pathLst>
                <a:path w="11176665" h="4567851">
                  <a:moveTo>
                    <a:pt x="0" y="0"/>
                  </a:moveTo>
                  <a:lnTo>
                    <a:pt x="11176665" y="0"/>
                  </a:lnTo>
                  <a:lnTo>
                    <a:pt x="11176665" y="4567851"/>
                  </a:lnTo>
                  <a:lnTo>
                    <a:pt x="0" y="4567851"/>
                  </a:lnTo>
                  <a:lnTo>
                    <a:pt x="0" y="0"/>
                  </a:lnTo>
                  <a:close/>
                </a:path>
              </a:pathLst>
            </a:custGeom>
            <a:blipFill>
              <a:blip r:embed="rId7"/>
              <a:stretch>
                <a:fillRect t="-31509" b="-31509"/>
              </a:stretch>
            </a:blipFill>
          </p:spPr>
        </p:sp>
        <p:sp>
          <p:nvSpPr>
            <p:cNvPr id="53" name="TextBox 21"/>
            <p:cNvSpPr txBox="1"/>
            <p:nvPr/>
          </p:nvSpPr>
          <p:spPr>
            <a:xfrm>
              <a:off x="0" y="-241102"/>
              <a:ext cx="4114806" cy="4355909"/>
            </a:xfrm>
            <a:prstGeom prst="rect">
              <a:avLst/>
            </a:prstGeom>
          </p:spPr>
          <p:txBody>
            <a:bodyPr lIns="50800" tIns="50800" rIns="50800" bIns="50800" rtlCol="0" anchor="ctr"/>
            <a:lstStyle/>
            <a:p>
              <a:pPr algn="ctr">
                <a:lnSpc>
                  <a:spcPts val="2239"/>
                </a:lnSpc>
              </a:pPr>
              <a:endParaRPr b="1">
                <a:latin typeface="Arial" pitchFamily="34" charset="0"/>
              </a:endParaRPr>
            </a:p>
          </p:txBody>
        </p:sp>
        <p:sp>
          <p:nvSpPr>
            <p:cNvPr id="51" name="TextBox 22"/>
            <p:cNvSpPr txBox="1"/>
            <p:nvPr/>
          </p:nvSpPr>
          <p:spPr>
            <a:xfrm>
              <a:off x="293560" y="234446"/>
              <a:ext cx="722088" cy="769058"/>
            </a:xfrm>
            <a:prstGeom prst="rect">
              <a:avLst/>
            </a:prstGeom>
          </p:spPr>
          <p:txBody>
            <a:bodyPr lIns="0" tIns="0" rIns="0" bIns="0" rtlCol="0" anchor="t">
              <a:spAutoFit/>
            </a:bodyPr>
            <a:lstStyle/>
            <a:p>
              <a:pPr algn="ctr">
                <a:lnSpc>
                  <a:spcPts val="3266"/>
                </a:lnSpc>
              </a:pPr>
              <a:endParaRPr lang="en-US" sz="2300" b="1" dirty="0">
                <a:solidFill>
                  <a:srgbClr val="000000"/>
                </a:solidFill>
                <a:latin typeface="Arial" pitchFamily="34" charset="0"/>
              </a:endParaRPr>
            </a:p>
          </p:txBody>
        </p:sp>
      </p:grpSp>
      <p:grpSp>
        <p:nvGrpSpPr>
          <p:cNvPr id="54" name="Group 10"/>
          <p:cNvGrpSpPr/>
          <p:nvPr/>
        </p:nvGrpSpPr>
        <p:grpSpPr>
          <a:xfrm>
            <a:off x="6932612" y="1213800"/>
            <a:ext cx="5410200" cy="3040127"/>
            <a:chOff x="0" y="-241102"/>
            <a:chExt cx="13091432" cy="11073399"/>
          </a:xfrm>
        </p:grpSpPr>
        <p:sp>
          <p:nvSpPr>
            <p:cNvPr id="55" name="Freeform 11"/>
            <p:cNvSpPr/>
            <p:nvPr/>
          </p:nvSpPr>
          <p:spPr>
            <a:xfrm>
              <a:off x="0" y="0"/>
              <a:ext cx="10285836" cy="6576039"/>
            </a:xfrm>
            <a:custGeom>
              <a:avLst/>
              <a:gdLst/>
              <a:ahLst/>
              <a:cxnLst/>
              <a:rect l="l" t="t" r="r" b="b"/>
              <a:pathLst>
                <a:path w="10285836" h="6576039">
                  <a:moveTo>
                    <a:pt x="0" y="0"/>
                  </a:moveTo>
                  <a:lnTo>
                    <a:pt x="10285836" y="0"/>
                  </a:lnTo>
                  <a:lnTo>
                    <a:pt x="10285836" y="6576039"/>
                  </a:lnTo>
                  <a:lnTo>
                    <a:pt x="0" y="6576039"/>
                  </a:lnTo>
                  <a:lnTo>
                    <a:pt x="0" y="0"/>
                  </a:lnTo>
                  <a:close/>
                </a:path>
              </a:pathLst>
            </a:custGeom>
            <a:blipFill>
              <a:blip r:embed="rId8"/>
              <a:stretch>
                <a:fillRect l="-340" r="-340"/>
              </a:stretch>
            </a:blipFill>
          </p:spPr>
        </p:sp>
        <p:sp>
          <p:nvSpPr>
            <p:cNvPr id="60" name="TextBox 14"/>
            <p:cNvSpPr txBox="1"/>
            <p:nvPr/>
          </p:nvSpPr>
          <p:spPr>
            <a:xfrm>
              <a:off x="8976625" y="-241102"/>
              <a:ext cx="4114807" cy="4355910"/>
            </a:xfrm>
            <a:prstGeom prst="rect">
              <a:avLst/>
            </a:prstGeom>
          </p:spPr>
          <p:txBody>
            <a:bodyPr lIns="50800" tIns="50800" rIns="50800" bIns="50800" rtlCol="0" anchor="ctr"/>
            <a:lstStyle/>
            <a:p>
              <a:pPr algn="ctr">
                <a:lnSpc>
                  <a:spcPts val="2239"/>
                </a:lnSpc>
              </a:pPr>
              <a:endParaRPr b="1">
                <a:latin typeface="Arial" pitchFamily="34" charset="0"/>
              </a:endParaRPr>
            </a:p>
          </p:txBody>
        </p:sp>
        <p:sp>
          <p:nvSpPr>
            <p:cNvPr id="57" name="TextBox 15"/>
            <p:cNvSpPr txBox="1"/>
            <p:nvPr/>
          </p:nvSpPr>
          <p:spPr>
            <a:xfrm>
              <a:off x="9270187" y="234447"/>
              <a:ext cx="722089" cy="1448954"/>
            </a:xfrm>
            <a:prstGeom prst="rect">
              <a:avLst/>
            </a:prstGeom>
          </p:spPr>
          <p:txBody>
            <a:bodyPr lIns="0" tIns="0" rIns="0" bIns="0" rtlCol="0" anchor="t">
              <a:spAutoFit/>
            </a:bodyPr>
            <a:lstStyle/>
            <a:p>
              <a:pPr algn="ctr">
                <a:lnSpc>
                  <a:spcPts val="3266"/>
                </a:lnSpc>
              </a:pPr>
              <a:endParaRPr lang="en-US" sz="2300" b="1" dirty="0">
                <a:solidFill>
                  <a:srgbClr val="000000"/>
                </a:solidFill>
                <a:latin typeface="Arial" pitchFamily="34" charset="0"/>
              </a:endParaRPr>
            </a:p>
          </p:txBody>
        </p:sp>
        <p:sp>
          <p:nvSpPr>
            <p:cNvPr id="58" name="Freeform 16"/>
            <p:cNvSpPr/>
            <p:nvPr/>
          </p:nvSpPr>
          <p:spPr>
            <a:xfrm>
              <a:off x="0" y="6734672"/>
              <a:ext cx="10285836" cy="4097625"/>
            </a:xfrm>
            <a:custGeom>
              <a:avLst/>
              <a:gdLst/>
              <a:ahLst/>
              <a:cxnLst/>
              <a:rect l="l" t="t" r="r" b="b"/>
              <a:pathLst>
                <a:path w="10285836" h="4097625">
                  <a:moveTo>
                    <a:pt x="0" y="0"/>
                  </a:moveTo>
                  <a:lnTo>
                    <a:pt x="10285836" y="0"/>
                  </a:lnTo>
                  <a:lnTo>
                    <a:pt x="10285836" y="4097625"/>
                  </a:lnTo>
                  <a:lnTo>
                    <a:pt x="0" y="4097625"/>
                  </a:lnTo>
                  <a:lnTo>
                    <a:pt x="0" y="0"/>
                  </a:lnTo>
                  <a:close/>
                </a:path>
              </a:pathLst>
            </a:custGeom>
            <a:blipFill>
              <a:blip r:embed="rId9"/>
              <a:stretch>
                <a:fillRect t="-33620" b="-33620"/>
              </a:stretch>
            </a:blipFill>
          </p:spPr>
        </p:sp>
      </p:grpSp>
      <p:sp>
        <p:nvSpPr>
          <p:cNvPr id="61" name="TextBox 60"/>
          <p:cNvSpPr txBox="1"/>
          <p:nvPr/>
        </p:nvSpPr>
        <p:spPr>
          <a:xfrm>
            <a:off x="1726227" y="6100682"/>
            <a:ext cx="2969083" cy="400110"/>
          </a:xfrm>
          <a:prstGeom prst="rect">
            <a:avLst/>
          </a:prstGeom>
          <a:noFill/>
        </p:spPr>
        <p:txBody>
          <a:bodyPr wrap="none" rtlCol="0">
            <a:spAutoFit/>
          </a:bodyPr>
          <a:lstStyle/>
          <a:p>
            <a:r>
              <a:rPr lang="en-US" sz="2000" b="1" dirty="0" err="1">
                <a:solidFill>
                  <a:schemeClr val="bg1"/>
                </a:solidFill>
                <a:latin typeface="Arial" pitchFamily="34" charset="0"/>
              </a:rPr>
              <a:t>Môi</a:t>
            </a:r>
            <a:r>
              <a:rPr lang="en-US" sz="2000" b="1" dirty="0">
                <a:solidFill>
                  <a:schemeClr val="bg1"/>
                </a:solidFill>
                <a:latin typeface="Arial" pitchFamily="34" charset="0"/>
              </a:rPr>
              <a:t> </a:t>
            </a:r>
            <a:r>
              <a:rPr lang="en-US" sz="2000" b="1" dirty="0" err="1">
                <a:solidFill>
                  <a:schemeClr val="bg1"/>
                </a:solidFill>
                <a:latin typeface="Arial" pitchFamily="34" charset="0"/>
              </a:rPr>
              <a:t>trường</a:t>
            </a:r>
            <a:r>
              <a:rPr lang="en-US" sz="2000" b="1" dirty="0">
                <a:solidFill>
                  <a:schemeClr val="bg1"/>
                </a:solidFill>
                <a:latin typeface="Arial" pitchFamily="34" charset="0"/>
              </a:rPr>
              <a:t> </a:t>
            </a:r>
            <a:r>
              <a:rPr lang="en-US" sz="2000" b="1" dirty="0" err="1" smtClean="0">
                <a:solidFill>
                  <a:schemeClr val="bg1"/>
                </a:solidFill>
                <a:latin typeface="Arial" pitchFamily="34" charset="0"/>
              </a:rPr>
              <a:t>dưới</a:t>
            </a:r>
            <a:r>
              <a:rPr lang="en-US" sz="2000" b="1" dirty="0" smtClean="0">
                <a:solidFill>
                  <a:schemeClr val="bg1"/>
                </a:solidFill>
                <a:latin typeface="Arial" pitchFamily="34" charset="0"/>
              </a:rPr>
              <a:t> </a:t>
            </a:r>
            <a:r>
              <a:rPr lang="en-US" sz="2000" b="1" dirty="0" err="1" smtClean="0">
                <a:solidFill>
                  <a:schemeClr val="bg1"/>
                </a:solidFill>
                <a:latin typeface="Arial" pitchFamily="34" charset="0"/>
              </a:rPr>
              <a:t>nước</a:t>
            </a:r>
            <a:endParaRPr lang="en-US" sz="2000" b="1" dirty="0">
              <a:solidFill>
                <a:schemeClr val="bg1"/>
              </a:solidFill>
              <a:latin typeface="Arial" pitchFamily="34" charset="0"/>
            </a:endParaRPr>
          </a:p>
        </p:txBody>
      </p:sp>
      <p:sp>
        <p:nvSpPr>
          <p:cNvPr id="63" name="TextBox 62"/>
          <p:cNvSpPr txBox="1"/>
          <p:nvPr/>
        </p:nvSpPr>
        <p:spPr>
          <a:xfrm>
            <a:off x="6810029" y="5884267"/>
            <a:ext cx="1563248" cy="707886"/>
          </a:xfrm>
          <a:prstGeom prst="rect">
            <a:avLst/>
          </a:prstGeom>
          <a:noFill/>
        </p:spPr>
        <p:txBody>
          <a:bodyPr wrap="none" rtlCol="0">
            <a:spAutoFit/>
          </a:bodyPr>
          <a:lstStyle/>
          <a:p>
            <a:pPr algn="ctr"/>
            <a:r>
              <a:rPr lang="en-US" sz="2000" b="1" dirty="0" err="1">
                <a:solidFill>
                  <a:schemeClr val="bg1"/>
                </a:solidFill>
                <a:latin typeface="Arial" pitchFamily="34" charset="0"/>
              </a:rPr>
              <a:t>Môi</a:t>
            </a:r>
            <a:r>
              <a:rPr lang="en-US" sz="2000" b="1" dirty="0">
                <a:solidFill>
                  <a:schemeClr val="bg1"/>
                </a:solidFill>
                <a:latin typeface="Arial" pitchFamily="34" charset="0"/>
              </a:rPr>
              <a:t> </a:t>
            </a:r>
            <a:r>
              <a:rPr lang="en-US" sz="2000" b="1" dirty="0" err="1" smtClean="0">
                <a:solidFill>
                  <a:schemeClr val="bg1"/>
                </a:solidFill>
                <a:latin typeface="Arial" pitchFamily="34" charset="0"/>
              </a:rPr>
              <a:t>trường</a:t>
            </a:r>
            <a:endParaRPr lang="en-US" sz="2000" b="1" dirty="0" smtClean="0">
              <a:solidFill>
                <a:schemeClr val="bg1"/>
              </a:solidFill>
              <a:latin typeface="Arial" pitchFamily="34" charset="0"/>
            </a:endParaRPr>
          </a:p>
          <a:p>
            <a:pPr algn="ctr"/>
            <a:r>
              <a:rPr lang="en-US" sz="2000" b="1" dirty="0" smtClean="0">
                <a:solidFill>
                  <a:schemeClr val="bg1"/>
                </a:solidFill>
                <a:latin typeface="Arial" pitchFamily="34" charset="0"/>
              </a:rPr>
              <a:t> </a:t>
            </a:r>
            <a:r>
              <a:rPr lang="en-US" sz="2000" b="1" dirty="0" err="1" smtClean="0">
                <a:solidFill>
                  <a:schemeClr val="bg1"/>
                </a:solidFill>
                <a:latin typeface="Arial" pitchFamily="34" charset="0"/>
              </a:rPr>
              <a:t>trên</a:t>
            </a:r>
            <a:r>
              <a:rPr lang="en-US" sz="2000" b="1" dirty="0" smtClean="0">
                <a:solidFill>
                  <a:schemeClr val="bg1"/>
                </a:solidFill>
                <a:latin typeface="Arial" pitchFamily="34" charset="0"/>
              </a:rPr>
              <a:t> </a:t>
            </a:r>
            <a:r>
              <a:rPr lang="en-US" sz="2000" b="1" dirty="0" err="1" smtClean="0">
                <a:solidFill>
                  <a:schemeClr val="bg1"/>
                </a:solidFill>
                <a:latin typeface="Arial" pitchFamily="34" charset="0"/>
              </a:rPr>
              <a:t>cạn</a:t>
            </a:r>
            <a:endParaRPr lang="en-US" sz="2000" b="1" dirty="0">
              <a:solidFill>
                <a:schemeClr val="bg1"/>
              </a:solidFill>
              <a:latin typeface="Arial" pitchFamily="34" charset="0"/>
            </a:endParaRPr>
          </a:p>
        </p:txBody>
      </p:sp>
      <p:sp>
        <p:nvSpPr>
          <p:cNvPr id="64" name="TextBox 63"/>
          <p:cNvSpPr txBox="1"/>
          <p:nvPr/>
        </p:nvSpPr>
        <p:spPr>
          <a:xfrm>
            <a:off x="9448337" y="5887687"/>
            <a:ext cx="1563248" cy="707886"/>
          </a:xfrm>
          <a:prstGeom prst="rect">
            <a:avLst/>
          </a:prstGeom>
          <a:noFill/>
        </p:spPr>
        <p:txBody>
          <a:bodyPr wrap="none" rtlCol="0">
            <a:spAutoFit/>
          </a:bodyPr>
          <a:lstStyle/>
          <a:p>
            <a:pPr algn="ctr"/>
            <a:r>
              <a:rPr lang="en-US" sz="2000" b="1" dirty="0" err="1">
                <a:solidFill>
                  <a:schemeClr val="bg1"/>
                </a:solidFill>
                <a:latin typeface="Arial" pitchFamily="34" charset="0"/>
              </a:rPr>
              <a:t>Môi</a:t>
            </a:r>
            <a:r>
              <a:rPr lang="en-US" sz="2000" b="1" dirty="0">
                <a:solidFill>
                  <a:schemeClr val="bg1"/>
                </a:solidFill>
                <a:latin typeface="Arial" pitchFamily="34" charset="0"/>
              </a:rPr>
              <a:t> </a:t>
            </a:r>
            <a:r>
              <a:rPr lang="en-US" sz="2000" b="1" dirty="0" err="1" smtClean="0">
                <a:solidFill>
                  <a:schemeClr val="bg1"/>
                </a:solidFill>
                <a:latin typeface="Arial" pitchFamily="34" charset="0"/>
              </a:rPr>
              <a:t>trường</a:t>
            </a:r>
            <a:endParaRPr lang="en-US" sz="2000" b="1" dirty="0" smtClean="0">
              <a:solidFill>
                <a:schemeClr val="bg1"/>
              </a:solidFill>
              <a:latin typeface="Arial" pitchFamily="34" charset="0"/>
            </a:endParaRPr>
          </a:p>
          <a:p>
            <a:pPr algn="ctr"/>
            <a:r>
              <a:rPr lang="en-US" sz="2000" b="1" dirty="0" smtClean="0">
                <a:solidFill>
                  <a:schemeClr val="bg1"/>
                </a:solidFill>
                <a:latin typeface="Arial" pitchFamily="34" charset="0"/>
              </a:rPr>
              <a:t> </a:t>
            </a:r>
            <a:r>
              <a:rPr lang="en-US" sz="2000" b="1" dirty="0" err="1" smtClean="0">
                <a:solidFill>
                  <a:schemeClr val="bg1"/>
                </a:solidFill>
                <a:latin typeface="Arial" pitchFamily="34" charset="0"/>
              </a:rPr>
              <a:t>trong</a:t>
            </a:r>
            <a:r>
              <a:rPr lang="en-US" sz="2000" b="1" dirty="0" smtClean="0">
                <a:solidFill>
                  <a:schemeClr val="bg1"/>
                </a:solidFill>
                <a:latin typeface="Arial" pitchFamily="34" charset="0"/>
              </a:rPr>
              <a:t> </a:t>
            </a:r>
            <a:r>
              <a:rPr lang="en-US" sz="2000" b="1" dirty="0" err="1" smtClean="0">
                <a:solidFill>
                  <a:schemeClr val="bg1"/>
                </a:solidFill>
                <a:latin typeface="Arial" pitchFamily="34" charset="0"/>
              </a:rPr>
              <a:t>đất</a:t>
            </a:r>
            <a:endParaRPr lang="en-US" sz="2000" b="1" dirty="0">
              <a:solidFill>
                <a:schemeClr val="bg1"/>
              </a:solidFill>
              <a:latin typeface="Arial" pitchFamily="34" charset="0"/>
            </a:endParaRPr>
          </a:p>
        </p:txBody>
      </p:sp>
      <p:sp>
        <p:nvSpPr>
          <p:cNvPr id="65" name="TextBox 64"/>
          <p:cNvSpPr txBox="1"/>
          <p:nvPr/>
        </p:nvSpPr>
        <p:spPr>
          <a:xfrm>
            <a:off x="7923212" y="3820687"/>
            <a:ext cx="2601994" cy="400110"/>
          </a:xfrm>
          <a:prstGeom prst="rect">
            <a:avLst/>
          </a:prstGeom>
          <a:noFill/>
        </p:spPr>
        <p:txBody>
          <a:bodyPr wrap="none" rtlCol="0">
            <a:spAutoFit/>
          </a:bodyPr>
          <a:lstStyle/>
          <a:p>
            <a:r>
              <a:rPr lang="en-US" sz="2000" b="1" dirty="0" err="1">
                <a:solidFill>
                  <a:schemeClr val="bg1"/>
                </a:solidFill>
                <a:latin typeface="Arial" pitchFamily="34" charset="0"/>
              </a:rPr>
              <a:t>Môi</a:t>
            </a:r>
            <a:r>
              <a:rPr lang="en-US" sz="2000" b="1" dirty="0">
                <a:solidFill>
                  <a:schemeClr val="bg1"/>
                </a:solidFill>
                <a:latin typeface="Arial" pitchFamily="34" charset="0"/>
              </a:rPr>
              <a:t> </a:t>
            </a:r>
            <a:r>
              <a:rPr lang="en-US" sz="2000" b="1" dirty="0" err="1">
                <a:solidFill>
                  <a:schemeClr val="bg1"/>
                </a:solidFill>
                <a:latin typeface="Arial" pitchFamily="34" charset="0"/>
              </a:rPr>
              <a:t>trường</a:t>
            </a:r>
            <a:r>
              <a:rPr lang="en-US" sz="2000" b="1" dirty="0">
                <a:solidFill>
                  <a:schemeClr val="bg1"/>
                </a:solidFill>
                <a:latin typeface="Arial" pitchFamily="34" charset="0"/>
              </a:rPr>
              <a:t> </a:t>
            </a:r>
            <a:r>
              <a:rPr lang="en-US" sz="2000" b="1" dirty="0" err="1" smtClean="0">
                <a:solidFill>
                  <a:schemeClr val="bg1"/>
                </a:solidFill>
                <a:latin typeface="Arial" pitchFamily="34" charset="0"/>
              </a:rPr>
              <a:t>sinh</a:t>
            </a:r>
            <a:r>
              <a:rPr lang="en-US" sz="2000" b="1" dirty="0" smtClean="0">
                <a:solidFill>
                  <a:schemeClr val="bg1"/>
                </a:solidFill>
                <a:latin typeface="Arial" pitchFamily="34" charset="0"/>
              </a:rPr>
              <a:t> </a:t>
            </a:r>
            <a:r>
              <a:rPr lang="en-US" sz="2000" b="1" dirty="0" err="1" smtClean="0">
                <a:solidFill>
                  <a:schemeClr val="bg1"/>
                </a:solidFill>
                <a:latin typeface="Arial" pitchFamily="34" charset="0"/>
              </a:rPr>
              <a:t>vật</a:t>
            </a:r>
            <a:endParaRPr lang="en-US" sz="2000" b="1" dirty="0">
              <a:solidFill>
                <a:schemeClr val="bg1"/>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1000"/>
                                        <p:tgtEl>
                                          <p:spTgt spid="48"/>
                                        </p:tgtEl>
                                      </p:cBhvr>
                                    </p:animEffect>
                                    <p:anim calcmode="lin" valueType="num">
                                      <p:cBhvr>
                                        <p:cTn id="22" dur="1000" fill="hold"/>
                                        <p:tgtEl>
                                          <p:spTgt spid="48"/>
                                        </p:tgtEl>
                                        <p:attrNameLst>
                                          <p:attrName>ppt_x</p:attrName>
                                        </p:attrNameLst>
                                      </p:cBhvr>
                                      <p:tavLst>
                                        <p:tav tm="0">
                                          <p:val>
                                            <p:strVal val="#ppt_x"/>
                                          </p:val>
                                        </p:tav>
                                        <p:tav tm="100000">
                                          <p:val>
                                            <p:strVal val="#ppt_x"/>
                                          </p:val>
                                        </p:tav>
                                      </p:tavLst>
                                    </p:anim>
                                    <p:anim calcmode="lin" valueType="num">
                                      <p:cBhvr>
                                        <p:cTn id="23"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1000"/>
                                        <p:tgtEl>
                                          <p:spTgt spid="43"/>
                                        </p:tgtEl>
                                      </p:cBhvr>
                                    </p:animEffect>
                                    <p:anim calcmode="lin" valueType="num">
                                      <p:cBhvr>
                                        <p:cTn id="29" dur="1000" fill="hold"/>
                                        <p:tgtEl>
                                          <p:spTgt spid="43"/>
                                        </p:tgtEl>
                                        <p:attrNameLst>
                                          <p:attrName>ppt_x</p:attrName>
                                        </p:attrNameLst>
                                      </p:cBhvr>
                                      <p:tavLst>
                                        <p:tav tm="0">
                                          <p:val>
                                            <p:strVal val="#ppt_x"/>
                                          </p:val>
                                        </p:tav>
                                        <p:tav tm="100000">
                                          <p:val>
                                            <p:strVal val="#ppt_x"/>
                                          </p:val>
                                        </p:tav>
                                      </p:tavLst>
                                    </p:anim>
                                    <p:anim calcmode="lin" valueType="num">
                                      <p:cBhvr>
                                        <p:cTn id="3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fade">
                                      <p:cBhvr>
                                        <p:cTn id="35" dur="1000"/>
                                        <p:tgtEl>
                                          <p:spTgt spid="54"/>
                                        </p:tgtEl>
                                      </p:cBhvr>
                                    </p:animEffect>
                                    <p:anim calcmode="lin" valueType="num">
                                      <p:cBhvr>
                                        <p:cTn id="36" dur="1000" fill="hold"/>
                                        <p:tgtEl>
                                          <p:spTgt spid="54"/>
                                        </p:tgtEl>
                                        <p:attrNameLst>
                                          <p:attrName>ppt_x</p:attrName>
                                        </p:attrNameLst>
                                      </p:cBhvr>
                                      <p:tavLst>
                                        <p:tav tm="0">
                                          <p:val>
                                            <p:strVal val="#ppt_x"/>
                                          </p:val>
                                        </p:tav>
                                        <p:tav tm="100000">
                                          <p:val>
                                            <p:strVal val="#ppt_x"/>
                                          </p:val>
                                        </p:tav>
                                      </p:tavLst>
                                    </p:anim>
                                    <p:anim calcmode="lin" valueType="num">
                                      <p:cBhvr>
                                        <p:cTn id="37"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fade">
                                      <p:cBhvr>
                                        <p:cTn id="42" dur="1000"/>
                                        <p:tgtEl>
                                          <p:spTgt spid="61"/>
                                        </p:tgtEl>
                                      </p:cBhvr>
                                    </p:animEffect>
                                    <p:anim calcmode="lin" valueType="num">
                                      <p:cBhvr>
                                        <p:cTn id="43" dur="1000" fill="hold"/>
                                        <p:tgtEl>
                                          <p:spTgt spid="61"/>
                                        </p:tgtEl>
                                        <p:attrNameLst>
                                          <p:attrName>ppt_x</p:attrName>
                                        </p:attrNameLst>
                                      </p:cBhvr>
                                      <p:tavLst>
                                        <p:tav tm="0">
                                          <p:val>
                                            <p:strVal val="#ppt_x"/>
                                          </p:val>
                                        </p:tav>
                                        <p:tav tm="100000">
                                          <p:val>
                                            <p:strVal val="#ppt_x"/>
                                          </p:val>
                                        </p:tav>
                                      </p:tavLst>
                                    </p:anim>
                                    <p:anim calcmode="lin" valueType="num">
                                      <p:cBhvr>
                                        <p:cTn id="44"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fade">
                                      <p:cBhvr>
                                        <p:cTn id="49" dur="1000"/>
                                        <p:tgtEl>
                                          <p:spTgt spid="65"/>
                                        </p:tgtEl>
                                      </p:cBhvr>
                                    </p:animEffect>
                                    <p:anim calcmode="lin" valueType="num">
                                      <p:cBhvr>
                                        <p:cTn id="50" dur="1000" fill="hold"/>
                                        <p:tgtEl>
                                          <p:spTgt spid="65"/>
                                        </p:tgtEl>
                                        <p:attrNameLst>
                                          <p:attrName>ppt_x</p:attrName>
                                        </p:attrNameLst>
                                      </p:cBhvr>
                                      <p:tavLst>
                                        <p:tav tm="0">
                                          <p:val>
                                            <p:strVal val="#ppt_x"/>
                                          </p:val>
                                        </p:tav>
                                        <p:tav tm="100000">
                                          <p:val>
                                            <p:strVal val="#ppt_x"/>
                                          </p:val>
                                        </p:tav>
                                      </p:tavLst>
                                    </p:anim>
                                    <p:anim calcmode="lin" valueType="num">
                                      <p:cBhvr>
                                        <p:cTn id="51"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3"/>
                                        </p:tgtEl>
                                        <p:attrNameLst>
                                          <p:attrName>style.visibility</p:attrName>
                                        </p:attrNameLst>
                                      </p:cBhvr>
                                      <p:to>
                                        <p:strVal val="visible"/>
                                      </p:to>
                                    </p:set>
                                    <p:animEffect transition="in" filter="fade">
                                      <p:cBhvr>
                                        <p:cTn id="56" dur="1000"/>
                                        <p:tgtEl>
                                          <p:spTgt spid="63"/>
                                        </p:tgtEl>
                                      </p:cBhvr>
                                    </p:animEffect>
                                    <p:anim calcmode="lin" valueType="num">
                                      <p:cBhvr>
                                        <p:cTn id="57" dur="1000" fill="hold"/>
                                        <p:tgtEl>
                                          <p:spTgt spid="63"/>
                                        </p:tgtEl>
                                        <p:attrNameLst>
                                          <p:attrName>ppt_x</p:attrName>
                                        </p:attrNameLst>
                                      </p:cBhvr>
                                      <p:tavLst>
                                        <p:tav tm="0">
                                          <p:val>
                                            <p:strVal val="#ppt_x"/>
                                          </p:val>
                                        </p:tav>
                                        <p:tav tm="100000">
                                          <p:val>
                                            <p:strVal val="#ppt_x"/>
                                          </p:val>
                                        </p:tav>
                                      </p:tavLst>
                                    </p:anim>
                                    <p:anim calcmode="lin" valueType="num">
                                      <p:cBhvr>
                                        <p:cTn id="58"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fade">
                                      <p:cBhvr>
                                        <p:cTn id="63" dur="1000"/>
                                        <p:tgtEl>
                                          <p:spTgt spid="64"/>
                                        </p:tgtEl>
                                      </p:cBhvr>
                                    </p:animEffect>
                                    <p:anim calcmode="lin" valueType="num">
                                      <p:cBhvr>
                                        <p:cTn id="64" dur="1000" fill="hold"/>
                                        <p:tgtEl>
                                          <p:spTgt spid="64"/>
                                        </p:tgtEl>
                                        <p:attrNameLst>
                                          <p:attrName>ppt_x</p:attrName>
                                        </p:attrNameLst>
                                      </p:cBhvr>
                                      <p:tavLst>
                                        <p:tav tm="0">
                                          <p:val>
                                            <p:strVal val="#ppt_x"/>
                                          </p:val>
                                        </p:tav>
                                        <p:tav tm="100000">
                                          <p:val>
                                            <p:strVal val="#ppt_x"/>
                                          </p:val>
                                        </p:tav>
                                      </p:tavLst>
                                    </p:anim>
                                    <p:anim calcmode="lin" valueType="num">
                                      <p:cBhvr>
                                        <p:cTn id="65"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3" grpId="0"/>
      <p:bldP spid="64" grpId="0"/>
      <p:bldP spid="6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solidFill>
              <a:srgbClr val="175029"/>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445720" y="0"/>
            <a:ext cx="1743105" cy="1028700"/>
          </a:xfrm>
          <a:custGeom>
            <a:avLst/>
            <a:gdLst/>
            <a:ahLst/>
            <a:cxnLst/>
            <a:rect l="l" t="t" r="r" b="b"/>
            <a:pathLst>
              <a:path w="2615339" h="1543050">
                <a:moveTo>
                  <a:pt x="0" y="0"/>
                </a:moveTo>
                <a:lnTo>
                  <a:pt x="2615339" y="0"/>
                </a:lnTo>
                <a:lnTo>
                  <a:pt x="2615339" y="1543050"/>
                </a:lnTo>
                <a:lnTo>
                  <a:pt x="0" y="15430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150013"/>
            <a:ext cx="10817582" cy="4621475"/>
            <a:chOff x="0" y="0"/>
            <a:chExt cx="21640800" cy="9242950"/>
          </a:xfrm>
        </p:grpSpPr>
        <p:grpSp>
          <p:nvGrpSpPr>
            <p:cNvPr id="7" name="Group 7"/>
            <p:cNvGrpSpPr/>
            <p:nvPr/>
          </p:nvGrpSpPr>
          <p:grpSpPr>
            <a:xfrm>
              <a:off x="0" y="0"/>
              <a:ext cx="21640800" cy="9242950"/>
              <a:chOff x="0" y="0"/>
              <a:chExt cx="4274726" cy="1825768"/>
            </a:xfrm>
          </p:grpSpPr>
          <p:sp>
            <p:nvSpPr>
              <p:cNvPr id="8" name="Freeform 8"/>
              <p:cNvSpPr/>
              <p:nvPr/>
            </p:nvSpPr>
            <p:spPr>
              <a:xfrm>
                <a:off x="0" y="0"/>
                <a:ext cx="4274726" cy="1825768"/>
              </a:xfrm>
              <a:custGeom>
                <a:avLst/>
                <a:gdLst/>
                <a:ahLst/>
                <a:cxnLst/>
                <a:rect l="l" t="t" r="r" b="b"/>
                <a:pathLst>
                  <a:path w="4274726" h="1825768">
                    <a:moveTo>
                      <a:pt x="0" y="0"/>
                    </a:moveTo>
                    <a:lnTo>
                      <a:pt x="4274726" y="0"/>
                    </a:lnTo>
                    <a:lnTo>
                      <a:pt x="4274726" y="1825768"/>
                    </a:lnTo>
                    <a:lnTo>
                      <a:pt x="0" y="1825768"/>
                    </a:lnTo>
                    <a:close/>
                  </a:path>
                </a:pathLst>
              </a:custGeom>
              <a:gradFill rotWithShape="1">
                <a:gsLst>
                  <a:gs pos="0">
                    <a:srgbClr val="FFF7AD">
                      <a:alpha val="100000"/>
                    </a:srgbClr>
                  </a:gs>
                  <a:gs pos="100000">
                    <a:srgbClr val="FFA9F9">
                      <a:alpha val="100000"/>
                    </a:srgbClr>
                  </a:gs>
                </a:gsLst>
                <a:lin ang="0"/>
              </a:gra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146"/>
                  </a:lnSpc>
                </a:pPr>
                <a:endParaRPr b="1">
                  <a:latin typeface="Arial" pitchFamily="34" charset="0"/>
                </a:endParaRPr>
              </a:p>
            </p:txBody>
          </p:sp>
        </p:grpSp>
        <p:sp>
          <p:nvSpPr>
            <p:cNvPr id="10" name="TextBox 10"/>
            <p:cNvSpPr txBox="1"/>
            <p:nvPr/>
          </p:nvSpPr>
          <p:spPr>
            <a:xfrm>
              <a:off x="425097" y="301392"/>
              <a:ext cx="20790609"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Có bốn loại môi trường sống chủ yếu:</a:t>
              </a:r>
            </a:p>
          </p:txBody>
        </p:sp>
      </p:grpSp>
      <p:grpSp>
        <p:nvGrpSpPr>
          <p:cNvPr id="11" name="Group 11"/>
          <p:cNvGrpSpPr/>
          <p:nvPr/>
        </p:nvGrpSpPr>
        <p:grpSpPr>
          <a:xfrm>
            <a:off x="898114" y="1921176"/>
            <a:ext cx="4818788" cy="1174623"/>
            <a:chOff x="0" y="0"/>
            <a:chExt cx="9640086" cy="2349247"/>
          </a:xfrm>
        </p:grpSpPr>
        <p:grpSp>
          <p:nvGrpSpPr>
            <p:cNvPr id="12" name="Group 12"/>
            <p:cNvGrpSpPr/>
            <p:nvPr/>
          </p:nvGrpSpPr>
          <p:grpSpPr>
            <a:xfrm>
              <a:off x="1174624" y="299493"/>
              <a:ext cx="8465462" cy="1750262"/>
              <a:chOff x="0" y="0"/>
              <a:chExt cx="1914551" cy="395840"/>
            </a:xfrm>
          </p:grpSpPr>
          <p:sp>
            <p:nvSpPr>
              <p:cNvPr id="13" name="Freeform 13"/>
              <p:cNvSpPr/>
              <p:nvPr/>
            </p:nvSpPr>
            <p:spPr>
              <a:xfrm>
                <a:off x="0" y="0"/>
                <a:ext cx="1914551" cy="395840"/>
              </a:xfrm>
              <a:custGeom>
                <a:avLst/>
                <a:gdLst/>
                <a:ahLst/>
                <a:cxnLst/>
                <a:rect l="l" t="t" r="r" b="b"/>
                <a:pathLst>
                  <a:path w="1914551" h="395840">
                    <a:moveTo>
                      <a:pt x="0" y="0"/>
                    </a:moveTo>
                    <a:lnTo>
                      <a:pt x="1914551" y="0"/>
                    </a:lnTo>
                    <a:lnTo>
                      <a:pt x="1914551" y="395840"/>
                    </a:lnTo>
                    <a:lnTo>
                      <a:pt x="0" y="395840"/>
                    </a:lnTo>
                    <a:close/>
                  </a:path>
                </a:pathLst>
              </a:custGeom>
              <a:gradFill rotWithShape="1">
                <a:gsLst>
                  <a:gs pos="0">
                    <a:srgbClr val="0097B2">
                      <a:alpha val="100000"/>
                    </a:srgbClr>
                  </a:gs>
                  <a:gs pos="100000">
                    <a:srgbClr val="7ED957">
                      <a:alpha val="100000"/>
                    </a:srgbClr>
                  </a:gs>
                </a:gsLst>
                <a:lin ang="0"/>
              </a:gradFill>
            </p:spPr>
          </p:sp>
          <p:sp>
            <p:nvSpPr>
              <p:cNvPr id="14" name="TextBox 14"/>
              <p:cNvSpPr txBox="1"/>
              <p:nvPr/>
            </p:nvSpPr>
            <p:spPr>
              <a:xfrm>
                <a:off x="0" y="-47625"/>
                <a:ext cx="812800" cy="860425"/>
              </a:xfrm>
              <a:prstGeom prst="rect">
                <a:avLst/>
              </a:prstGeom>
            </p:spPr>
            <p:txBody>
              <a:bodyPr lIns="88978" tIns="88978" rIns="88978" bIns="88978" rtlCol="0" anchor="ctr"/>
              <a:lstStyle/>
              <a:p>
                <a:pPr algn="ctr">
                  <a:lnSpc>
                    <a:spcPts val="2239"/>
                  </a:lnSpc>
                </a:pPr>
                <a:endParaRPr b="1">
                  <a:latin typeface="Arial" pitchFamily="34" charset="0"/>
                </a:endParaRPr>
              </a:p>
            </p:txBody>
          </p:sp>
        </p:grpSp>
        <p:grpSp>
          <p:nvGrpSpPr>
            <p:cNvPr id="15" name="Group 15"/>
            <p:cNvGrpSpPr/>
            <p:nvPr/>
          </p:nvGrpSpPr>
          <p:grpSpPr>
            <a:xfrm>
              <a:off x="0" y="0"/>
              <a:ext cx="2349247" cy="2349247"/>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8" name="Freeform 18"/>
            <p:cNvSpPr/>
            <p:nvPr/>
          </p:nvSpPr>
          <p:spPr>
            <a:xfrm>
              <a:off x="411118" y="391541"/>
              <a:ext cx="1527011" cy="1566165"/>
            </a:xfrm>
            <a:custGeom>
              <a:avLst/>
              <a:gdLst/>
              <a:ahLst/>
              <a:cxnLst/>
              <a:rect l="l" t="t" r="r" b="b"/>
              <a:pathLst>
                <a:path w="1527011" h="1566165">
                  <a:moveTo>
                    <a:pt x="0" y="0"/>
                  </a:moveTo>
                  <a:lnTo>
                    <a:pt x="1527011" y="0"/>
                  </a:lnTo>
                  <a:lnTo>
                    <a:pt x="1527011" y="1566165"/>
                  </a:lnTo>
                  <a:lnTo>
                    <a:pt x="0" y="156616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TextBox 19"/>
            <p:cNvSpPr txBox="1"/>
            <p:nvPr/>
          </p:nvSpPr>
          <p:spPr>
            <a:xfrm>
              <a:off x="2688450" y="754464"/>
              <a:ext cx="6951634"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Môi trường trên cạn</a:t>
              </a:r>
            </a:p>
          </p:txBody>
        </p:sp>
      </p:grpSp>
      <p:sp>
        <p:nvSpPr>
          <p:cNvPr id="20" name="TextBox 20"/>
          <p:cNvSpPr txBox="1"/>
          <p:nvPr/>
        </p:nvSpPr>
        <p:spPr>
          <a:xfrm>
            <a:off x="685622" y="287867"/>
            <a:ext cx="664575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 MÔI TRƯỜNG SỐNG CỦA SINH VẬT</a:t>
            </a:r>
          </a:p>
        </p:txBody>
      </p:sp>
      <p:grpSp>
        <p:nvGrpSpPr>
          <p:cNvPr id="21" name="Group 21"/>
          <p:cNvGrpSpPr/>
          <p:nvPr/>
        </p:nvGrpSpPr>
        <p:grpSpPr>
          <a:xfrm>
            <a:off x="6094413" y="2039781"/>
            <a:ext cx="4818788" cy="1174623"/>
            <a:chOff x="0" y="0"/>
            <a:chExt cx="9640086" cy="2349247"/>
          </a:xfrm>
        </p:grpSpPr>
        <p:grpSp>
          <p:nvGrpSpPr>
            <p:cNvPr id="22" name="Group 22"/>
            <p:cNvGrpSpPr/>
            <p:nvPr/>
          </p:nvGrpSpPr>
          <p:grpSpPr>
            <a:xfrm>
              <a:off x="1174624" y="299493"/>
              <a:ext cx="8465462" cy="1750262"/>
              <a:chOff x="0" y="0"/>
              <a:chExt cx="1914551" cy="395840"/>
            </a:xfrm>
          </p:grpSpPr>
          <p:sp>
            <p:nvSpPr>
              <p:cNvPr id="23" name="Freeform 23"/>
              <p:cNvSpPr/>
              <p:nvPr/>
            </p:nvSpPr>
            <p:spPr>
              <a:xfrm>
                <a:off x="0" y="0"/>
                <a:ext cx="1914551" cy="395840"/>
              </a:xfrm>
              <a:custGeom>
                <a:avLst/>
                <a:gdLst/>
                <a:ahLst/>
                <a:cxnLst/>
                <a:rect l="l" t="t" r="r" b="b"/>
                <a:pathLst>
                  <a:path w="1914551" h="395840">
                    <a:moveTo>
                      <a:pt x="0" y="0"/>
                    </a:moveTo>
                    <a:lnTo>
                      <a:pt x="1914551" y="0"/>
                    </a:lnTo>
                    <a:lnTo>
                      <a:pt x="1914551" y="395840"/>
                    </a:lnTo>
                    <a:lnTo>
                      <a:pt x="0" y="395840"/>
                    </a:lnTo>
                    <a:close/>
                  </a:path>
                </a:pathLst>
              </a:custGeom>
              <a:gradFill rotWithShape="1">
                <a:gsLst>
                  <a:gs pos="0">
                    <a:srgbClr val="0097B2">
                      <a:alpha val="100000"/>
                    </a:srgbClr>
                  </a:gs>
                  <a:gs pos="100000">
                    <a:srgbClr val="7ED957">
                      <a:alpha val="100000"/>
                    </a:srgbClr>
                  </a:gs>
                </a:gsLst>
                <a:lin ang="0"/>
              </a:gradFill>
            </p:spPr>
          </p:sp>
          <p:sp>
            <p:nvSpPr>
              <p:cNvPr id="24" name="TextBox 24"/>
              <p:cNvSpPr txBox="1"/>
              <p:nvPr/>
            </p:nvSpPr>
            <p:spPr>
              <a:xfrm>
                <a:off x="0" y="-47625"/>
                <a:ext cx="812800" cy="860425"/>
              </a:xfrm>
              <a:prstGeom prst="rect">
                <a:avLst/>
              </a:prstGeom>
            </p:spPr>
            <p:txBody>
              <a:bodyPr lIns="88978" tIns="88978" rIns="88978" bIns="88978" rtlCol="0" anchor="ctr"/>
              <a:lstStyle/>
              <a:p>
                <a:pPr algn="ctr">
                  <a:lnSpc>
                    <a:spcPts val="2239"/>
                  </a:lnSpc>
                </a:pPr>
                <a:endParaRPr b="1">
                  <a:latin typeface="Arial" pitchFamily="34" charset="0"/>
                </a:endParaRPr>
              </a:p>
            </p:txBody>
          </p:sp>
        </p:grpSp>
        <p:grpSp>
          <p:nvGrpSpPr>
            <p:cNvPr id="25" name="Group 25"/>
            <p:cNvGrpSpPr/>
            <p:nvPr/>
          </p:nvGrpSpPr>
          <p:grpSpPr>
            <a:xfrm>
              <a:off x="0" y="0"/>
              <a:ext cx="2349247" cy="2349247"/>
              <a:chOff x="0" y="0"/>
              <a:chExt cx="812800" cy="812800"/>
            </a:xfrm>
          </p:grpSpPr>
          <p:sp>
            <p:nvSpPr>
              <p:cNvPr id="26" name="Freeform 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27" name="TextBox 27"/>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8" name="Freeform 28"/>
            <p:cNvSpPr/>
            <p:nvPr/>
          </p:nvSpPr>
          <p:spPr>
            <a:xfrm>
              <a:off x="411118" y="391541"/>
              <a:ext cx="1527011" cy="1566165"/>
            </a:xfrm>
            <a:custGeom>
              <a:avLst/>
              <a:gdLst/>
              <a:ahLst/>
              <a:cxnLst/>
              <a:rect l="l" t="t" r="r" b="b"/>
              <a:pathLst>
                <a:path w="1527011" h="1566165">
                  <a:moveTo>
                    <a:pt x="0" y="0"/>
                  </a:moveTo>
                  <a:lnTo>
                    <a:pt x="1527011" y="0"/>
                  </a:lnTo>
                  <a:lnTo>
                    <a:pt x="1527011" y="1566165"/>
                  </a:lnTo>
                  <a:lnTo>
                    <a:pt x="0" y="156616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29" name="TextBox 29"/>
            <p:cNvSpPr txBox="1"/>
            <p:nvPr/>
          </p:nvSpPr>
          <p:spPr>
            <a:xfrm>
              <a:off x="2688450" y="754464"/>
              <a:ext cx="6951634"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Môi trường dưới nước</a:t>
              </a:r>
            </a:p>
          </p:txBody>
        </p:sp>
      </p:grpSp>
      <p:grpSp>
        <p:nvGrpSpPr>
          <p:cNvPr id="30" name="Group 30"/>
          <p:cNvGrpSpPr/>
          <p:nvPr/>
        </p:nvGrpSpPr>
        <p:grpSpPr>
          <a:xfrm>
            <a:off x="898114" y="3273726"/>
            <a:ext cx="4818788" cy="1174623"/>
            <a:chOff x="0" y="0"/>
            <a:chExt cx="9640086" cy="2349247"/>
          </a:xfrm>
        </p:grpSpPr>
        <p:grpSp>
          <p:nvGrpSpPr>
            <p:cNvPr id="31" name="Group 31"/>
            <p:cNvGrpSpPr/>
            <p:nvPr/>
          </p:nvGrpSpPr>
          <p:grpSpPr>
            <a:xfrm>
              <a:off x="1174624" y="299493"/>
              <a:ext cx="8465462" cy="1750262"/>
              <a:chOff x="0" y="0"/>
              <a:chExt cx="1914551" cy="395840"/>
            </a:xfrm>
          </p:grpSpPr>
          <p:sp>
            <p:nvSpPr>
              <p:cNvPr id="32" name="Freeform 32"/>
              <p:cNvSpPr/>
              <p:nvPr/>
            </p:nvSpPr>
            <p:spPr>
              <a:xfrm>
                <a:off x="0" y="0"/>
                <a:ext cx="1914551" cy="395840"/>
              </a:xfrm>
              <a:custGeom>
                <a:avLst/>
                <a:gdLst/>
                <a:ahLst/>
                <a:cxnLst/>
                <a:rect l="l" t="t" r="r" b="b"/>
                <a:pathLst>
                  <a:path w="1914551" h="395840">
                    <a:moveTo>
                      <a:pt x="0" y="0"/>
                    </a:moveTo>
                    <a:lnTo>
                      <a:pt x="1914551" y="0"/>
                    </a:lnTo>
                    <a:lnTo>
                      <a:pt x="1914551" y="395840"/>
                    </a:lnTo>
                    <a:lnTo>
                      <a:pt x="0" y="395840"/>
                    </a:lnTo>
                    <a:close/>
                  </a:path>
                </a:pathLst>
              </a:custGeom>
              <a:gradFill rotWithShape="1">
                <a:gsLst>
                  <a:gs pos="0">
                    <a:srgbClr val="0097B2">
                      <a:alpha val="100000"/>
                    </a:srgbClr>
                  </a:gs>
                  <a:gs pos="100000">
                    <a:srgbClr val="7ED957">
                      <a:alpha val="100000"/>
                    </a:srgbClr>
                  </a:gs>
                </a:gsLst>
                <a:lin ang="0"/>
              </a:gradFill>
            </p:spPr>
          </p:sp>
          <p:sp>
            <p:nvSpPr>
              <p:cNvPr id="33" name="TextBox 33"/>
              <p:cNvSpPr txBox="1"/>
              <p:nvPr/>
            </p:nvSpPr>
            <p:spPr>
              <a:xfrm>
                <a:off x="0" y="-47625"/>
                <a:ext cx="812800" cy="860425"/>
              </a:xfrm>
              <a:prstGeom prst="rect">
                <a:avLst/>
              </a:prstGeom>
            </p:spPr>
            <p:txBody>
              <a:bodyPr lIns="88978" tIns="88978" rIns="88978" bIns="88978" rtlCol="0" anchor="ctr"/>
              <a:lstStyle/>
              <a:p>
                <a:pPr algn="ctr">
                  <a:lnSpc>
                    <a:spcPts val="2239"/>
                  </a:lnSpc>
                </a:pPr>
                <a:endParaRPr b="1">
                  <a:latin typeface="Arial" pitchFamily="34" charset="0"/>
                </a:endParaRPr>
              </a:p>
            </p:txBody>
          </p:sp>
        </p:grpSp>
        <p:grpSp>
          <p:nvGrpSpPr>
            <p:cNvPr id="34" name="Group 34"/>
            <p:cNvGrpSpPr/>
            <p:nvPr/>
          </p:nvGrpSpPr>
          <p:grpSpPr>
            <a:xfrm>
              <a:off x="0" y="0"/>
              <a:ext cx="2349247" cy="2349247"/>
              <a:chOff x="0" y="0"/>
              <a:chExt cx="812800" cy="812800"/>
            </a:xfrm>
          </p:grpSpPr>
          <p:sp>
            <p:nvSpPr>
              <p:cNvPr id="35" name="Freeform 3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36" name="TextBox 36"/>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37" name="Freeform 37"/>
            <p:cNvSpPr/>
            <p:nvPr/>
          </p:nvSpPr>
          <p:spPr>
            <a:xfrm>
              <a:off x="411118" y="391541"/>
              <a:ext cx="1527011" cy="1566165"/>
            </a:xfrm>
            <a:custGeom>
              <a:avLst/>
              <a:gdLst/>
              <a:ahLst/>
              <a:cxnLst/>
              <a:rect l="l" t="t" r="r" b="b"/>
              <a:pathLst>
                <a:path w="1527011" h="1566165">
                  <a:moveTo>
                    <a:pt x="0" y="0"/>
                  </a:moveTo>
                  <a:lnTo>
                    <a:pt x="1527011" y="0"/>
                  </a:lnTo>
                  <a:lnTo>
                    <a:pt x="1527011" y="1566165"/>
                  </a:lnTo>
                  <a:lnTo>
                    <a:pt x="0" y="156616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38" name="TextBox 38"/>
            <p:cNvSpPr txBox="1"/>
            <p:nvPr/>
          </p:nvSpPr>
          <p:spPr>
            <a:xfrm>
              <a:off x="2688450" y="754464"/>
              <a:ext cx="6951634"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Môi trường trong đất</a:t>
              </a:r>
            </a:p>
          </p:txBody>
        </p:sp>
      </p:grpSp>
      <p:grpSp>
        <p:nvGrpSpPr>
          <p:cNvPr id="39" name="Group 39"/>
          <p:cNvGrpSpPr/>
          <p:nvPr/>
        </p:nvGrpSpPr>
        <p:grpSpPr>
          <a:xfrm>
            <a:off x="6094413" y="3392331"/>
            <a:ext cx="4818788" cy="1174623"/>
            <a:chOff x="0" y="0"/>
            <a:chExt cx="9640086" cy="2349247"/>
          </a:xfrm>
        </p:grpSpPr>
        <p:grpSp>
          <p:nvGrpSpPr>
            <p:cNvPr id="40" name="Group 40"/>
            <p:cNvGrpSpPr/>
            <p:nvPr/>
          </p:nvGrpSpPr>
          <p:grpSpPr>
            <a:xfrm>
              <a:off x="1174624" y="299493"/>
              <a:ext cx="8465462" cy="1750262"/>
              <a:chOff x="0" y="0"/>
              <a:chExt cx="1914551" cy="395840"/>
            </a:xfrm>
          </p:grpSpPr>
          <p:sp>
            <p:nvSpPr>
              <p:cNvPr id="41" name="Freeform 41"/>
              <p:cNvSpPr/>
              <p:nvPr/>
            </p:nvSpPr>
            <p:spPr>
              <a:xfrm>
                <a:off x="0" y="0"/>
                <a:ext cx="1914551" cy="395840"/>
              </a:xfrm>
              <a:custGeom>
                <a:avLst/>
                <a:gdLst/>
                <a:ahLst/>
                <a:cxnLst/>
                <a:rect l="l" t="t" r="r" b="b"/>
                <a:pathLst>
                  <a:path w="1914551" h="395840">
                    <a:moveTo>
                      <a:pt x="0" y="0"/>
                    </a:moveTo>
                    <a:lnTo>
                      <a:pt x="1914551" y="0"/>
                    </a:lnTo>
                    <a:lnTo>
                      <a:pt x="1914551" y="395840"/>
                    </a:lnTo>
                    <a:lnTo>
                      <a:pt x="0" y="395840"/>
                    </a:lnTo>
                    <a:close/>
                  </a:path>
                </a:pathLst>
              </a:custGeom>
              <a:gradFill rotWithShape="1">
                <a:gsLst>
                  <a:gs pos="0">
                    <a:srgbClr val="0097B2">
                      <a:alpha val="100000"/>
                    </a:srgbClr>
                  </a:gs>
                  <a:gs pos="100000">
                    <a:srgbClr val="7ED957">
                      <a:alpha val="100000"/>
                    </a:srgbClr>
                  </a:gs>
                </a:gsLst>
                <a:lin ang="0"/>
              </a:gradFill>
            </p:spPr>
          </p:sp>
          <p:sp>
            <p:nvSpPr>
              <p:cNvPr id="42" name="TextBox 42"/>
              <p:cNvSpPr txBox="1"/>
              <p:nvPr/>
            </p:nvSpPr>
            <p:spPr>
              <a:xfrm>
                <a:off x="0" y="-47625"/>
                <a:ext cx="812800" cy="860425"/>
              </a:xfrm>
              <a:prstGeom prst="rect">
                <a:avLst/>
              </a:prstGeom>
            </p:spPr>
            <p:txBody>
              <a:bodyPr lIns="88978" tIns="88978" rIns="88978" bIns="88978" rtlCol="0" anchor="ctr"/>
              <a:lstStyle/>
              <a:p>
                <a:pPr algn="ctr">
                  <a:lnSpc>
                    <a:spcPts val="2239"/>
                  </a:lnSpc>
                </a:pPr>
                <a:endParaRPr b="1">
                  <a:latin typeface="Arial" pitchFamily="34" charset="0"/>
                </a:endParaRPr>
              </a:p>
            </p:txBody>
          </p:sp>
        </p:grpSp>
        <p:grpSp>
          <p:nvGrpSpPr>
            <p:cNvPr id="43" name="Group 43"/>
            <p:cNvGrpSpPr/>
            <p:nvPr/>
          </p:nvGrpSpPr>
          <p:grpSpPr>
            <a:xfrm>
              <a:off x="0" y="0"/>
              <a:ext cx="2349247" cy="2349247"/>
              <a:chOff x="0" y="0"/>
              <a:chExt cx="812800" cy="812800"/>
            </a:xfrm>
          </p:grpSpPr>
          <p:sp>
            <p:nvSpPr>
              <p:cNvPr id="44" name="Freeform 4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45" name="TextBox 45"/>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46" name="Freeform 46"/>
            <p:cNvSpPr/>
            <p:nvPr/>
          </p:nvSpPr>
          <p:spPr>
            <a:xfrm>
              <a:off x="411118" y="391541"/>
              <a:ext cx="1527011" cy="1566165"/>
            </a:xfrm>
            <a:custGeom>
              <a:avLst/>
              <a:gdLst/>
              <a:ahLst/>
              <a:cxnLst/>
              <a:rect l="l" t="t" r="r" b="b"/>
              <a:pathLst>
                <a:path w="1527011" h="1566165">
                  <a:moveTo>
                    <a:pt x="0" y="0"/>
                  </a:moveTo>
                  <a:lnTo>
                    <a:pt x="1527011" y="0"/>
                  </a:lnTo>
                  <a:lnTo>
                    <a:pt x="1527011" y="1566165"/>
                  </a:lnTo>
                  <a:lnTo>
                    <a:pt x="0" y="156616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7" name="TextBox 47"/>
            <p:cNvSpPr txBox="1"/>
            <p:nvPr/>
          </p:nvSpPr>
          <p:spPr>
            <a:xfrm>
              <a:off x="2688450" y="754464"/>
              <a:ext cx="6951634" cy="84638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Môi trường sinh vật</a:t>
              </a:r>
            </a:p>
          </p:txBody>
        </p:sp>
      </p:grpSp>
      <p:sp>
        <p:nvSpPr>
          <p:cNvPr id="48" name="TextBox 48"/>
          <p:cNvSpPr txBox="1"/>
          <p:nvPr/>
        </p:nvSpPr>
        <p:spPr>
          <a:xfrm>
            <a:off x="898114" y="4638849"/>
            <a:ext cx="10015086" cy="86177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Cơ thể sinh vật cũng được coi là môi trường sống của các sinh vật khác như sinh vật kí sinh, cộng sinh,...</a:t>
            </a:r>
          </a:p>
        </p:txBody>
      </p:sp>
      <p:sp>
        <p:nvSpPr>
          <p:cNvPr id="49" name="TextBox 49"/>
          <p:cNvSpPr txBox="1"/>
          <p:nvPr/>
        </p:nvSpPr>
        <p:spPr>
          <a:xfrm>
            <a:off x="685622" y="5904838"/>
            <a:ext cx="10817582" cy="846386"/>
          </a:xfrm>
          <a:prstGeom prst="rect">
            <a:avLst/>
          </a:prstGeom>
        </p:spPr>
        <p:txBody>
          <a:bodyPr lIns="0" tIns="0" rIns="0" bIns="0" rtlCol="0" anchor="t">
            <a:spAutoFit/>
          </a:bodyPr>
          <a:lstStyle/>
          <a:p>
            <a:pPr algn="just">
              <a:lnSpc>
                <a:spcPts val="3266"/>
              </a:lnSpc>
              <a:spcBef>
                <a:spcPct val="0"/>
              </a:spcBef>
            </a:pPr>
            <a:r>
              <a:rPr lang="en-US" sz="2300" i="1">
                <a:solidFill>
                  <a:srgbClr val="000000"/>
                </a:solidFill>
                <a:latin typeface="Arial" pitchFamily="34" charset="0"/>
              </a:rPr>
              <a:t>Ví dụ: Thân cây là môi trường sống của sâu đục thân cây, Cơ thể người có thể là môi trường sống của nhiều loài động vật kí sinh như: giun, sán, chấy, rận,...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anim calcmode="lin" valueType="num">
                                      <p:cBhvr>
                                        <p:cTn id="22" dur="1000" fill="hold"/>
                                        <p:tgtEl>
                                          <p:spTgt spid="30"/>
                                        </p:tgtEl>
                                        <p:attrNameLst>
                                          <p:attrName>ppt_x</p:attrName>
                                        </p:attrNameLst>
                                      </p:cBhvr>
                                      <p:tavLst>
                                        <p:tav tm="0">
                                          <p:val>
                                            <p:strVal val="#ppt_x"/>
                                          </p:val>
                                        </p:tav>
                                        <p:tav tm="100000">
                                          <p:val>
                                            <p:strVal val="#ppt_x"/>
                                          </p:val>
                                        </p:tav>
                                      </p:tavLst>
                                    </p:anim>
                                    <p:anim calcmode="lin" valueType="num">
                                      <p:cBhvr>
                                        <p:cTn id="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1000"/>
                                        <p:tgtEl>
                                          <p:spTgt spid="39"/>
                                        </p:tgtEl>
                                      </p:cBhvr>
                                    </p:animEffect>
                                    <p:anim calcmode="lin" valueType="num">
                                      <p:cBhvr>
                                        <p:cTn id="36" dur="1000" fill="hold"/>
                                        <p:tgtEl>
                                          <p:spTgt spid="39"/>
                                        </p:tgtEl>
                                        <p:attrNameLst>
                                          <p:attrName>ppt_x</p:attrName>
                                        </p:attrNameLst>
                                      </p:cBhvr>
                                      <p:tavLst>
                                        <p:tav tm="0">
                                          <p:val>
                                            <p:strVal val="#ppt_x"/>
                                          </p:val>
                                        </p:tav>
                                        <p:tav tm="100000">
                                          <p:val>
                                            <p:strVal val="#ppt_x"/>
                                          </p:val>
                                        </p:tav>
                                      </p:tavLst>
                                    </p:anim>
                                    <p:anim calcmode="lin" valueType="num">
                                      <p:cBhvr>
                                        <p:cTn id="3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fade">
                                      <p:cBhvr>
                                        <p:cTn id="42" dur="1000"/>
                                        <p:tgtEl>
                                          <p:spTgt spid="48"/>
                                        </p:tgtEl>
                                      </p:cBhvr>
                                    </p:animEffect>
                                    <p:anim calcmode="lin" valueType="num">
                                      <p:cBhvr>
                                        <p:cTn id="43" dur="1000" fill="hold"/>
                                        <p:tgtEl>
                                          <p:spTgt spid="48"/>
                                        </p:tgtEl>
                                        <p:attrNameLst>
                                          <p:attrName>ppt_x</p:attrName>
                                        </p:attrNameLst>
                                      </p:cBhvr>
                                      <p:tavLst>
                                        <p:tav tm="0">
                                          <p:val>
                                            <p:strVal val="#ppt_x"/>
                                          </p:val>
                                        </p:tav>
                                        <p:tav tm="100000">
                                          <p:val>
                                            <p:strVal val="#ppt_x"/>
                                          </p:val>
                                        </p:tav>
                                      </p:tavLst>
                                    </p:anim>
                                    <p:anim calcmode="lin" valueType="num">
                                      <p:cBhvr>
                                        <p:cTn id="44"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fade">
                                      <p:cBhvr>
                                        <p:cTn id="49" dur="1000"/>
                                        <p:tgtEl>
                                          <p:spTgt spid="49"/>
                                        </p:tgtEl>
                                      </p:cBhvr>
                                    </p:animEffect>
                                    <p:anim calcmode="lin" valueType="num">
                                      <p:cBhvr>
                                        <p:cTn id="50" dur="1000" fill="hold"/>
                                        <p:tgtEl>
                                          <p:spTgt spid="49"/>
                                        </p:tgtEl>
                                        <p:attrNameLst>
                                          <p:attrName>ppt_x</p:attrName>
                                        </p:attrNameLst>
                                      </p:cBhvr>
                                      <p:tavLst>
                                        <p:tav tm="0">
                                          <p:val>
                                            <p:strVal val="#ppt_x"/>
                                          </p:val>
                                        </p:tav>
                                        <p:tav tm="100000">
                                          <p:val>
                                            <p:strVal val="#ppt_x"/>
                                          </p:val>
                                        </p:tav>
                                      </p:tavLst>
                                    </p:anim>
                                    <p:anim calcmode="lin" valueType="num">
                                      <p:cBhvr>
                                        <p:cTn id="51"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577241" y="0"/>
            <a:ext cx="1611584" cy="1035713"/>
          </a:xfrm>
          <a:custGeom>
            <a:avLst/>
            <a:gdLst/>
            <a:ahLst/>
            <a:cxnLst/>
            <a:rect l="l" t="t" r="r" b="b"/>
            <a:pathLst>
              <a:path w="2418006" h="1553569">
                <a:moveTo>
                  <a:pt x="0" y="0"/>
                </a:moveTo>
                <a:lnTo>
                  <a:pt x="2418006" y="0"/>
                </a:lnTo>
                <a:lnTo>
                  <a:pt x="2418006" y="1553569"/>
                </a:lnTo>
                <a:lnTo>
                  <a:pt x="0" y="155356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201818"/>
            <a:ext cx="10817582" cy="5320418"/>
            <a:chOff x="0" y="0"/>
            <a:chExt cx="4274726" cy="2101893"/>
          </a:xfrm>
        </p:grpSpPr>
        <p:sp>
          <p:nvSpPr>
            <p:cNvPr id="7" name="Freeform 7"/>
            <p:cNvSpPr/>
            <p:nvPr/>
          </p:nvSpPr>
          <p:spPr>
            <a:xfrm>
              <a:off x="0" y="0"/>
              <a:ext cx="4274726" cy="2101893"/>
            </a:xfrm>
            <a:custGeom>
              <a:avLst/>
              <a:gdLst/>
              <a:ahLst/>
              <a:cxnLst/>
              <a:rect l="l" t="t" r="r" b="b"/>
              <a:pathLst>
                <a:path w="4274726" h="2101893">
                  <a:moveTo>
                    <a:pt x="0" y="0"/>
                  </a:moveTo>
                  <a:lnTo>
                    <a:pt x="4274726" y="0"/>
                  </a:lnTo>
                  <a:lnTo>
                    <a:pt x="4274726" y="2101893"/>
                  </a:lnTo>
                  <a:lnTo>
                    <a:pt x="0" y="2101893"/>
                  </a:lnTo>
                  <a:close/>
                </a:path>
              </a:pathLst>
            </a:custGeom>
            <a:gradFill rotWithShape="1">
              <a:gsLst>
                <a:gs pos="0">
                  <a:srgbClr val="FFF7AD">
                    <a:alpha val="100000"/>
                  </a:srgbClr>
                </a:gs>
                <a:gs pos="100000">
                  <a:srgbClr val="FFA9F9">
                    <a:alpha val="100000"/>
                  </a:srgbClr>
                </a:gs>
              </a:gsLst>
              <a:lin ang="0"/>
            </a:gra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146"/>
                </a:lnSpc>
              </a:pPr>
              <a:endParaRPr>
                <a:latin typeface="Arial" pitchFamily="34" charset="0"/>
              </a:endParaRPr>
            </a:p>
          </p:txBody>
        </p:sp>
      </p:grpSp>
      <p:grpSp>
        <p:nvGrpSpPr>
          <p:cNvPr id="9" name="Group 9"/>
          <p:cNvGrpSpPr/>
          <p:nvPr/>
        </p:nvGrpSpPr>
        <p:grpSpPr>
          <a:xfrm>
            <a:off x="898114" y="2400300"/>
            <a:ext cx="10392597" cy="3921438"/>
            <a:chOff x="0" y="0"/>
            <a:chExt cx="20790608" cy="7842876"/>
          </a:xfrm>
        </p:grpSpPr>
        <p:grpSp>
          <p:nvGrpSpPr>
            <p:cNvPr id="10" name="Group 10"/>
            <p:cNvGrpSpPr/>
            <p:nvPr/>
          </p:nvGrpSpPr>
          <p:grpSpPr>
            <a:xfrm>
              <a:off x="0" y="0"/>
              <a:ext cx="20790608" cy="7811053"/>
              <a:chOff x="0" y="0"/>
              <a:chExt cx="4106787" cy="1542924"/>
            </a:xfrm>
          </p:grpSpPr>
          <p:sp>
            <p:nvSpPr>
              <p:cNvPr id="11" name="Freeform 11"/>
              <p:cNvSpPr/>
              <p:nvPr/>
            </p:nvSpPr>
            <p:spPr>
              <a:xfrm>
                <a:off x="0" y="0"/>
                <a:ext cx="4106787" cy="1542924"/>
              </a:xfrm>
              <a:custGeom>
                <a:avLst/>
                <a:gdLst/>
                <a:ahLst/>
                <a:cxnLst/>
                <a:rect l="l" t="t" r="r" b="b"/>
                <a:pathLst>
                  <a:path w="4106787" h="1542924">
                    <a:moveTo>
                      <a:pt x="0" y="0"/>
                    </a:moveTo>
                    <a:lnTo>
                      <a:pt x="4106787" y="0"/>
                    </a:lnTo>
                    <a:lnTo>
                      <a:pt x="4106787" y="1542924"/>
                    </a:lnTo>
                    <a:lnTo>
                      <a:pt x="0" y="1542924"/>
                    </a:lnTo>
                    <a:close/>
                  </a:path>
                </a:pathLst>
              </a:custGeom>
              <a:gradFill rotWithShape="1">
                <a:gsLst>
                  <a:gs pos="0">
                    <a:srgbClr val="FF3131">
                      <a:alpha val="100000"/>
                    </a:srgbClr>
                  </a:gs>
                  <a:gs pos="100000">
                    <a:srgbClr val="FF914D">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Freeform 13"/>
            <p:cNvSpPr/>
            <p:nvPr/>
          </p:nvSpPr>
          <p:spPr>
            <a:xfrm>
              <a:off x="17407887" y="232833"/>
              <a:ext cx="3114980" cy="3270320"/>
            </a:xfrm>
            <a:custGeom>
              <a:avLst/>
              <a:gdLst/>
              <a:ahLst/>
              <a:cxnLst/>
              <a:rect l="l" t="t" r="r" b="b"/>
              <a:pathLst>
                <a:path w="3114980" h="3270320">
                  <a:moveTo>
                    <a:pt x="0" y="0"/>
                  </a:moveTo>
                  <a:lnTo>
                    <a:pt x="3114979" y="0"/>
                  </a:lnTo>
                  <a:lnTo>
                    <a:pt x="3114979" y="3270320"/>
                  </a:lnTo>
                  <a:lnTo>
                    <a:pt x="0" y="3270320"/>
                  </a:lnTo>
                  <a:lnTo>
                    <a:pt x="0" y="0"/>
                  </a:lnTo>
                  <a:close/>
                </a:path>
              </a:pathLst>
            </a:custGeom>
            <a:blipFill>
              <a:blip r:embed="rId4"/>
              <a:stretch>
                <a:fillRect/>
              </a:stretch>
            </a:blipFill>
          </p:spPr>
        </p:sp>
        <p:sp>
          <p:nvSpPr>
            <p:cNvPr id="14" name="Freeform 14"/>
            <p:cNvSpPr/>
            <p:nvPr/>
          </p:nvSpPr>
          <p:spPr>
            <a:xfrm>
              <a:off x="14221511" y="759953"/>
              <a:ext cx="3128363" cy="3128363"/>
            </a:xfrm>
            <a:custGeom>
              <a:avLst/>
              <a:gdLst/>
              <a:ahLst/>
              <a:cxnLst/>
              <a:rect l="l" t="t" r="r" b="b"/>
              <a:pathLst>
                <a:path w="3128363" h="3128363">
                  <a:moveTo>
                    <a:pt x="0" y="0"/>
                  </a:moveTo>
                  <a:lnTo>
                    <a:pt x="3128364" y="0"/>
                  </a:lnTo>
                  <a:lnTo>
                    <a:pt x="3128364" y="3128364"/>
                  </a:lnTo>
                  <a:lnTo>
                    <a:pt x="0" y="312836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Freeform 15"/>
            <p:cNvSpPr/>
            <p:nvPr/>
          </p:nvSpPr>
          <p:spPr>
            <a:xfrm>
              <a:off x="13865760" y="3888317"/>
              <a:ext cx="3839866" cy="3638273"/>
            </a:xfrm>
            <a:custGeom>
              <a:avLst/>
              <a:gdLst/>
              <a:ahLst/>
              <a:cxnLst/>
              <a:rect l="l" t="t" r="r" b="b"/>
              <a:pathLst>
                <a:path w="3839866" h="3638273">
                  <a:moveTo>
                    <a:pt x="0" y="0"/>
                  </a:moveTo>
                  <a:lnTo>
                    <a:pt x="3839866" y="0"/>
                  </a:lnTo>
                  <a:lnTo>
                    <a:pt x="3839866" y="3638273"/>
                  </a:lnTo>
                  <a:lnTo>
                    <a:pt x="0" y="3638273"/>
                  </a:lnTo>
                  <a:lnTo>
                    <a:pt x="0" y="0"/>
                  </a:lnTo>
                  <a:close/>
                </a:path>
              </a:pathLst>
            </a:custGeom>
            <a:blipFill>
              <a:blip r:embed="rId7"/>
              <a:stretch>
                <a:fillRect/>
              </a:stretch>
            </a:blipFill>
          </p:spPr>
        </p:sp>
        <p:sp>
          <p:nvSpPr>
            <p:cNvPr id="16" name="Freeform 16"/>
            <p:cNvSpPr/>
            <p:nvPr/>
          </p:nvSpPr>
          <p:spPr>
            <a:xfrm flipH="1">
              <a:off x="16322974" y="3503153"/>
              <a:ext cx="4199893" cy="4040647"/>
            </a:xfrm>
            <a:custGeom>
              <a:avLst/>
              <a:gdLst/>
              <a:ahLst/>
              <a:cxnLst/>
              <a:rect l="l" t="t" r="r" b="b"/>
              <a:pathLst>
                <a:path w="4199893" h="4040647">
                  <a:moveTo>
                    <a:pt x="4199892" y="0"/>
                  </a:moveTo>
                  <a:lnTo>
                    <a:pt x="0" y="0"/>
                  </a:lnTo>
                  <a:lnTo>
                    <a:pt x="0" y="4040647"/>
                  </a:lnTo>
                  <a:lnTo>
                    <a:pt x="4199892" y="4040647"/>
                  </a:lnTo>
                  <a:lnTo>
                    <a:pt x="4199892" y="0"/>
                  </a:lnTo>
                  <a:close/>
                </a:path>
              </a:pathLst>
            </a:custGeom>
            <a:blipFill>
              <a:blip r:embed="rId8"/>
              <a:stretch>
                <a:fillRect/>
              </a:stretch>
            </a:blipFill>
          </p:spPr>
        </p:sp>
        <p:sp>
          <p:nvSpPr>
            <p:cNvPr id="17" name="TextBox 17"/>
            <p:cNvSpPr txBox="1"/>
            <p:nvPr/>
          </p:nvSpPr>
          <p:spPr>
            <a:xfrm>
              <a:off x="443169" y="166159"/>
              <a:ext cx="13295240" cy="7676717"/>
            </a:xfrm>
            <a:prstGeom prst="rect">
              <a:avLst/>
            </a:prstGeom>
          </p:spPr>
          <p:txBody>
            <a:bodyPr lIns="0" tIns="0" rIns="0" bIns="0" rtlCol="0" anchor="t">
              <a:spAutoFit/>
            </a:bodyPr>
            <a:lstStyle/>
            <a:p>
              <a:pPr algn="just">
                <a:lnSpc>
                  <a:spcPct val="120000"/>
                </a:lnSpc>
                <a:spcBef>
                  <a:spcPct val="0"/>
                </a:spcBef>
              </a:pPr>
              <a:r>
                <a:rPr lang="en-US" sz="2300" b="1">
                  <a:solidFill>
                    <a:srgbClr val="FFFFFF"/>
                  </a:solidFill>
                  <a:latin typeface="Arial" pitchFamily="34" charset="0"/>
                </a:rPr>
                <a:t>Nhóm nhân tố sinh thái vô sinh là những nhân tố vật lí, hoá học của môi trường như: ánh sáng, nhiệt độ, độ ẩm, không khí,... Các nhân tố này tác động đến đặc điểm hình thái (màu sắc, hình dạng,...), chức năng sinh lí (quang hợp, hô hấp, sinh sản,...) và tập tính của sinh vật. Sinh vật mang nhiều đặc điểm thích nghi với các điều kiện sinh thái khác nhau của môi trường sống</a:t>
              </a:r>
            </a:p>
          </p:txBody>
        </p:sp>
      </p:grpSp>
      <p:sp>
        <p:nvSpPr>
          <p:cNvPr id="18" name="TextBox 18"/>
          <p:cNvSpPr txBox="1"/>
          <p:nvPr/>
        </p:nvSpPr>
        <p:spPr>
          <a:xfrm>
            <a:off x="685621" y="287867"/>
            <a:ext cx="7513928" cy="384529"/>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 </a:t>
            </a:r>
            <a:r>
              <a:rPr lang="en-US" sz="2300" b="1" dirty="0" smtClean="0">
                <a:solidFill>
                  <a:srgbClr val="FFFFFF"/>
                </a:solidFill>
                <a:latin typeface="Arial" pitchFamily="34" charset="0"/>
              </a:rPr>
              <a:t>NHÂN </a:t>
            </a:r>
            <a:r>
              <a:rPr lang="en-US" sz="2300" b="1" dirty="0">
                <a:solidFill>
                  <a:srgbClr val="FFFFFF"/>
                </a:solidFill>
                <a:latin typeface="Arial" pitchFamily="34" charset="0"/>
              </a:rPr>
              <a:t>TỐ SINH </a:t>
            </a:r>
            <a:r>
              <a:rPr lang="en-US" sz="2300" b="1" dirty="0" smtClean="0">
                <a:solidFill>
                  <a:srgbClr val="FFFFFF"/>
                </a:solidFill>
                <a:latin typeface="Arial" pitchFamily="34" charset="0"/>
              </a:rPr>
              <a:t>THÁI</a:t>
            </a:r>
            <a:endParaRPr lang="en-US" sz="2300" b="1" dirty="0">
              <a:solidFill>
                <a:srgbClr val="FFFFFF"/>
              </a:solidFill>
              <a:latin typeface="Arial" pitchFamily="34" charset="0"/>
            </a:endParaRPr>
          </a:p>
        </p:txBody>
      </p:sp>
      <p:sp>
        <p:nvSpPr>
          <p:cNvPr id="19" name="TextBox 19"/>
          <p:cNvSpPr txBox="1"/>
          <p:nvPr/>
        </p:nvSpPr>
        <p:spPr>
          <a:xfrm>
            <a:off x="898114" y="1341401"/>
            <a:ext cx="10392597"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Các nhân tố của môi trường có tác động tới sinh vật được gọi là nhân tố sinh thái của sinh vật đó, chúng được chia thành hai nhóm:</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577241" y="0"/>
            <a:ext cx="1611584" cy="1035713"/>
          </a:xfrm>
          <a:custGeom>
            <a:avLst/>
            <a:gdLst/>
            <a:ahLst/>
            <a:cxnLst/>
            <a:rect l="l" t="t" r="r" b="b"/>
            <a:pathLst>
              <a:path w="2418006" h="1553569">
                <a:moveTo>
                  <a:pt x="0" y="0"/>
                </a:moveTo>
                <a:lnTo>
                  <a:pt x="2418006" y="0"/>
                </a:lnTo>
                <a:lnTo>
                  <a:pt x="2418006" y="1553569"/>
                </a:lnTo>
                <a:lnTo>
                  <a:pt x="0" y="155356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201818"/>
            <a:ext cx="10817582" cy="5320418"/>
            <a:chOff x="0" y="0"/>
            <a:chExt cx="4274726" cy="2101893"/>
          </a:xfrm>
        </p:grpSpPr>
        <p:sp>
          <p:nvSpPr>
            <p:cNvPr id="7" name="Freeform 7"/>
            <p:cNvSpPr/>
            <p:nvPr/>
          </p:nvSpPr>
          <p:spPr>
            <a:xfrm>
              <a:off x="0" y="0"/>
              <a:ext cx="4274726" cy="2101893"/>
            </a:xfrm>
            <a:custGeom>
              <a:avLst/>
              <a:gdLst/>
              <a:ahLst/>
              <a:cxnLst/>
              <a:rect l="l" t="t" r="r" b="b"/>
              <a:pathLst>
                <a:path w="4274726" h="2101893">
                  <a:moveTo>
                    <a:pt x="0" y="0"/>
                  </a:moveTo>
                  <a:lnTo>
                    <a:pt x="4274726" y="0"/>
                  </a:lnTo>
                  <a:lnTo>
                    <a:pt x="4274726" y="2101893"/>
                  </a:lnTo>
                  <a:lnTo>
                    <a:pt x="0" y="2101893"/>
                  </a:lnTo>
                  <a:close/>
                </a:path>
              </a:pathLst>
            </a:custGeom>
            <a:gradFill rotWithShape="1">
              <a:gsLst>
                <a:gs pos="0">
                  <a:srgbClr val="FFF7AD">
                    <a:alpha val="100000"/>
                  </a:srgbClr>
                </a:gs>
                <a:gs pos="100000">
                  <a:srgbClr val="FFA9F9">
                    <a:alpha val="100000"/>
                  </a:srgbClr>
                </a:gs>
              </a:gsLst>
              <a:lin ang="0"/>
            </a:gra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146"/>
                </a:lnSpc>
              </a:pPr>
              <a:endParaRPr>
                <a:latin typeface="Arial" pitchFamily="34" charset="0"/>
              </a:endParaRPr>
            </a:p>
          </p:txBody>
        </p:sp>
      </p:grpSp>
      <p:grpSp>
        <p:nvGrpSpPr>
          <p:cNvPr id="9" name="Group 9"/>
          <p:cNvGrpSpPr/>
          <p:nvPr/>
        </p:nvGrpSpPr>
        <p:grpSpPr>
          <a:xfrm>
            <a:off x="898114" y="2400300"/>
            <a:ext cx="10392597" cy="3905527"/>
            <a:chOff x="0" y="0"/>
            <a:chExt cx="4106787" cy="1542924"/>
          </a:xfrm>
        </p:grpSpPr>
        <p:sp>
          <p:nvSpPr>
            <p:cNvPr id="10" name="Freeform 10"/>
            <p:cNvSpPr/>
            <p:nvPr/>
          </p:nvSpPr>
          <p:spPr>
            <a:xfrm>
              <a:off x="0" y="0"/>
              <a:ext cx="4106787" cy="1542924"/>
            </a:xfrm>
            <a:custGeom>
              <a:avLst/>
              <a:gdLst/>
              <a:ahLst/>
              <a:cxnLst/>
              <a:rect l="l" t="t" r="r" b="b"/>
              <a:pathLst>
                <a:path w="4106787" h="1542924">
                  <a:moveTo>
                    <a:pt x="0" y="0"/>
                  </a:moveTo>
                  <a:lnTo>
                    <a:pt x="4106787" y="0"/>
                  </a:lnTo>
                  <a:lnTo>
                    <a:pt x="4106787" y="1542924"/>
                  </a:lnTo>
                  <a:lnTo>
                    <a:pt x="0" y="1542924"/>
                  </a:lnTo>
                  <a:close/>
                </a:path>
              </a:pathLst>
            </a:custGeom>
            <a:gradFill rotWithShape="1">
              <a:gsLst>
                <a:gs pos="0">
                  <a:srgbClr val="FF3131">
                    <a:alpha val="100000"/>
                  </a:srgbClr>
                </a:gs>
                <a:gs pos="100000">
                  <a:srgbClr val="FF914D">
                    <a:alpha val="100000"/>
                  </a:srgbClr>
                </a:gs>
              </a:gsLst>
              <a:lin ang="0"/>
            </a:gra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2" name="Freeform 12"/>
          <p:cNvSpPr/>
          <p:nvPr/>
        </p:nvSpPr>
        <p:spPr>
          <a:xfrm>
            <a:off x="6414756" y="2507685"/>
            <a:ext cx="3545778" cy="3725361"/>
          </a:xfrm>
          <a:custGeom>
            <a:avLst/>
            <a:gdLst/>
            <a:ahLst/>
            <a:cxnLst/>
            <a:rect l="l" t="t" r="r" b="b"/>
            <a:pathLst>
              <a:path w="5320053" h="5588042">
                <a:moveTo>
                  <a:pt x="0" y="0"/>
                </a:moveTo>
                <a:lnTo>
                  <a:pt x="5320053" y="0"/>
                </a:lnTo>
                <a:lnTo>
                  <a:pt x="5320053" y="5588042"/>
                </a:lnTo>
                <a:lnTo>
                  <a:pt x="0" y="5588042"/>
                </a:lnTo>
                <a:lnTo>
                  <a:pt x="0" y="0"/>
                </a:lnTo>
                <a:close/>
              </a:path>
            </a:pathLst>
          </a:custGeom>
          <a:blipFill>
            <a:blip r:embed="rId4"/>
            <a:stretch>
              <a:fillRect b="-7891"/>
            </a:stretch>
          </a:blipFill>
        </p:spPr>
      </p:sp>
      <p:sp>
        <p:nvSpPr>
          <p:cNvPr id="13" name="Freeform 13"/>
          <p:cNvSpPr/>
          <p:nvPr/>
        </p:nvSpPr>
        <p:spPr>
          <a:xfrm>
            <a:off x="9672370" y="2400300"/>
            <a:ext cx="3421327" cy="3905527"/>
          </a:xfrm>
          <a:custGeom>
            <a:avLst/>
            <a:gdLst/>
            <a:ahLst/>
            <a:cxnLst/>
            <a:rect l="l" t="t" r="r" b="b"/>
            <a:pathLst>
              <a:path w="5133327" h="5858290">
                <a:moveTo>
                  <a:pt x="0" y="0"/>
                </a:moveTo>
                <a:lnTo>
                  <a:pt x="5133326" y="0"/>
                </a:lnTo>
                <a:lnTo>
                  <a:pt x="5133326" y="5858290"/>
                </a:lnTo>
                <a:lnTo>
                  <a:pt x="0" y="585829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TextBox 14"/>
          <p:cNvSpPr txBox="1"/>
          <p:nvPr/>
        </p:nvSpPr>
        <p:spPr>
          <a:xfrm>
            <a:off x="685621" y="287867"/>
            <a:ext cx="7513928" cy="384529"/>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 </a:t>
            </a:r>
            <a:r>
              <a:rPr lang="en-US" sz="2300" b="1" dirty="0" smtClean="0">
                <a:solidFill>
                  <a:srgbClr val="FFFFFF"/>
                </a:solidFill>
                <a:latin typeface="Arial" pitchFamily="34" charset="0"/>
              </a:rPr>
              <a:t>NHÂN </a:t>
            </a:r>
            <a:r>
              <a:rPr lang="en-US" sz="2300" b="1" dirty="0">
                <a:solidFill>
                  <a:srgbClr val="FFFFFF"/>
                </a:solidFill>
                <a:latin typeface="Arial" pitchFamily="34" charset="0"/>
              </a:rPr>
              <a:t>TỐ SINH </a:t>
            </a:r>
            <a:r>
              <a:rPr lang="en-US" sz="2300" b="1" dirty="0" smtClean="0">
                <a:solidFill>
                  <a:srgbClr val="FFFFFF"/>
                </a:solidFill>
                <a:latin typeface="Arial" pitchFamily="34" charset="0"/>
              </a:rPr>
              <a:t>THÁI</a:t>
            </a:r>
            <a:endParaRPr lang="en-US" sz="2300" b="1" dirty="0">
              <a:solidFill>
                <a:srgbClr val="FFFFFF"/>
              </a:solidFill>
              <a:latin typeface="Arial" pitchFamily="34" charset="0"/>
            </a:endParaRPr>
          </a:p>
        </p:txBody>
      </p:sp>
      <p:sp>
        <p:nvSpPr>
          <p:cNvPr id="15" name="TextBox 15"/>
          <p:cNvSpPr txBox="1"/>
          <p:nvPr/>
        </p:nvSpPr>
        <p:spPr>
          <a:xfrm>
            <a:off x="898114" y="1341402"/>
            <a:ext cx="10392597" cy="84946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Các nhân tố của môi trường có tác động tới sinh vật được gọi là nhân tố sinh thái của sinh vật đó, chúng được chia thành hai nhóm:</a:t>
            </a:r>
          </a:p>
        </p:txBody>
      </p:sp>
      <p:sp>
        <p:nvSpPr>
          <p:cNvPr id="16" name="TextBox 16"/>
          <p:cNvSpPr txBox="1"/>
          <p:nvPr/>
        </p:nvSpPr>
        <p:spPr>
          <a:xfrm>
            <a:off x="1085142" y="2463800"/>
            <a:ext cx="5196298" cy="3877985"/>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Ví dụ: </a:t>
            </a:r>
          </a:p>
          <a:p>
            <a:pPr marL="503641" lvl="1" indent="-251820" algn="just">
              <a:lnSpc>
                <a:spcPct val="120000"/>
              </a:lnSpc>
              <a:spcBef>
                <a:spcPct val="0"/>
              </a:spcBef>
              <a:buFont typeface="Arial"/>
              <a:buChar char="•"/>
            </a:pPr>
            <a:r>
              <a:rPr lang="en-US" sz="2300" i="1">
                <a:solidFill>
                  <a:srgbClr val="000000"/>
                </a:solidFill>
                <a:latin typeface="Arial" pitchFamily="34" charset="0"/>
              </a:rPr>
              <a:t>Thực vật sống ở những nơi có ánh sáng mạnh, lá cây thường có phiến lá nhỏ, cứng, màu xanh nhạt, lá mọc xiên; </a:t>
            </a:r>
          </a:p>
          <a:p>
            <a:pPr marL="503641" lvl="1" indent="-251820" algn="just">
              <a:lnSpc>
                <a:spcPct val="120000"/>
              </a:lnSpc>
              <a:spcBef>
                <a:spcPct val="0"/>
              </a:spcBef>
              <a:buFont typeface="Arial"/>
              <a:buChar char="•"/>
            </a:pPr>
            <a:r>
              <a:rPr lang="en-US" sz="2300" i="1">
                <a:solidFill>
                  <a:srgbClr val="000000"/>
                </a:solidFill>
                <a:latin typeface="Arial" pitchFamily="34" charset="0"/>
              </a:rPr>
              <a:t>Thực vật sống ở những nơi có ánh sáng yếu (ví dụ dưới tán cây), lá cây thường có phiến lá rộng, mỏng, màu xanh đậm, lá nằm ngang,...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577241" y="0"/>
            <a:ext cx="1611584" cy="1035713"/>
          </a:xfrm>
          <a:custGeom>
            <a:avLst/>
            <a:gdLst/>
            <a:ahLst/>
            <a:cxnLst/>
            <a:rect l="l" t="t" r="r" b="b"/>
            <a:pathLst>
              <a:path w="2418006" h="1553569">
                <a:moveTo>
                  <a:pt x="0" y="0"/>
                </a:moveTo>
                <a:lnTo>
                  <a:pt x="2418006" y="0"/>
                </a:lnTo>
                <a:lnTo>
                  <a:pt x="2418006" y="1553569"/>
                </a:lnTo>
                <a:lnTo>
                  <a:pt x="0" y="155356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201818"/>
            <a:ext cx="10817582" cy="5320418"/>
            <a:chOff x="0" y="0"/>
            <a:chExt cx="4274726" cy="2101893"/>
          </a:xfrm>
        </p:grpSpPr>
        <p:sp>
          <p:nvSpPr>
            <p:cNvPr id="7" name="Freeform 7"/>
            <p:cNvSpPr/>
            <p:nvPr/>
          </p:nvSpPr>
          <p:spPr>
            <a:xfrm>
              <a:off x="0" y="0"/>
              <a:ext cx="4274726" cy="2101893"/>
            </a:xfrm>
            <a:custGeom>
              <a:avLst/>
              <a:gdLst/>
              <a:ahLst/>
              <a:cxnLst/>
              <a:rect l="l" t="t" r="r" b="b"/>
              <a:pathLst>
                <a:path w="4274726" h="2101893">
                  <a:moveTo>
                    <a:pt x="0" y="0"/>
                  </a:moveTo>
                  <a:lnTo>
                    <a:pt x="4274726" y="0"/>
                  </a:lnTo>
                  <a:lnTo>
                    <a:pt x="4274726" y="2101893"/>
                  </a:lnTo>
                  <a:lnTo>
                    <a:pt x="0" y="2101893"/>
                  </a:lnTo>
                  <a:close/>
                </a:path>
              </a:pathLst>
            </a:custGeom>
            <a:gradFill rotWithShape="1">
              <a:gsLst>
                <a:gs pos="0">
                  <a:srgbClr val="FFF7AD">
                    <a:alpha val="100000"/>
                  </a:srgbClr>
                </a:gs>
                <a:gs pos="100000">
                  <a:srgbClr val="FFA9F9">
                    <a:alpha val="100000"/>
                  </a:srgbClr>
                </a:gs>
              </a:gsLst>
              <a:lin ang="0"/>
            </a:gra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146"/>
                </a:lnSpc>
              </a:pPr>
              <a:endParaRPr>
                <a:latin typeface="Arial" pitchFamily="34" charset="0"/>
              </a:endParaRPr>
            </a:p>
          </p:txBody>
        </p:sp>
      </p:grpSp>
      <p:grpSp>
        <p:nvGrpSpPr>
          <p:cNvPr id="9" name="Group 9"/>
          <p:cNvGrpSpPr/>
          <p:nvPr/>
        </p:nvGrpSpPr>
        <p:grpSpPr>
          <a:xfrm>
            <a:off x="898114" y="2400300"/>
            <a:ext cx="10392597" cy="3905527"/>
            <a:chOff x="0" y="0"/>
            <a:chExt cx="4106787" cy="1542924"/>
          </a:xfrm>
        </p:grpSpPr>
        <p:sp>
          <p:nvSpPr>
            <p:cNvPr id="10" name="Freeform 10"/>
            <p:cNvSpPr/>
            <p:nvPr/>
          </p:nvSpPr>
          <p:spPr>
            <a:xfrm>
              <a:off x="0" y="0"/>
              <a:ext cx="4106787" cy="1542924"/>
            </a:xfrm>
            <a:custGeom>
              <a:avLst/>
              <a:gdLst/>
              <a:ahLst/>
              <a:cxnLst/>
              <a:rect l="l" t="t" r="r" b="b"/>
              <a:pathLst>
                <a:path w="4106787" h="1542924">
                  <a:moveTo>
                    <a:pt x="0" y="0"/>
                  </a:moveTo>
                  <a:lnTo>
                    <a:pt x="4106787" y="0"/>
                  </a:lnTo>
                  <a:lnTo>
                    <a:pt x="4106787" y="1542924"/>
                  </a:lnTo>
                  <a:lnTo>
                    <a:pt x="0" y="1542924"/>
                  </a:lnTo>
                  <a:close/>
                </a:path>
              </a:pathLst>
            </a:custGeom>
            <a:gradFill rotWithShape="1">
              <a:gsLst>
                <a:gs pos="0">
                  <a:srgbClr val="8C52FF">
                    <a:alpha val="100000"/>
                  </a:srgbClr>
                </a:gs>
                <a:gs pos="100000">
                  <a:srgbClr val="00BF63">
                    <a:alpha val="100000"/>
                  </a:srgbClr>
                </a:gs>
              </a:gsLst>
              <a:lin ang="0"/>
            </a:gra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2" name="Freeform 12"/>
          <p:cNvSpPr/>
          <p:nvPr/>
        </p:nvSpPr>
        <p:spPr>
          <a:xfrm>
            <a:off x="6558701" y="2516717"/>
            <a:ext cx="4552543" cy="3745441"/>
          </a:xfrm>
          <a:custGeom>
            <a:avLst/>
            <a:gdLst/>
            <a:ahLst/>
            <a:cxnLst/>
            <a:rect l="l" t="t" r="r" b="b"/>
            <a:pathLst>
              <a:path w="6830593" h="5618162">
                <a:moveTo>
                  <a:pt x="0" y="0"/>
                </a:moveTo>
                <a:lnTo>
                  <a:pt x="6830593" y="0"/>
                </a:lnTo>
                <a:lnTo>
                  <a:pt x="6830593" y="5618163"/>
                </a:lnTo>
                <a:lnTo>
                  <a:pt x="0" y="5618163"/>
                </a:lnTo>
                <a:lnTo>
                  <a:pt x="0" y="0"/>
                </a:lnTo>
                <a:close/>
              </a:path>
            </a:pathLst>
          </a:custGeom>
          <a:blipFill>
            <a:blip r:embed="rId4"/>
            <a:stretch>
              <a:fillRect/>
            </a:stretch>
          </a:blipFill>
        </p:spPr>
      </p:sp>
      <p:sp>
        <p:nvSpPr>
          <p:cNvPr id="13" name="Freeform 13"/>
          <p:cNvSpPr/>
          <p:nvPr/>
        </p:nvSpPr>
        <p:spPr>
          <a:xfrm>
            <a:off x="2209692" y="5574693"/>
            <a:ext cx="3041096" cy="521307"/>
          </a:xfrm>
          <a:custGeom>
            <a:avLst/>
            <a:gdLst/>
            <a:ahLst/>
            <a:cxnLst/>
            <a:rect l="l" t="t" r="r" b="b"/>
            <a:pathLst>
              <a:path w="4562832" h="781961">
                <a:moveTo>
                  <a:pt x="0" y="0"/>
                </a:moveTo>
                <a:lnTo>
                  <a:pt x="4562832" y="0"/>
                </a:lnTo>
                <a:lnTo>
                  <a:pt x="4562832" y="781961"/>
                </a:lnTo>
                <a:lnTo>
                  <a:pt x="0" y="78196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TextBox 14"/>
          <p:cNvSpPr txBox="1"/>
          <p:nvPr/>
        </p:nvSpPr>
        <p:spPr>
          <a:xfrm>
            <a:off x="1119641" y="2472267"/>
            <a:ext cx="5221199" cy="3016210"/>
          </a:xfrm>
          <a:prstGeom prst="rect">
            <a:avLst/>
          </a:prstGeom>
        </p:spPr>
        <p:txBody>
          <a:bodyPr lIns="0" tIns="0" rIns="0" bIns="0" rtlCol="0" anchor="t">
            <a:spAutoFit/>
          </a:bodyPr>
          <a:lstStyle/>
          <a:p>
            <a:pPr algn="just">
              <a:lnSpc>
                <a:spcPct val="120000"/>
              </a:lnSpc>
            </a:pPr>
            <a:r>
              <a:rPr lang="en-US" sz="2300" b="1">
                <a:solidFill>
                  <a:srgbClr val="FFFFFF"/>
                </a:solidFill>
                <a:latin typeface="Arial" pitchFamily="34" charset="0"/>
              </a:rPr>
              <a:t>Nhóm nhân tố sinh thái hữu sinh là các nhân tố sống tác động đến sinh vật. </a:t>
            </a:r>
          </a:p>
          <a:p>
            <a:pPr algn="just">
              <a:lnSpc>
                <a:spcPct val="120000"/>
              </a:lnSpc>
              <a:spcBef>
                <a:spcPct val="0"/>
              </a:spcBef>
            </a:pPr>
            <a:r>
              <a:rPr lang="en-US" sz="2300" b="1">
                <a:solidFill>
                  <a:srgbClr val="FFFFFF"/>
                </a:solidFill>
                <a:latin typeface="Arial" pitchFamily="34" charset="0"/>
              </a:rPr>
              <a:t>Các tác động này tạo nên mối quan hệ giữa các sinh vật trong môi trường, đó có thể là quan hệ hỗ trợ, cạnh tranh hoặc đối địch</a:t>
            </a:r>
          </a:p>
        </p:txBody>
      </p:sp>
      <p:sp>
        <p:nvSpPr>
          <p:cNvPr id="15" name="TextBox 15"/>
          <p:cNvSpPr txBox="1"/>
          <p:nvPr/>
        </p:nvSpPr>
        <p:spPr>
          <a:xfrm>
            <a:off x="685621" y="287867"/>
            <a:ext cx="7513928" cy="384529"/>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 </a:t>
            </a:r>
            <a:r>
              <a:rPr lang="en-US" sz="2300" b="1" dirty="0" smtClean="0">
                <a:solidFill>
                  <a:srgbClr val="FFFFFF"/>
                </a:solidFill>
                <a:latin typeface="Arial" pitchFamily="34" charset="0"/>
              </a:rPr>
              <a:t>NHÂN </a:t>
            </a:r>
            <a:r>
              <a:rPr lang="en-US" sz="2300" b="1" dirty="0">
                <a:solidFill>
                  <a:srgbClr val="FFFFFF"/>
                </a:solidFill>
                <a:latin typeface="Arial" pitchFamily="34" charset="0"/>
              </a:rPr>
              <a:t>TỐ SINH </a:t>
            </a:r>
            <a:r>
              <a:rPr lang="en-US" sz="2300" b="1" dirty="0" smtClean="0">
                <a:solidFill>
                  <a:srgbClr val="FFFFFF"/>
                </a:solidFill>
                <a:latin typeface="Arial" pitchFamily="34" charset="0"/>
              </a:rPr>
              <a:t>THÁI</a:t>
            </a:r>
            <a:endParaRPr lang="en-US" sz="2300" b="1" dirty="0">
              <a:solidFill>
                <a:srgbClr val="FFFFFF"/>
              </a:solidFill>
              <a:latin typeface="Arial" pitchFamily="34" charset="0"/>
            </a:endParaRPr>
          </a:p>
        </p:txBody>
      </p:sp>
      <p:sp>
        <p:nvSpPr>
          <p:cNvPr id="16" name="TextBox 16"/>
          <p:cNvSpPr txBox="1"/>
          <p:nvPr/>
        </p:nvSpPr>
        <p:spPr>
          <a:xfrm>
            <a:off x="898114" y="1341401"/>
            <a:ext cx="10392597" cy="86177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Các nhân tố của môi trường có tác động tới sinh vật được gọi là nhân tố sinh thái của sinh vật đó, chúng được chia thành hai nhóm:</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Rounded Rectangle 173"/>
          <p:cNvSpPr/>
          <p:nvPr/>
        </p:nvSpPr>
        <p:spPr>
          <a:xfrm>
            <a:off x="5870628" y="5273003"/>
            <a:ext cx="630349" cy="623340"/>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MatThu1">
            <a:extLst>
              <a:ext uri="{FF2B5EF4-FFF2-40B4-BE49-F238E27FC236}">
                <a16:creationId xmlns:a16="http://schemas.microsoft.com/office/drawing/2014/main" id="{FF7A0D74-D69A-4367-9CC2-1F9CAF74BF4C}"/>
              </a:ext>
            </a:extLst>
          </p:cNvPr>
          <p:cNvSpPr/>
          <p:nvPr/>
        </p:nvSpPr>
        <p:spPr>
          <a:xfrm>
            <a:off x="1199678" y="850837"/>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Graphic 114">
            <a:extLst>
              <a:ext uri="{FF2B5EF4-FFF2-40B4-BE49-F238E27FC236}">
                <a16:creationId xmlns:a16="http://schemas.microsoft.com/office/drawing/2014/main" id="{0CDE3B47-E0D9-4AF5-872D-162784AD52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32576" y="963400"/>
            <a:ext cx="254768" cy="295437"/>
          </a:xfrm>
          <a:prstGeom prst="rect">
            <a:avLst/>
          </a:prstGeom>
        </p:spPr>
      </p:pic>
      <p:sp>
        <p:nvSpPr>
          <p:cNvPr id="116" name="Rectangle: Rounded Corners 115">
            <a:extLst>
              <a:ext uri="{FF2B5EF4-FFF2-40B4-BE49-F238E27FC236}">
                <a16:creationId xmlns:a16="http://schemas.microsoft.com/office/drawing/2014/main" id="{82F53C26-248E-4AEB-9999-D41DB034BA6C}"/>
              </a:ext>
            </a:extLst>
          </p:cNvPr>
          <p:cNvSpPr/>
          <p:nvPr/>
        </p:nvSpPr>
        <p:spPr>
          <a:xfrm>
            <a:off x="3657157" y="111532"/>
            <a:ext cx="4990154" cy="578468"/>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4119035" y="102429"/>
            <a:ext cx="4128998"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Giải</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mã</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ô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chữ</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071133" y="160910"/>
            <a:ext cx="513325" cy="482823"/>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719756" y="160910"/>
            <a:ext cx="484290" cy="482823"/>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92" name="!!MatThu1a">
            <a:hlinkClick r:id="rId8" action="ppaction://hlinksldjump"/>
            <a:extLst>
              <a:ext uri="{FF2B5EF4-FFF2-40B4-BE49-F238E27FC236}">
                <a16:creationId xmlns:a16="http://schemas.microsoft.com/office/drawing/2014/main" id="{759713D9-016F-4D25-B5FE-5E989EF607F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99325" y="1010254"/>
            <a:ext cx="310064" cy="201728"/>
          </a:xfrm>
          <a:prstGeom prst="rect">
            <a:avLst/>
          </a:prstGeom>
        </p:spPr>
      </p:pic>
      <p:sp>
        <p:nvSpPr>
          <p:cNvPr id="137" name="!!MatThu1">
            <a:extLst>
              <a:ext uri="{FF2B5EF4-FFF2-40B4-BE49-F238E27FC236}">
                <a16:creationId xmlns:a16="http://schemas.microsoft.com/office/drawing/2014/main" id="{2BB0A805-A474-4484-A71F-E405B1CC8ACF}"/>
              </a:ext>
            </a:extLst>
          </p:cNvPr>
          <p:cNvSpPr/>
          <p:nvPr/>
        </p:nvSpPr>
        <p:spPr>
          <a:xfrm>
            <a:off x="1199678" y="1585958"/>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8" name="Graphic 137">
            <a:extLst>
              <a:ext uri="{FF2B5EF4-FFF2-40B4-BE49-F238E27FC236}">
                <a16:creationId xmlns:a16="http://schemas.microsoft.com/office/drawing/2014/main" id="{3F0018E5-4EDC-44E3-952B-51A811C579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32576" y="1698522"/>
            <a:ext cx="254768" cy="295437"/>
          </a:xfrm>
          <a:prstGeom prst="rect">
            <a:avLst/>
          </a:prstGeom>
        </p:spPr>
      </p:pic>
      <p:pic>
        <p:nvPicPr>
          <p:cNvPr id="139" name="!!MatThu1a">
            <a:hlinkClick r:id="rId11" action="ppaction://hlinksldjump"/>
            <a:extLst>
              <a:ext uri="{FF2B5EF4-FFF2-40B4-BE49-F238E27FC236}">
                <a16:creationId xmlns:a16="http://schemas.microsoft.com/office/drawing/2014/main" id="{8FEB8EA3-E6DE-41C1-934A-80E23C1CCFC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99325" y="1745377"/>
            <a:ext cx="310064" cy="201728"/>
          </a:xfrm>
          <a:prstGeom prst="rect">
            <a:avLst/>
          </a:prstGeom>
        </p:spPr>
      </p:pic>
      <p:sp>
        <p:nvSpPr>
          <p:cNvPr id="140" name="!!MatThu1">
            <a:extLst>
              <a:ext uri="{FF2B5EF4-FFF2-40B4-BE49-F238E27FC236}">
                <a16:creationId xmlns:a16="http://schemas.microsoft.com/office/drawing/2014/main" id="{AADCC31D-3A57-4FC3-8711-A84E111F24C2}"/>
              </a:ext>
            </a:extLst>
          </p:cNvPr>
          <p:cNvSpPr/>
          <p:nvPr/>
        </p:nvSpPr>
        <p:spPr>
          <a:xfrm>
            <a:off x="1191842" y="4538558"/>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24740" y="4651122"/>
            <a:ext cx="254768" cy="295437"/>
          </a:xfrm>
          <a:prstGeom prst="rect">
            <a:avLst/>
          </a:prstGeom>
        </p:spPr>
      </p:pic>
      <p:pic>
        <p:nvPicPr>
          <p:cNvPr id="142" name="!!MatThu1a">
            <a:hlinkClick r:id="rId12"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91489" y="4697977"/>
            <a:ext cx="310064" cy="201728"/>
          </a:xfrm>
          <a:prstGeom prst="rect">
            <a:avLst/>
          </a:prstGeom>
        </p:spPr>
      </p:pic>
      <p:sp>
        <p:nvSpPr>
          <p:cNvPr id="143" name="!!MatThu1">
            <a:extLst>
              <a:ext uri="{FF2B5EF4-FFF2-40B4-BE49-F238E27FC236}">
                <a16:creationId xmlns:a16="http://schemas.microsoft.com/office/drawing/2014/main" id="{DE1A8A01-921B-4AEF-9A37-0ED3277EF1E1}"/>
              </a:ext>
            </a:extLst>
          </p:cNvPr>
          <p:cNvSpPr/>
          <p:nvPr/>
        </p:nvSpPr>
        <p:spPr>
          <a:xfrm>
            <a:off x="1201365" y="3794929"/>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Graphic 143">
            <a:extLst>
              <a:ext uri="{FF2B5EF4-FFF2-40B4-BE49-F238E27FC236}">
                <a16:creationId xmlns:a16="http://schemas.microsoft.com/office/drawing/2014/main" id="{B66EF857-DAC1-4693-8ADB-F9D93F4FAC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34263" y="3907492"/>
            <a:ext cx="254768" cy="295437"/>
          </a:xfrm>
          <a:prstGeom prst="rect">
            <a:avLst/>
          </a:prstGeom>
        </p:spPr>
      </p:pic>
      <p:pic>
        <p:nvPicPr>
          <p:cNvPr id="145" name="!!MatThu1a">
            <a:hlinkClick r:id="rId13" action="ppaction://hlinksldjump"/>
            <a:extLst>
              <a:ext uri="{FF2B5EF4-FFF2-40B4-BE49-F238E27FC236}">
                <a16:creationId xmlns:a16="http://schemas.microsoft.com/office/drawing/2014/main" id="{D91C1DFE-104B-4C42-B303-F797BEC982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301011" y="3954348"/>
            <a:ext cx="310064" cy="201728"/>
          </a:xfrm>
          <a:prstGeom prst="rect">
            <a:avLst/>
          </a:prstGeom>
        </p:spPr>
      </p:pic>
      <p:sp>
        <p:nvSpPr>
          <p:cNvPr id="146" name="!!MatThu1">
            <a:extLst>
              <a:ext uri="{FF2B5EF4-FFF2-40B4-BE49-F238E27FC236}">
                <a16:creationId xmlns:a16="http://schemas.microsoft.com/office/drawing/2014/main" id="{A3B1B0E2-736F-4FE2-9DF4-B62E45A9A20E}"/>
              </a:ext>
            </a:extLst>
          </p:cNvPr>
          <p:cNvSpPr/>
          <p:nvPr/>
        </p:nvSpPr>
        <p:spPr>
          <a:xfrm>
            <a:off x="1192375" y="3036068"/>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7" name="Graphic 146">
            <a:extLst>
              <a:ext uri="{FF2B5EF4-FFF2-40B4-BE49-F238E27FC236}">
                <a16:creationId xmlns:a16="http://schemas.microsoft.com/office/drawing/2014/main" id="{54B70B13-66CB-4E0D-9307-4992919E6AD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25273" y="3148631"/>
            <a:ext cx="254768" cy="295437"/>
          </a:xfrm>
          <a:prstGeom prst="rect">
            <a:avLst/>
          </a:prstGeom>
        </p:spPr>
      </p:pic>
      <p:pic>
        <p:nvPicPr>
          <p:cNvPr id="148" name="!!MatThu1a">
            <a:hlinkClick r:id="rId14" action="ppaction://hlinksldjump"/>
            <a:extLst>
              <a:ext uri="{FF2B5EF4-FFF2-40B4-BE49-F238E27FC236}">
                <a16:creationId xmlns:a16="http://schemas.microsoft.com/office/drawing/2014/main" id="{8BD5F47D-C2C3-46F3-AC14-E62A4807A5C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92022" y="3195487"/>
            <a:ext cx="310064" cy="201728"/>
          </a:xfrm>
          <a:prstGeom prst="rect">
            <a:avLst/>
          </a:prstGeom>
        </p:spPr>
      </p:pic>
      <p:sp>
        <p:nvSpPr>
          <p:cNvPr id="149" name="!!MatThu1">
            <a:extLst>
              <a:ext uri="{FF2B5EF4-FFF2-40B4-BE49-F238E27FC236}">
                <a16:creationId xmlns:a16="http://schemas.microsoft.com/office/drawing/2014/main" id="{C3960F29-9679-4175-9B34-026347A9CC93}"/>
              </a:ext>
            </a:extLst>
          </p:cNvPr>
          <p:cNvSpPr/>
          <p:nvPr/>
        </p:nvSpPr>
        <p:spPr>
          <a:xfrm>
            <a:off x="1192375" y="2302667"/>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 name="Graphic 149">
            <a:extLst>
              <a:ext uri="{FF2B5EF4-FFF2-40B4-BE49-F238E27FC236}">
                <a16:creationId xmlns:a16="http://schemas.microsoft.com/office/drawing/2014/main" id="{1030DB5F-DDB4-4CF8-99B7-F7B34C4EAE4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25273" y="2415230"/>
            <a:ext cx="254768" cy="295437"/>
          </a:xfrm>
          <a:prstGeom prst="rect">
            <a:avLst/>
          </a:prstGeom>
        </p:spPr>
      </p:pic>
      <p:pic>
        <p:nvPicPr>
          <p:cNvPr id="151" name="!!MatThu1a">
            <a:hlinkClick r:id="rId15" action="ppaction://hlinksldjump"/>
            <a:extLst>
              <a:ext uri="{FF2B5EF4-FFF2-40B4-BE49-F238E27FC236}">
                <a16:creationId xmlns:a16="http://schemas.microsoft.com/office/drawing/2014/main" id="{CFAF447D-BB29-4642-867C-E970760CCA5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92022" y="2462086"/>
            <a:ext cx="310064" cy="201728"/>
          </a:xfrm>
          <a:prstGeom prst="rect">
            <a:avLst/>
          </a:prstGeom>
        </p:spPr>
      </p:pic>
      <p:sp>
        <p:nvSpPr>
          <p:cNvPr id="135" name="!!MatThu1">
            <a:extLst>
              <a:ext uri="{FF2B5EF4-FFF2-40B4-BE49-F238E27FC236}">
                <a16:creationId xmlns:a16="http://schemas.microsoft.com/office/drawing/2014/main" id="{AADCC31D-3A57-4FC3-8711-A84E111F24C2}"/>
              </a:ext>
            </a:extLst>
          </p:cNvPr>
          <p:cNvSpPr/>
          <p:nvPr/>
        </p:nvSpPr>
        <p:spPr>
          <a:xfrm>
            <a:off x="1194281" y="529171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6"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27179" y="5404273"/>
            <a:ext cx="254768" cy="295437"/>
          </a:xfrm>
          <a:prstGeom prst="rect">
            <a:avLst/>
          </a:prstGeom>
        </p:spPr>
      </p:pic>
      <p:pic>
        <p:nvPicPr>
          <p:cNvPr id="152" name="!!MatThu1a">
            <a:hlinkClick r:id="rId16"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93927" y="5451129"/>
            <a:ext cx="310064" cy="201728"/>
          </a:xfrm>
          <a:prstGeom prst="rect">
            <a:avLst/>
          </a:prstGeom>
        </p:spPr>
      </p:pic>
      <p:sp>
        <p:nvSpPr>
          <p:cNvPr id="169" name="!!MatThu1">
            <a:extLst>
              <a:ext uri="{FF2B5EF4-FFF2-40B4-BE49-F238E27FC236}">
                <a16:creationId xmlns:a16="http://schemas.microsoft.com/office/drawing/2014/main" id="{AADCC31D-3A57-4FC3-8711-A84E111F24C2}"/>
              </a:ext>
            </a:extLst>
          </p:cNvPr>
          <p:cNvSpPr/>
          <p:nvPr/>
        </p:nvSpPr>
        <p:spPr>
          <a:xfrm>
            <a:off x="1181584" y="6039731"/>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0"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14482" y="6152295"/>
            <a:ext cx="254768" cy="295437"/>
          </a:xfrm>
          <a:prstGeom prst="rect">
            <a:avLst/>
          </a:prstGeom>
        </p:spPr>
      </p:pic>
      <p:pic>
        <p:nvPicPr>
          <p:cNvPr id="171" name="!!MatThu1a">
            <a:hlinkClick r:id="rId17"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281230" y="6199150"/>
            <a:ext cx="310064" cy="201728"/>
          </a:xfrm>
          <a:prstGeom prst="rect">
            <a:avLst/>
          </a:prstGeom>
        </p:spPr>
      </p:pic>
      <p:sp>
        <p:nvSpPr>
          <p:cNvPr id="4" name="Rounded Rectangle 3"/>
          <p:cNvSpPr/>
          <p:nvPr/>
        </p:nvSpPr>
        <p:spPr>
          <a:xfrm>
            <a:off x="5874275" y="986388"/>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ounded Rectangle 154"/>
          <p:cNvSpPr/>
          <p:nvPr/>
        </p:nvSpPr>
        <p:spPr>
          <a:xfrm>
            <a:off x="5874765" y="1693729"/>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ounded Rectangle 176"/>
          <p:cNvSpPr/>
          <p:nvPr/>
        </p:nvSpPr>
        <p:spPr>
          <a:xfrm>
            <a:off x="5874442" y="2404623"/>
            <a:ext cx="623681" cy="622586"/>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ounded Rectangle 178"/>
          <p:cNvSpPr/>
          <p:nvPr/>
        </p:nvSpPr>
        <p:spPr>
          <a:xfrm>
            <a:off x="5874764" y="3118312"/>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ounded Rectangle 179"/>
          <p:cNvSpPr/>
          <p:nvPr/>
        </p:nvSpPr>
        <p:spPr>
          <a:xfrm>
            <a:off x="5874765" y="3827071"/>
            <a:ext cx="623681" cy="630362"/>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ounded Rectangle 180"/>
          <p:cNvSpPr/>
          <p:nvPr/>
        </p:nvSpPr>
        <p:spPr>
          <a:xfrm>
            <a:off x="5874763" y="4560037"/>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ounded Rectangle 182"/>
          <p:cNvSpPr/>
          <p:nvPr/>
        </p:nvSpPr>
        <p:spPr>
          <a:xfrm>
            <a:off x="5870627" y="5995538"/>
            <a:ext cx="628232" cy="623681"/>
          </a:xfrm>
          <a:prstGeom prst="roundRect">
            <a:avLst/>
          </a:prstGeom>
          <a:solidFill>
            <a:srgbClr val="EE4036"/>
          </a:solidFill>
          <a:ln>
            <a:solidFill>
              <a:srgbClr val="EE40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ounded Rectangle 204"/>
          <p:cNvSpPr/>
          <p:nvPr/>
        </p:nvSpPr>
        <p:spPr>
          <a:xfrm>
            <a:off x="6573922" y="987361"/>
            <a:ext cx="623681" cy="62270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ounded Rectangle 219"/>
          <p:cNvSpPr/>
          <p:nvPr/>
        </p:nvSpPr>
        <p:spPr>
          <a:xfrm>
            <a:off x="4465468" y="4560733"/>
            <a:ext cx="610699" cy="62812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6d">
            <a:extLst>
              <a:ext uri="{FF2B5EF4-FFF2-40B4-BE49-F238E27FC236}">
                <a16:creationId xmlns:a16="http://schemas.microsoft.com/office/drawing/2014/main" id="{E1DD5BC0-8741-4818-896B-6C8355D3C1FC}"/>
              </a:ext>
            </a:extLst>
          </p:cNvPr>
          <p:cNvSpPr txBox="1"/>
          <p:nvPr/>
        </p:nvSpPr>
        <p:spPr>
          <a:xfrm>
            <a:off x="5952509" y="101025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m</a:t>
            </a:r>
          </a:p>
        </p:txBody>
      </p:sp>
      <p:sp>
        <p:nvSpPr>
          <p:cNvPr id="233" name="!!6d">
            <a:extLst>
              <a:ext uri="{FF2B5EF4-FFF2-40B4-BE49-F238E27FC236}">
                <a16:creationId xmlns:a16="http://schemas.microsoft.com/office/drawing/2014/main" id="{E1DD5BC0-8741-4818-896B-6C8355D3C1FC}"/>
              </a:ext>
            </a:extLst>
          </p:cNvPr>
          <p:cNvSpPr txBox="1"/>
          <p:nvPr/>
        </p:nvSpPr>
        <p:spPr>
          <a:xfrm>
            <a:off x="6655911" y="101399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241" name="!!6d">
            <a:extLst>
              <a:ext uri="{FF2B5EF4-FFF2-40B4-BE49-F238E27FC236}">
                <a16:creationId xmlns:a16="http://schemas.microsoft.com/office/drawing/2014/main" id="{E1DD5BC0-8741-4818-896B-6C8355D3C1FC}"/>
              </a:ext>
            </a:extLst>
          </p:cNvPr>
          <p:cNvSpPr txBox="1"/>
          <p:nvPr/>
        </p:nvSpPr>
        <p:spPr>
          <a:xfrm>
            <a:off x="5952509" y="171325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253" name="!!6d">
            <a:extLst>
              <a:ext uri="{FF2B5EF4-FFF2-40B4-BE49-F238E27FC236}">
                <a16:creationId xmlns:a16="http://schemas.microsoft.com/office/drawing/2014/main" id="{E1DD5BC0-8741-4818-896B-6C8355D3C1FC}"/>
              </a:ext>
            </a:extLst>
          </p:cNvPr>
          <p:cNvSpPr txBox="1"/>
          <p:nvPr/>
        </p:nvSpPr>
        <p:spPr>
          <a:xfrm>
            <a:off x="5952509" y="242895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54" name="!!6d">
            <a:extLst>
              <a:ext uri="{FF2B5EF4-FFF2-40B4-BE49-F238E27FC236}">
                <a16:creationId xmlns:a16="http://schemas.microsoft.com/office/drawing/2014/main" id="{E1DD5BC0-8741-4818-896B-6C8355D3C1FC}"/>
              </a:ext>
            </a:extLst>
          </p:cNvPr>
          <p:cNvSpPr txBox="1"/>
          <p:nvPr/>
        </p:nvSpPr>
        <p:spPr>
          <a:xfrm>
            <a:off x="5952509" y="312122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255" name="!!6d">
            <a:extLst>
              <a:ext uri="{FF2B5EF4-FFF2-40B4-BE49-F238E27FC236}">
                <a16:creationId xmlns:a16="http://schemas.microsoft.com/office/drawing/2014/main" id="{E1DD5BC0-8741-4818-896B-6C8355D3C1FC}"/>
              </a:ext>
            </a:extLst>
          </p:cNvPr>
          <p:cNvSpPr txBox="1"/>
          <p:nvPr/>
        </p:nvSpPr>
        <p:spPr>
          <a:xfrm>
            <a:off x="5952509" y="386457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256" name="!!6d">
            <a:extLst>
              <a:ext uri="{FF2B5EF4-FFF2-40B4-BE49-F238E27FC236}">
                <a16:creationId xmlns:a16="http://schemas.microsoft.com/office/drawing/2014/main" id="{E1DD5BC0-8741-4818-896B-6C8355D3C1FC}"/>
              </a:ext>
            </a:extLst>
          </p:cNvPr>
          <p:cNvSpPr txBox="1"/>
          <p:nvPr/>
        </p:nvSpPr>
        <p:spPr>
          <a:xfrm>
            <a:off x="5936021" y="459076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57" name="!!6d">
            <a:extLst>
              <a:ext uri="{FF2B5EF4-FFF2-40B4-BE49-F238E27FC236}">
                <a16:creationId xmlns:a16="http://schemas.microsoft.com/office/drawing/2014/main" id="{E1DD5BC0-8741-4818-896B-6C8355D3C1FC}"/>
              </a:ext>
            </a:extLst>
          </p:cNvPr>
          <p:cNvSpPr txBox="1"/>
          <p:nvPr/>
        </p:nvSpPr>
        <p:spPr>
          <a:xfrm>
            <a:off x="5952509" y="529821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258" name="!!6d">
            <a:extLst>
              <a:ext uri="{FF2B5EF4-FFF2-40B4-BE49-F238E27FC236}">
                <a16:creationId xmlns:a16="http://schemas.microsoft.com/office/drawing/2014/main" id="{E1DD5BC0-8741-4818-896B-6C8355D3C1FC}"/>
              </a:ext>
            </a:extLst>
          </p:cNvPr>
          <p:cNvSpPr txBox="1"/>
          <p:nvPr/>
        </p:nvSpPr>
        <p:spPr>
          <a:xfrm>
            <a:off x="5952509" y="6009490"/>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10" name="!!6d">
            <a:extLst>
              <a:ext uri="{FF2B5EF4-FFF2-40B4-BE49-F238E27FC236}">
                <a16:creationId xmlns:a16="http://schemas.microsoft.com/office/drawing/2014/main" id="{E1DD5BC0-8741-4818-896B-6C8355D3C1FC}"/>
              </a:ext>
            </a:extLst>
          </p:cNvPr>
          <p:cNvSpPr txBox="1"/>
          <p:nvPr/>
        </p:nvSpPr>
        <p:spPr>
          <a:xfrm>
            <a:off x="4534494" y="4581889"/>
            <a:ext cx="456319"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76" name="Rounded Rectangle 175"/>
          <p:cNvSpPr/>
          <p:nvPr/>
        </p:nvSpPr>
        <p:spPr>
          <a:xfrm>
            <a:off x="6573655" y="5273511"/>
            <a:ext cx="623948" cy="63427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6d">
            <a:extLst>
              <a:ext uri="{FF2B5EF4-FFF2-40B4-BE49-F238E27FC236}">
                <a16:creationId xmlns:a16="http://schemas.microsoft.com/office/drawing/2014/main" id="{E1DD5BC0-8741-4818-896B-6C8355D3C1FC}"/>
              </a:ext>
            </a:extLst>
          </p:cNvPr>
          <p:cNvSpPr txBox="1"/>
          <p:nvPr/>
        </p:nvSpPr>
        <p:spPr>
          <a:xfrm>
            <a:off x="6647600" y="5298219"/>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98" name="Rounded Rectangle 197"/>
          <p:cNvSpPr/>
          <p:nvPr/>
        </p:nvSpPr>
        <p:spPr>
          <a:xfrm>
            <a:off x="5164430" y="5992808"/>
            <a:ext cx="611273" cy="623293"/>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ounded Rectangle 198"/>
          <p:cNvSpPr/>
          <p:nvPr/>
        </p:nvSpPr>
        <p:spPr>
          <a:xfrm>
            <a:off x="6570362" y="5988987"/>
            <a:ext cx="633274" cy="62368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6d">
            <a:extLst>
              <a:ext uri="{FF2B5EF4-FFF2-40B4-BE49-F238E27FC236}">
                <a16:creationId xmlns:a16="http://schemas.microsoft.com/office/drawing/2014/main" id="{E1DD5BC0-8741-4818-896B-6C8355D3C1FC}"/>
              </a:ext>
            </a:extLst>
          </p:cNvPr>
          <p:cNvSpPr txBox="1"/>
          <p:nvPr/>
        </p:nvSpPr>
        <p:spPr>
          <a:xfrm>
            <a:off x="5228507" y="601225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201" name="!!6d">
            <a:extLst>
              <a:ext uri="{FF2B5EF4-FFF2-40B4-BE49-F238E27FC236}">
                <a16:creationId xmlns:a16="http://schemas.microsoft.com/office/drawing/2014/main" id="{E1DD5BC0-8741-4818-896B-6C8355D3C1FC}"/>
              </a:ext>
            </a:extLst>
          </p:cNvPr>
          <p:cNvSpPr txBox="1"/>
          <p:nvPr/>
        </p:nvSpPr>
        <p:spPr>
          <a:xfrm>
            <a:off x="6652004" y="600830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02" name="Rounded Rectangle 201"/>
          <p:cNvSpPr/>
          <p:nvPr/>
        </p:nvSpPr>
        <p:spPr>
          <a:xfrm>
            <a:off x="5164345" y="2404623"/>
            <a:ext cx="611358" cy="62258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6d">
            <a:extLst>
              <a:ext uri="{FF2B5EF4-FFF2-40B4-BE49-F238E27FC236}">
                <a16:creationId xmlns:a16="http://schemas.microsoft.com/office/drawing/2014/main" id="{E1DD5BC0-8741-4818-896B-6C8355D3C1FC}"/>
              </a:ext>
            </a:extLst>
          </p:cNvPr>
          <p:cNvSpPr txBox="1"/>
          <p:nvPr/>
        </p:nvSpPr>
        <p:spPr>
          <a:xfrm>
            <a:off x="5232036" y="242780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228" name="Rounded Rectangle 227"/>
          <p:cNvSpPr/>
          <p:nvPr/>
        </p:nvSpPr>
        <p:spPr>
          <a:xfrm>
            <a:off x="7271710" y="987066"/>
            <a:ext cx="609312" cy="62300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6d">
            <a:extLst>
              <a:ext uri="{FF2B5EF4-FFF2-40B4-BE49-F238E27FC236}">
                <a16:creationId xmlns:a16="http://schemas.microsoft.com/office/drawing/2014/main" id="{E1DD5BC0-8741-4818-896B-6C8355D3C1FC}"/>
              </a:ext>
            </a:extLst>
          </p:cNvPr>
          <p:cNvSpPr txBox="1"/>
          <p:nvPr/>
        </p:nvSpPr>
        <p:spPr>
          <a:xfrm>
            <a:off x="7335633" y="100737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260" name="Rounded Rectangle 259"/>
          <p:cNvSpPr/>
          <p:nvPr/>
        </p:nvSpPr>
        <p:spPr>
          <a:xfrm>
            <a:off x="7270549" y="3827072"/>
            <a:ext cx="607950" cy="628169"/>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6d">
            <a:extLst>
              <a:ext uri="{FF2B5EF4-FFF2-40B4-BE49-F238E27FC236}">
                <a16:creationId xmlns:a16="http://schemas.microsoft.com/office/drawing/2014/main" id="{E1DD5BC0-8741-4818-896B-6C8355D3C1FC}"/>
              </a:ext>
            </a:extLst>
          </p:cNvPr>
          <p:cNvSpPr txBox="1"/>
          <p:nvPr/>
        </p:nvSpPr>
        <p:spPr>
          <a:xfrm>
            <a:off x="7335633" y="387125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53" name="Rounded Rectangle 152"/>
          <p:cNvSpPr/>
          <p:nvPr/>
        </p:nvSpPr>
        <p:spPr>
          <a:xfrm>
            <a:off x="7949528" y="984420"/>
            <a:ext cx="623681" cy="62564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6d">
            <a:extLst>
              <a:ext uri="{FF2B5EF4-FFF2-40B4-BE49-F238E27FC236}">
                <a16:creationId xmlns:a16="http://schemas.microsoft.com/office/drawing/2014/main" id="{E1DD5BC0-8741-4818-896B-6C8355D3C1FC}"/>
              </a:ext>
            </a:extLst>
          </p:cNvPr>
          <p:cNvSpPr txBox="1"/>
          <p:nvPr/>
        </p:nvSpPr>
        <p:spPr>
          <a:xfrm>
            <a:off x="8022749" y="100737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133" name="Rounded Rectangle 132"/>
          <p:cNvSpPr/>
          <p:nvPr/>
        </p:nvSpPr>
        <p:spPr>
          <a:xfrm>
            <a:off x="6574440" y="3827072"/>
            <a:ext cx="623681" cy="628169"/>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6d">
            <a:extLst>
              <a:ext uri="{FF2B5EF4-FFF2-40B4-BE49-F238E27FC236}">
                <a16:creationId xmlns:a16="http://schemas.microsoft.com/office/drawing/2014/main" id="{E1DD5BC0-8741-4818-896B-6C8355D3C1FC}"/>
              </a:ext>
            </a:extLst>
          </p:cNvPr>
          <p:cNvSpPr txBox="1"/>
          <p:nvPr/>
        </p:nvSpPr>
        <p:spPr>
          <a:xfrm>
            <a:off x="6652004" y="3871254"/>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54" name="Rounded Rectangle 153"/>
          <p:cNvSpPr/>
          <p:nvPr/>
        </p:nvSpPr>
        <p:spPr>
          <a:xfrm>
            <a:off x="6570361" y="4559854"/>
            <a:ext cx="623681" cy="62368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6d">
            <a:extLst>
              <a:ext uri="{FF2B5EF4-FFF2-40B4-BE49-F238E27FC236}">
                <a16:creationId xmlns:a16="http://schemas.microsoft.com/office/drawing/2014/main" id="{E1DD5BC0-8741-4818-896B-6C8355D3C1FC}"/>
              </a:ext>
            </a:extLst>
          </p:cNvPr>
          <p:cNvSpPr txBox="1"/>
          <p:nvPr/>
        </p:nvSpPr>
        <p:spPr>
          <a:xfrm>
            <a:off x="6655911" y="457432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186" name="Rounded Rectangle 185"/>
          <p:cNvSpPr/>
          <p:nvPr/>
        </p:nvSpPr>
        <p:spPr>
          <a:xfrm>
            <a:off x="3751554" y="2404623"/>
            <a:ext cx="625825" cy="622586"/>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6d">
            <a:extLst>
              <a:ext uri="{FF2B5EF4-FFF2-40B4-BE49-F238E27FC236}">
                <a16:creationId xmlns:a16="http://schemas.microsoft.com/office/drawing/2014/main" id="{E1DD5BC0-8741-4818-896B-6C8355D3C1FC}"/>
              </a:ext>
            </a:extLst>
          </p:cNvPr>
          <p:cNvSpPr txBox="1"/>
          <p:nvPr/>
        </p:nvSpPr>
        <p:spPr>
          <a:xfrm>
            <a:off x="3825920" y="242961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197" name="Rounded Rectangle 196"/>
          <p:cNvSpPr/>
          <p:nvPr/>
        </p:nvSpPr>
        <p:spPr>
          <a:xfrm>
            <a:off x="3047870" y="3121406"/>
            <a:ext cx="623682" cy="616260"/>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6d">
            <a:extLst>
              <a:ext uri="{FF2B5EF4-FFF2-40B4-BE49-F238E27FC236}">
                <a16:creationId xmlns:a16="http://schemas.microsoft.com/office/drawing/2014/main" id="{E1DD5BC0-8741-4818-896B-6C8355D3C1FC}"/>
              </a:ext>
            </a:extLst>
          </p:cNvPr>
          <p:cNvSpPr txBox="1"/>
          <p:nvPr/>
        </p:nvSpPr>
        <p:spPr>
          <a:xfrm>
            <a:off x="3128685" y="312732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208" name="Rounded Rectangle 207"/>
          <p:cNvSpPr/>
          <p:nvPr/>
        </p:nvSpPr>
        <p:spPr>
          <a:xfrm>
            <a:off x="7963252" y="3827071"/>
            <a:ext cx="608226" cy="63336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6d">
            <a:extLst>
              <a:ext uri="{FF2B5EF4-FFF2-40B4-BE49-F238E27FC236}">
                <a16:creationId xmlns:a16="http://schemas.microsoft.com/office/drawing/2014/main" id="{E1DD5BC0-8741-4818-896B-6C8355D3C1FC}"/>
              </a:ext>
            </a:extLst>
          </p:cNvPr>
          <p:cNvSpPr txBox="1"/>
          <p:nvPr/>
        </p:nvSpPr>
        <p:spPr>
          <a:xfrm>
            <a:off x="8037961" y="387581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40" name="Rounded Rectangle 239"/>
          <p:cNvSpPr/>
          <p:nvPr/>
        </p:nvSpPr>
        <p:spPr>
          <a:xfrm>
            <a:off x="7270548" y="4558157"/>
            <a:ext cx="610094" cy="62368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6d">
            <a:extLst>
              <a:ext uri="{FF2B5EF4-FFF2-40B4-BE49-F238E27FC236}">
                <a16:creationId xmlns:a16="http://schemas.microsoft.com/office/drawing/2014/main" id="{E1DD5BC0-8741-4818-896B-6C8355D3C1FC}"/>
              </a:ext>
            </a:extLst>
          </p:cNvPr>
          <p:cNvSpPr txBox="1"/>
          <p:nvPr/>
        </p:nvSpPr>
        <p:spPr>
          <a:xfrm>
            <a:off x="7340205" y="458068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265" name="Rounded Rectangle 264"/>
          <p:cNvSpPr/>
          <p:nvPr/>
        </p:nvSpPr>
        <p:spPr>
          <a:xfrm>
            <a:off x="4465469" y="2404623"/>
            <a:ext cx="613167" cy="62258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6d">
            <a:extLst>
              <a:ext uri="{FF2B5EF4-FFF2-40B4-BE49-F238E27FC236}">
                <a16:creationId xmlns:a16="http://schemas.microsoft.com/office/drawing/2014/main" id="{E1DD5BC0-8741-4818-896B-6C8355D3C1FC}"/>
              </a:ext>
            </a:extLst>
          </p:cNvPr>
          <p:cNvSpPr txBox="1"/>
          <p:nvPr/>
        </p:nvSpPr>
        <p:spPr>
          <a:xfrm>
            <a:off x="4531050" y="242130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166" name="Rounded Rectangle 165"/>
          <p:cNvSpPr/>
          <p:nvPr/>
        </p:nvSpPr>
        <p:spPr>
          <a:xfrm>
            <a:off x="3050379" y="2404623"/>
            <a:ext cx="618965" cy="62435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6d">
            <a:extLst>
              <a:ext uri="{FF2B5EF4-FFF2-40B4-BE49-F238E27FC236}">
                <a16:creationId xmlns:a16="http://schemas.microsoft.com/office/drawing/2014/main" id="{E1DD5BC0-8741-4818-896B-6C8355D3C1FC}"/>
              </a:ext>
            </a:extLst>
          </p:cNvPr>
          <p:cNvSpPr txBox="1"/>
          <p:nvPr/>
        </p:nvSpPr>
        <p:spPr>
          <a:xfrm>
            <a:off x="3128387" y="242124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223" name="Rounded Rectangle 222"/>
          <p:cNvSpPr/>
          <p:nvPr/>
        </p:nvSpPr>
        <p:spPr>
          <a:xfrm>
            <a:off x="7950671" y="4560210"/>
            <a:ext cx="625825" cy="62259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7" name="!!6d">
            <a:extLst>
              <a:ext uri="{FF2B5EF4-FFF2-40B4-BE49-F238E27FC236}">
                <a16:creationId xmlns:a16="http://schemas.microsoft.com/office/drawing/2014/main" id="{E1DD5BC0-8741-4818-896B-6C8355D3C1FC}"/>
              </a:ext>
            </a:extLst>
          </p:cNvPr>
          <p:cNvSpPr txBox="1"/>
          <p:nvPr/>
        </p:nvSpPr>
        <p:spPr>
          <a:xfrm>
            <a:off x="8033562" y="458068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248" name="Rounded Rectangle 247"/>
          <p:cNvSpPr/>
          <p:nvPr/>
        </p:nvSpPr>
        <p:spPr>
          <a:xfrm>
            <a:off x="7270549" y="5273511"/>
            <a:ext cx="610093" cy="63427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6d">
            <a:extLst>
              <a:ext uri="{FF2B5EF4-FFF2-40B4-BE49-F238E27FC236}">
                <a16:creationId xmlns:a16="http://schemas.microsoft.com/office/drawing/2014/main" id="{E1DD5BC0-8741-4818-896B-6C8355D3C1FC}"/>
              </a:ext>
            </a:extLst>
          </p:cNvPr>
          <p:cNvSpPr txBox="1"/>
          <p:nvPr/>
        </p:nvSpPr>
        <p:spPr>
          <a:xfrm>
            <a:off x="7352537" y="5298219"/>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271" name="Rounded Rectangle 270"/>
          <p:cNvSpPr/>
          <p:nvPr/>
        </p:nvSpPr>
        <p:spPr>
          <a:xfrm>
            <a:off x="7952816" y="5272369"/>
            <a:ext cx="623681" cy="63248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6d">
            <a:extLst>
              <a:ext uri="{FF2B5EF4-FFF2-40B4-BE49-F238E27FC236}">
                <a16:creationId xmlns:a16="http://schemas.microsoft.com/office/drawing/2014/main" id="{E1DD5BC0-8741-4818-896B-6C8355D3C1FC}"/>
              </a:ext>
            </a:extLst>
          </p:cNvPr>
          <p:cNvSpPr txBox="1"/>
          <p:nvPr/>
        </p:nvSpPr>
        <p:spPr>
          <a:xfrm>
            <a:off x="8034796" y="529348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123" name="Rounded Rectangle 122"/>
          <p:cNvSpPr/>
          <p:nvPr/>
        </p:nvSpPr>
        <p:spPr>
          <a:xfrm>
            <a:off x="6573922" y="1690455"/>
            <a:ext cx="623681" cy="62270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6d">
            <a:extLst>
              <a:ext uri="{FF2B5EF4-FFF2-40B4-BE49-F238E27FC236}">
                <a16:creationId xmlns:a16="http://schemas.microsoft.com/office/drawing/2014/main" id="{E1DD5BC0-8741-4818-896B-6C8355D3C1FC}"/>
              </a:ext>
            </a:extLst>
          </p:cNvPr>
          <p:cNvSpPr txBox="1"/>
          <p:nvPr/>
        </p:nvSpPr>
        <p:spPr>
          <a:xfrm>
            <a:off x="6655911" y="171709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m</a:t>
            </a:r>
          </a:p>
        </p:txBody>
      </p:sp>
      <p:sp>
        <p:nvSpPr>
          <p:cNvPr id="130" name="Rounded Rectangle 129"/>
          <p:cNvSpPr/>
          <p:nvPr/>
        </p:nvSpPr>
        <p:spPr>
          <a:xfrm>
            <a:off x="7271710" y="1690160"/>
            <a:ext cx="609312" cy="62300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6d">
            <a:extLst>
              <a:ext uri="{FF2B5EF4-FFF2-40B4-BE49-F238E27FC236}">
                <a16:creationId xmlns:a16="http://schemas.microsoft.com/office/drawing/2014/main" id="{E1DD5BC0-8741-4818-896B-6C8355D3C1FC}"/>
              </a:ext>
            </a:extLst>
          </p:cNvPr>
          <p:cNvSpPr txBox="1"/>
          <p:nvPr/>
        </p:nvSpPr>
        <p:spPr>
          <a:xfrm>
            <a:off x="7335633" y="17104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32" name="Rounded Rectangle 131"/>
          <p:cNvSpPr/>
          <p:nvPr/>
        </p:nvSpPr>
        <p:spPr>
          <a:xfrm>
            <a:off x="7957146" y="1687514"/>
            <a:ext cx="623681" cy="62564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6d">
            <a:extLst>
              <a:ext uri="{FF2B5EF4-FFF2-40B4-BE49-F238E27FC236}">
                <a16:creationId xmlns:a16="http://schemas.microsoft.com/office/drawing/2014/main" id="{E1DD5BC0-8741-4818-896B-6C8355D3C1FC}"/>
              </a:ext>
            </a:extLst>
          </p:cNvPr>
          <p:cNvSpPr txBox="1"/>
          <p:nvPr/>
        </p:nvSpPr>
        <p:spPr>
          <a:xfrm>
            <a:off x="8022749" y="17104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165" name="Rounded Rectangle 164"/>
          <p:cNvSpPr/>
          <p:nvPr/>
        </p:nvSpPr>
        <p:spPr>
          <a:xfrm>
            <a:off x="3752072" y="3119326"/>
            <a:ext cx="618627" cy="618340"/>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6d">
            <a:extLst>
              <a:ext uri="{FF2B5EF4-FFF2-40B4-BE49-F238E27FC236}">
                <a16:creationId xmlns:a16="http://schemas.microsoft.com/office/drawing/2014/main" id="{E1DD5BC0-8741-4818-896B-6C8355D3C1FC}"/>
              </a:ext>
            </a:extLst>
          </p:cNvPr>
          <p:cNvSpPr txBox="1"/>
          <p:nvPr/>
        </p:nvSpPr>
        <p:spPr>
          <a:xfrm>
            <a:off x="3840257" y="31323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r</a:t>
            </a:r>
          </a:p>
        </p:txBody>
      </p:sp>
      <p:sp>
        <p:nvSpPr>
          <p:cNvPr id="173" name="Rounded Rectangle 172"/>
          <p:cNvSpPr/>
          <p:nvPr/>
        </p:nvSpPr>
        <p:spPr>
          <a:xfrm>
            <a:off x="4462249" y="3119805"/>
            <a:ext cx="620738" cy="621896"/>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6d">
            <a:extLst>
              <a:ext uri="{FF2B5EF4-FFF2-40B4-BE49-F238E27FC236}">
                <a16:creationId xmlns:a16="http://schemas.microsoft.com/office/drawing/2014/main" id="{E1DD5BC0-8741-4818-896B-6C8355D3C1FC}"/>
              </a:ext>
            </a:extLst>
          </p:cNvPr>
          <p:cNvSpPr txBox="1"/>
          <p:nvPr/>
        </p:nvSpPr>
        <p:spPr>
          <a:xfrm>
            <a:off x="4540121" y="313135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184" name="Rounded Rectangle 183"/>
          <p:cNvSpPr/>
          <p:nvPr/>
        </p:nvSpPr>
        <p:spPr>
          <a:xfrm>
            <a:off x="5164201" y="3119805"/>
            <a:ext cx="611502" cy="62189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6d">
            <a:extLst>
              <a:ext uri="{FF2B5EF4-FFF2-40B4-BE49-F238E27FC236}">
                <a16:creationId xmlns:a16="http://schemas.microsoft.com/office/drawing/2014/main" id="{E1DD5BC0-8741-4818-896B-6C8355D3C1FC}"/>
              </a:ext>
            </a:extLst>
          </p:cNvPr>
          <p:cNvSpPr txBox="1"/>
          <p:nvPr/>
        </p:nvSpPr>
        <p:spPr>
          <a:xfrm>
            <a:off x="5236704" y="312543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21" name="Rounded Rectangle 120"/>
          <p:cNvSpPr/>
          <p:nvPr/>
        </p:nvSpPr>
        <p:spPr>
          <a:xfrm>
            <a:off x="5168814" y="987727"/>
            <a:ext cx="608181" cy="61929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6d">
            <a:extLst>
              <a:ext uri="{FF2B5EF4-FFF2-40B4-BE49-F238E27FC236}">
                <a16:creationId xmlns:a16="http://schemas.microsoft.com/office/drawing/2014/main" id="{E1DD5BC0-8741-4818-896B-6C8355D3C1FC}"/>
              </a:ext>
            </a:extLst>
          </p:cNvPr>
          <p:cNvSpPr txBox="1"/>
          <p:nvPr/>
        </p:nvSpPr>
        <p:spPr>
          <a:xfrm>
            <a:off x="5232737" y="100803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189" name="Rounded Rectangle 188"/>
          <p:cNvSpPr/>
          <p:nvPr/>
        </p:nvSpPr>
        <p:spPr>
          <a:xfrm>
            <a:off x="6575831" y="2403140"/>
            <a:ext cx="620688" cy="625840"/>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6d">
            <a:extLst>
              <a:ext uri="{FF2B5EF4-FFF2-40B4-BE49-F238E27FC236}">
                <a16:creationId xmlns:a16="http://schemas.microsoft.com/office/drawing/2014/main" id="{E1DD5BC0-8741-4818-896B-6C8355D3C1FC}"/>
              </a:ext>
            </a:extLst>
          </p:cNvPr>
          <p:cNvSpPr txBox="1"/>
          <p:nvPr/>
        </p:nvSpPr>
        <p:spPr>
          <a:xfrm>
            <a:off x="6655911" y="235914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95" name="Rounded Rectangle 194"/>
          <p:cNvSpPr/>
          <p:nvPr/>
        </p:nvSpPr>
        <p:spPr>
          <a:xfrm>
            <a:off x="4462250" y="3824956"/>
            <a:ext cx="613919" cy="63548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6d">
            <a:extLst>
              <a:ext uri="{FF2B5EF4-FFF2-40B4-BE49-F238E27FC236}">
                <a16:creationId xmlns:a16="http://schemas.microsoft.com/office/drawing/2014/main" id="{E1DD5BC0-8741-4818-896B-6C8355D3C1FC}"/>
              </a:ext>
            </a:extLst>
          </p:cNvPr>
          <p:cNvSpPr txBox="1"/>
          <p:nvPr/>
        </p:nvSpPr>
        <p:spPr>
          <a:xfrm>
            <a:off x="4527871" y="386914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03" name="Rounded Rectangle 202"/>
          <p:cNvSpPr/>
          <p:nvPr/>
        </p:nvSpPr>
        <p:spPr>
          <a:xfrm>
            <a:off x="3748356" y="3824956"/>
            <a:ext cx="623681" cy="63548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6d">
            <a:extLst>
              <a:ext uri="{FF2B5EF4-FFF2-40B4-BE49-F238E27FC236}">
                <a16:creationId xmlns:a16="http://schemas.microsoft.com/office/drawing/2014/main" id="{E1DD5BC0-8741-4818-896B-6C8355D3C1FC}"/>
              </a:ext>
            </a:extLst>
          </p:cNvPr>
          <p:cNvSpPr txBox="1"/>
          <p:nvPr/>
        </p:nvSpPr>
        <p:spPr>
          <a:xfrm>
            <a:off x="3825920" y="386913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209" name="Rounded Rectangle 208"/>
          <p:cNvSpPr/>
          <p:nvPr/>
        </p:nvSpPr>
        <p:spPr>
          <a:xfrm>
            <a:off x="5164200" y="3827071"/>
            <a:ext cx="611755" cy="63336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6d">
            <a:extLst>
              <a:ext uri="{FF2B5EF4-FFF2-40B4-BE49-F238E27FC236}">
                <a16:creationId xmlns:a16="http://schemas.microsoft.com/office/drawing/2014/main" id="{E1DD5BC0-8741-4818-896B-6C8355D3C1FC}"/>
              </a:ext>
            </a:extLst>
          </p:cNvPr>
          <p:cNvSpPr txBox="1"/>
          <p:nvPr/>
        </p:nvSpPr>
        <p:spPr>
          <a:xfrm>
            <a:off x="5217058" y="384007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214" name="Rounded Rectangle 213"/>
          <p:cNvSpPr/>
          <p:nvPr/>
        </p:nvSpPr>
        <p:spPr>
          <a:xfrm>
            <a:off x="5161522" y="4559530"/>
            <a:ext cx="612868" cy="62812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6d">
            <a:extLst>
              <a:ext uri="{FF2B5EF4-FFF2-40B4-BE49-F238E27FC236}">
                <a16:creationId xmlns:a16="http://schemas.microsoft.com/office/drawing/2014/main" id="{E1DD5BC0-8741-4818-896B-6C8355D3C1FC}"/>
              </a:ext>
            </a:extLst>
          </p:cNvPr>
          <p:cNvSpPr txBox="1"/>
          <p:nvPr/>
        </p:nvSpPr>
        <p:spPr>
          <a:xfrm>
            <a:off x="5233768" y="4580686"/>
            <a:ext cx="450122"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16" name="Rounded Rectangle 215"/>
          <p:cNvSpPr/>
          <p:nvPr/>
        </p:nvSpPr>
        <p:spPr>
          <a:xfrm>
            <a:off x="3748357" y="4558157"/>
            <a:ext cx="625653" cy="63069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6d">
            <a:extLst>
              <a:ext uri="{FF2B5EF4-FFF2-40B4-BE49-F238E27FC236}">
                <a16:creationId xmlns:a16="http://schemas.microsoft.com/office/drawing/2014/main" id="{E1DD5BC0-8741-4818-896B-6C8355D3C1FC}"/>
              </a:ext>
            </a:extLst>
          </p:cNvPr>
          <p:cNvSpPr txBox="1"/>
          <p:nvPr/>
        </p:nvSpPr>
        <p:spPr>
          <a:xfrm>
            <a:off x="3830075" y="4581889"/>
            <a:ext cx="450122"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218" name="Rounded Rectangle 217"/>
          <p:cNvSpPr/>
          <p:nvPr/>
        </p:nvSpPr>
        <p:spPr>
          <a:xfrm>
            <a:off x="7270548" y="6005139"/>
            <a:ext cx="623948" cy="63427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6d">
            <a:extLst>
              <a:ext uri="{FF2B5EF4-FFF2-40B4-BE49-F238E27FC236}">
                <a16:creationId xmlns:a16="http://schemas.microsoft.com/office/drawing/2014/main" id="{E1DD5BC0-8741-4818-896B-6C8355D3C1FC}"/>
              </a:ext>
            </a:extLst>
          </p:cNvPr>
          <p:cNvSpPr txBox="1"/>
          <p:nvPr/>
        </p:nvSpPr>
        <p:spPr>
          <a:xfrm>
            <a:off x="7344493" y="602984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21" name="Rounded Rectangle 220"/>
          <p:cNvSpPr/>
          <p:nvPr/>
        </p:nvSpPr>
        <p:spPr>
          <a:xfrm>
            <a:off x="7967442" y="6005139"/>
            <a:ext cx="610093" cy="63427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6d">
            <a:extLst>
              <a:ext uri="{FF2B5EF4-FFF2-40B4-BE49-F238E27FC236}">
                <a16:creationId xmlns:a16="http://schemas.microsoft.com/office/drawing/2014/main" id="{E1DD5BC0-8741-4818-896B-6C8355D3C1FC}"/>
              </a:ext>
            </a:extLst>
          </p:cNvPr>
          <p:cNvSpPr txBox="1"/>
          <p:nvPr/>
        </p:nvSpPr>
        <p:spPr>
          <a:xfrm>
            <a:off x="8049430" y="6029848"/>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224" name="Rounded Rectangle 223"/>
          <p:cNvSpPr/>
          <p:nvPr/>
        </p:nvSpPr>
        <p:spPr>
          <a:xfrm>
            <a:off x="8649702" y="5995165"/>
            <a:ext cx="623681" cy="644109"/>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6d">
            <a:extLst>
              <a:ext uri="{FF2B5EF4-FFF2-40B4-BE49-F238E27FC236}">
                <a16:creationId xmlns:a16="http://schemas.microsoft.com/office/drawing/2014/main" id="{E1DD5BC0-8741-4818-896B-6C8355D3C1FC}"/>
              </a:ext>
            </a:extLst>
          </p:cNvPr>
          <p:cNvSpPr txBox="1"/>
          <p:nvPr/>
        </p:nvSpPr>
        <p:spPr>
          <a:xfrm>
            <a:off x="8731690" y="6025112"/>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226" name="Rounded Rectangle 225"/>
          <p:cNvSpPr/>
          <p:nvPr/>
        </p:nvSpPr>
        <p:spPr>
          <a:xfrm>
            <a:off x="9352147" y="6000287"/>
            <a:ext cx="629089" cy="63898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6d">
            <a:extLst>
              <a:ext uri="{FF2B5EF4-FFF2-40B4-BE49-F238E27FC236}">
                <a16:creationId xmlns:a16="http://schemas.microsoft.com/office/drawing/2014/main" id="{E1DD5BC0-8741-4818-896B-6C8355D3C1FC}"/>
              </a:ext>
            </a:extLst>
          </p:cNvPr>
          <p:cNvSpPr txBox="1"/>
          <p:nvPr/>
        </p:nvSpPr>
        <p:spPr>
          <a:xfrm>
            <a:off x="9437303" y="6019333"/>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230" name="Rounded Rectangle 229"/>
          <p:cNvSpPr/>
          <p:nvPr/>
        </p:nvSpPr>
        <p:spPr>
          <a:xfrm>
            <a:off x="10067652" y="6000287"/>
            <a:ext cx="640248" cy="639124"/>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6d">
            <a:extLst>
              <a:ext uri="{FF2B5EF4-FFF2-40B4-BE49-F238E27FC236}">
                <a16:creationId xmlns:a16="http://schemas.microsoft.com/office/drawing/2014/main" id="{E1DD5BC0-8741-4818-896B-6C8355D3C1FC}"/>
              </a:ext>
            </a:extLst>
          </p:cNvPr>
          <p:cNvSpPr txBox="1"/>
          <p:nvPr/>
        </p:nvSpPr>
        <p:spPr>
          <a:xfrm>
            <a:off x="10162577" y="6039731"/>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 name="Right Arrow 1">
            <a:hlinkClick r:id="rId18" action="ppaction://hlinksldjump"/>
          </p:cNvPr>
          <p:cNvSpPr/>
          <p:nvPr/>
        </p:nvSpPr>
        <p:spPr>
          <a:xfrm>
            <a:off x="11123612" y="6152295"/>
            <a:ext cx="838200" cy="408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45549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2"/>
                                        </p:tgtEl>
                                        <p:attrNameLst>
                                          <p:attrName>style.visibility</p:attrName>
                                        </p:attrNameLst>
                                      </p:cBhvr>
                                      <p:to>
                                        <p:strVal val="hidden"/>
                                      </p:to>
                                    </p:set>
                                  </p:childTnLst>
                                </p:cTn>
                              </p:par>
                              <p:par>
                                <p:cTn id="7" presetID="1" presetClass="emph" presetSubtype="2" fill="hold" nodeType="withEffect">
                                  <p:stCondLst>
                                    <p:cond delay="0"/>
                                  </p:stCondLst>
                                  <p:childTnLst>
                                    <p:animClr clrSpc="rgb" dir="cw">
                                      <p:cBhvr>
                                        <p:cTn id="8" dur="500" fill="hold"/>
                                        <p:tgtEl>
                                          <p:spTgt spid="90"/>
                                        </p:tgtEl>
                                        <p:attrNameLst>
                                          <p:attrName>fillcolor</p:attrName>
                                        </p:attrNameLst>
                                      </p:cBhvr>
                                      <p:to>
                                        <a:srgbClr val="EE4036"/>
                                      </p:to>
                                    </p:animClr>
                                    <p:set>
                                      <p:cBhvr>
                                        <p:cTn id="9" dur="500" fill="hold"/>
                                        <p:tgtEl>
                                          <p:spTgt spid="90"/>
                                        </p:tgtEl>
                                        <p:attrNameLst>
                                          <p:attrName>fill.type</p:attrName>
                                        </p:attrNameLst>
                                      </p:cBhvr>
                                      <p:to>
                                        <p:strVal val="solid"/>
                                      </p:to>
                                    </p:set>
                                    <p:set>
                                      <p:cBhvr>
                                        <p:cTn id="10" dur="500" fill="hold"/>
                                        <p:tgtEl>
                                          <p:spTgt spid="90"/>
                                        </p:tgtEl>
                                        <p:attrNameLst>
                                          <p:attrName>fill.on</p:attrName>
                                        </p:attrNameLst>
                                      </p:cBhvr>
                                      <p:to>
                                        <p:strVal val="true"/>
                                      </p:to>
                                    </p:set>
                                  </p:childTnLst>
                                </p:cTn>
                              </p:par>
                              <p:par>
                                <p:cTn id="11" presetID="53" presetClass="entr" presetSubtype="16"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 calcmode="lin" valueType="num">
                                      <p:cBhvr>
                                        <p:cTn id="13" dur="500" fill="hold"/>
                                        <p:tgtEl>
                                          <p:spTgt spid="115"/>
                                        </p:tgtEl>
                                        <p:attrNameLst>
                                          <p:attrName>ppt_w</p:attrName>
                                        </p:attrNameLst>
                                      </p:cBhvr>
                                      <p:tavLst>
                                        <p:tav tm="0">
                                          <p:val>
                                            <p:fltVal val="0"/>
                                          </p:val>
                                        </p:tav>
                                        <p:tav tm="100000">
                                          <p:val>
                                            <p:strVal val="#ppt_w"/>
                                          </p:val>
                                        </p:tav>
                                      </p:tavLst>
                                    </p:anim>
                                    <p:anim calcmode="lin" valueType="num">
                                      <p:cBhvr>
                                        <p:cTn id="14" dur="500" fill="hold"/>
                                        <p:tgtEl>
                                          <p:spTgt spid="115"/>
                                        </p:tgtEl>
                                        <p:attrNameLst>
                                          <p:attrName>ppt_h</p:attrName>
                                        </p:attrNameLst>
                                      </p:cBhvr>
                                      <p:tavLst>
                                        <p:tav tm="0">
                                          <p:val>
                                            <p:fltVal val="0"/>
                                          </p:val>
                                        </p:tav>
                                        <p:tav tm="100000">
                                          <p:val>
                                            <p:strVal val="#ppt_h"/>
                                          </p:val>
                                        </p:tav>
                                      </p:tavLst>
                                    </p:anim>
                                    <p:animEffect transition="in" filter="fade">
                                      <p:cBhvr>
                                        <p:cTn id="15" dur="500"/>
                                        <p:tgtEl>
                                          <p:spTgt spid="115"/>
                                        </p:tgtEl>
                                      </p:cBhvr>
                                    </p:animEffect>
                                  </p:childTnLst>
                                </p:cTn>
                              </p:par>
                            </p:childTnLst>
                          </p:cTn>
                        </p:par>
                      </p:childTnLst>
                    </p:cTn>
                  </p:par>
                </p:childTnLst>
              </p:cTn>
              <p:nextCondLst>
                <p:cond evt="onClick" delay="0">
                  <p:tgtEl>
                    <p:spTgt spid="92"/>
                  </p:tgtEl>
                </p:cond>
              </p:nextCondLst>
            </p:seq>
            <p:seq concurrent="1" nextAc="seek">
              <p:cTn id="16" restart="whenNotActive" fill="hold" evtFilter="cancelBubble" nodeType="interactiveSeq">
                <p:stCondLst>
                  <p:cond evt="onClick" delay="0">
                    <p:tgtEl>
                      <p:spTgt spid="139"/>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39"/>
                                        </p:tgtEl>
                                        <p:attrNameLst>
                                          <p:attrName>style.visibility</p:attrName>
                                        </p:attrNameLst>
                                      </p:cBhvr>
                                      <p:to>
                                        <p:strVal val="hidden"/>
                                      </p:to>
                                    </p:set>
                                  </p:childTnLst>
                                </p:cTn>
                              </p:par>
                              <p:par>
                                <p:cTn id="21" presetID="1" presetClass="emph" presetSubtype="2" fill="hold" nodeType="withEffect">
                                  <p:stCondLst>
                                    <p:cond delay="0"/>
                                  </p:stCondLst>
                                  <p:childTnLst>
                                    <p:animClr clrSpc="rgb" dir="cw">
                                      <p:cBhvr>
                                        <p:cTn id="22" dur="500" fill="hold"/>
                                        <p:tgtEl>
                                          <p:spTgt spid="137"/>
                                        </p:tgtEl>
                                        <p:attrNameLst>
                                          <p:attrName>fillcolor</p:attrName>
                                        </p:attrNameLst>
                                      </p:cBhvr>
                                      <p:to>
                                        <a:srgbClr val="EE4036"/>
                                      </p:to>
                                    </p:animClr>
                                    <p:set>
                                      <p:cBhvr>
                                        <p:cTn id="23" dur="500" fill="hold"/>
                                        <p:tgtEl>
                                          <p:spTgt spid="137"/>
                                        </p:tgtEl>
                                        <p:attrNameLst>
                                          <p:attrName>fill.type</p:attrName>
                                        </p:attrNameLst>
                                      </p:cBhvr>
                                      <p:to>
                                        <p:strVal val="solid"/>
                                      </p:to>
                                    </p:set>
                                    <p:set>
                                      <p:cBhvr>
                                        <p:cTn id="24" dur="500" fill="hold"/>
                                        <p:tgtEl>
                                          <p:spTgt spid="137"/>
                                        </p:tgtEl>
                                        <p:attrNameLst>
                                          <p:attrName>fill.on</p:attrName>
                                        </p:attrNameLst>
                                      </p:cBhvr>
                                      <p:to>
                                        <p:strVal val="true"/>
                                      </p:to>
                                    </p:set>
                                  </p:childTnLst>
                                </p:cTn>
                              </p:par>
                              <p:par>
                                <p:cTn id="25" presetID="53" presetClass="entr" presetSubtype="16" fill="hold" nodeType="withEffect">
                                  <p:stCondLst>
                                    <p:cond delay="0"/>
                                  </p:stCondLst>
                                  <p:childTnLst>
                                    <p:set>
                                      <p:cBhvr>
                                        <p:cTn id="26" dur="1" fill="hold">
                                          <p:stCondLst>
                                            <p:cond delay="0"/>
                                          </p:stCondLst>
                                        </p:cTn>
                                        <p:tgtEl>
                                          <p:spTgt spid="138"/>
                                        </p:tgtEl>
                                        <p:attrNameLst>
                                          <p:attrName>style.visibility</p:attrName>
                                        </p:attrNameLst>
                                      </p:cBhvr>
                                      <p:to>
                                        <p:strVal val="visible"/>
                                      </p:to>
                                    </p:set>
                                    <p:anim calcmode="lin" valueType="num">
                                      <p:cBhvr>
                                        <p:cTn id="27" dur="500" fill="hold"/>
                                        <p:tgtEl>
                                          <p:spTgt spid="138"/>
                                        </p:tgtEl>
                                        <p:attrNameLst>
                                          <p:attrName>ppt_w</p:attrName>
                                        </p:attrNameLst>
                                      </p:cBhvr>
                                      <p:tavLst>
                                        <p:tav tm="0">
                                          <p:val>
                                            <p:fltVal val="0"/>
                                          </p:val>
                                        </p:tav>
                                        <p:tav tm="100000">
                                          <p:val>
                                            <p:strVal val="#ppt_w"/>
                                          </p:val>
                                        </p:tav>
                                      </p:tavLst>
                                    </p:anim>
                                    <p:anim calcmode="lin" valueType="num">
                                      <p:cBhvr>
                                        <p:cTn id="28" dur="500" fill="hold"/>
                                        <p:tgtEl>
                                          <p:spTgt spid="138"/>
                                        </p:tgtEl>
                                        <p:attrNameLst>
                                          <p:attrName>ppt_h</p:attrName>
                                        </p:attrNameLst>
                                      </p:cBhvr>
                                      <p:tavLst>
                                        <p:tav tm="0">
                                          <p:val>
                                            <p:fltVal val="0"/>
                                          </p:val>
                                        </p:tav>
                                        <p:tav tm="100000">
                                          <p:val>
                                            <p:strVal val="#ppt_h"/>
                                          </p:val>
                                        </p:tav>
                                      </p:tavLst>
                                    </p:anim>
                                    <p:animEffect transition="in" filter="fade">
                                      <p:cBhvr>
                                        <p:cTn id="29" dur="500"/>
                                        <p:tgtEl>
                                          <p:spTgt spid="138"/>
                                        </p:tgtEl>
                                      </p:cBhvr>
                                    </p:animEffect>
                                  </p:childTnLst>
                                </p:cTn>
                              </p:par>
                            </p:childTnLst>
                          </p:cTn>
                        </p:par>
                      </p:childTnLst>
                    </p:cTn>
                  </p:par>
                </p:childTnLst>
              </p:cTn>
              <p:nextCondLst>
                <p:cond evt="onClick" delay="0">
                  <p:tgtEl>
                    <p:spTgt spid="139"/>
                  </p:tgtEl>
                </p:cond>
              </p:nextCondLst>
            </p:seq>
            <p:seq concurrent="1" nextAc="seek">
              <p:cTn id="30" restart="whenNotActive" fill="hold" evtFilter="cancelBubble" nodeType="interactiveSeq">
                <p:stCondLst>
                  <p:cond evt="onClick" delay="0">
                    <p:tgtEl>
                      <p:spTgt spid="142"/>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2"/>
                                        </p:tgtEl>
                                        <p:attrNameLst>
                                          <p:attrName>style.visibility</p:attrName>
                                        </p:attrNameLst>
                                      </p:cBhvr>
                                      <p:to>
                                        <p:strVal val="hidden"/>
                                      </p:to>
                                    </p:set>
                                  </p:childTnLst>
                                </p:cTn>
                              </p:par>
                              <p:par>
                                <p:cTn id="35" presetID="1" presetClass="emph" presetSubtype="2" fill="hold" nodeType="withEffect">
                                  <p:stCondLst>
                                    <p:cond delay="0"/>
                                  </p:stCondLst>
                                  <p:childTnLst>
                                    <p:animClr clrSpc="rgb" dir="cw">
                                      <p:cBhvr>
                                        <p:cTn id="36" dur="500" fill="hold"/>
                                        <p:tgtEl>
                                          <p:spTgt spid="140"/>
                                        </p:tgtEl>
                                        <p:attrNameLst>
                                          <p:attrName>fillcolor</p:attrName>
                                        </p:attrNameLst>
                                      </p:cBhvr>
                                      <p:to>
                                        <a:srgbClr val="EE4036"/>
                                      </p:to>
                                    </p:animClr>
                                    <p:set>
                                      <p:cBhvr>
                                        <p:cTn id="37" dur="500" fill="hold"/>
                                        <p:tgtEl>
                                          <p:spTgt spid="140"/>
                                        </p:tgtEl>
                                        <p:attrNameLst>
                                          <p:attrName>fill.type</p:attrName>
                                        </p:attrNameLst>
                                      </p:cBhvr>
                                      <p:to>
                                        <p:strVal val="solid"/>
                                      </p:to>
                                    </p:set>
                                    <p:set>
                                      <p:cBhvr>
                                        <p:cTn id="38" dur="500" fill="hold"/>
                                        <p:tgtEl>
                                          <p:spTgt spid="140"/>
                                        </p:tgtEl>
                                        <p:attrNameLst>
                                          <p:attrName>fill.on</p:attrName>
                                        </p:attrNameLst>
                                      </p:cBhvr>
                                      <p:to>
                                        <p:strVal val="true"/>
                                      </p:to>
                                    </p:set>
                                  </p:childTnLst>
                                </p:cTn>
                              </p:par>
                              <p:par>
                                <p:cTn id="39" presetID="53" presetClass="entr" presetSubtype="16" fill="hold" nodeType="withEffect">
                                  <p:stCondLst>
                                    <p:cond delay="0"/>
                                  </p:stCondLst>
                                  <p:childTnLst>
                                    <p:set>
                                      <p:cBhvr>
                                        <p:cTn id="40" dur="1" fill="hold">
                                          <p:stCondLst>
                                            <p:cond delay="0"/>
                                          </p:stCondLst>
                                        </p:cTn>
                                        <p:tgtEl>
                                          <p:spTgt spid="141"/>
                                        </p:tgtEl>
                                        <p:attrNameLst>
                                          <p:attrName>style.visibility</p:attrName>
                                        </p:attrNameLst>
                                      </p:cBhvr>
                                      <p:to>
                                        <p:strVal val="visible"/>
                                      </p:to>
                                    </p:set>
                                    <p:anim calcmode="lin" valueType="num">
                                      <p:cBhvr>
                                        <p:cTn id="41" dur="500" fill="hold"/>
                                        <p:tgtEl>
                                          <p:spTgt spid="141"/>
                                        </p:tgtEl>
                                        <p:attrNameLst>
                                          <p:attrName>ppt_w</p:attrName>
                                        </p:attrNameLst>
                                      </p:cBhvr>
                                      <p:tavLst>
                                        <p:tav tm="0">
                                          <p:val>
                                            <p:fltVal val="0"/>
                                          </p:val>
                                        </p:tav>
                                        <p:tav tm="100000">
                                          <p:val>
                                            <p:strVal val="#ppt_w"/>
                                          </p:val>
                                        </p:tav>
                                      </p:tavLst>
                                    </p:anim>
                                    <p:anim calcmode="lin" valueType="num">
                                      <p:cBhvr>
                                        <p:cTn id="42" dur="500" fill="hold"/>
                                        <p:tgtEl>
                                          <p:spTgt spid="141"/>
                                        </p:tgtEl>
                                        <p:attrNameLst>
                                          <p:attrName>ppt_h</p:attrName>
                                        </p:attrNameLst>
                                      </p:cBhvr>
                                      <p:tavLst>
                                        <p:tav tm="0">
                                          <p:val>
                                            <p:fltVal val="0"/>
                                          </p:val>
                                        </p:tav>
                                        <p:tav tm="100000">
                                          <p:val>
                                            <p:strVal val="#ppt_h"/>
                                          </p:val>
                                        </p:tav>
                                      </p:tavLst>
                                    </p:anim>
                                    <p:animEffect transition="in" filter="fade">
                                      <p:cBhvr>
                                        <p:cTn id="43" dur="500"/>
                                        <p:tgtEl>
                                          <p:spTgt spid="141"/>
                                        </p:tgtEl>
                                      </p:cBhvr>
                                    </p:animEffect>
                                  </p:childTnLst>
                                </p:cTn>
                              </p:par>
                            </p:childTnLst>
                          </p:cTn>
                        </p:par>
                      </p:childTnLst>
                    </p:cTn>
                  </p:par>
                </p:childTnLst>
              </p:cTn>
              <p:nextCondLst>
                <p:cond evt="onClick" delay="0">
                  <p:tgtEl>
                    <p:spTgt spid="142"/>
                  </p:tgtEl>
                </p:cond>
              </p:nextCondLst>
            </p:seq>
            <p:seq concurrent="1" nextAc="seek">
              <p:cTn id="44" restart="whenNotActive" fill="hold" evtFilter="cancelBubble" nodeType="interactiveSeq">
                <p:stCondLst>
                  <p:cond evt="onClick" delay="0">
                    <p:tgtEl>
                      <p:spTgt spid="145"/>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145"/>
                                        </p:tgtEl>
                                        <p:attrNameLst>
                                          <p:attrName>style.visibility</p:attrName>
                                        </p:attrNameLst>
                                      </p:cBhvr>
                                      <p:to>
                                        <p:strVal val="hidden"/>
                                      </p:to>
                                    </p:set>
                                  </p:childTnLst>
                                </p:cTn>
                              </p:par>
                              <p:par>
                                <p:cTn id="49" presetID="1" presetClass="emph" presetSubtype="2" fill="hold" nodeType="withEffect">
                                  <p:stCondLst>
                                    <p:cond delay="0"/>
                                  </p:stCondLst>
                                  <p:childTnLst>
                                    <p:animClr clrSpc="rgb" dir="cw">
                                      <p:cBhvr>
                                        <p:cTn id="50" dur="500" fill="hold"/>
                                        <p:tgtEl>
                                          <p:spTgt spid="143"/>
                                        </p:tgtEl>
                                        <p:attrNameLst>
                                          <p:attrName>fillcolor</p:attrName>
                                        </p:attrNameLst>
                                      </p:cBhvr>
                                      <p:to>
                                        <a:srgbClr val="EE4036"/>
                                      </p:to>
                                    </p:animClr>
                                    <p:set>
                                      <p:cBhvr>
                                        <p:cTn id="51" dur="500" fill="hold"/>
                                        <p:tgtEl>
                                          <p:spTgt spid="143"/>
                                        </p:tgtEl>
                                        <p:attrNameLst>
                                          <p:attrName>fill.type</p:attrName>
                                        </p:attrNameLst>
                                      </p:cBhvr>
                                      <p:to>
                                        <p:strVal val="solid"/>
                                      </p:to>
                                    </p:set>
                                    <p:set>
                                      <p:cBhvr>
                                        <p:cTn id="52" dur="500" fill="hold"/>
                                        <p:tgtEl>
                                          <p:spTgt spid="143"/>
                                        </p:tgtEl>
                                        <p:attrNameLst>
                                          <p:attrName>fill.on</p:attrName>
                                        </p:attrNameLst>
                                      </p:cBhvr>
                                      <p:to>
                                        <p:strVal val="true"/>
                                      </p:to>
                                    </p:set>
                                  </p:childTnLst>
                                </p:cTn>
                              </p:par>
                              <p:par>
                                <p:cTn id="53" presetID="53" presetClass="entr" presetSubtype="16" fill="hold" nodeType="withEffect">
                                  <p:stCondLst>
                                    <p:cond delay="0"/>
                                  </p:stCondLst>
                                  <p:childTnLst>
                                    <p:set>
                                      <p:cBhvr>
                                        <p:cTn id="54" dur="1" fill="hold">
                                          <p:stCondLst>
                                            <p:cond delay="0"/>
                                          </p:stCondLst>
                                        </p:cTn>
                                        <p:tgtEl>
                                          <p:spTgt spid="144"/>
                                        </p:tgtEl>
                                        <p:attrNameLst>
                                          <p:attrName>style.visibility</p:attrName>
                                        </p:attrNameLst>
                                      </p:cBhvr>
                                      <p:to>
                                        <p:strVal val="visible"/>
                                      </p:to>
                                    </p:set>
                                    <p:anim calcmode="lin" valueType="num">
                                      <p:cBhvr>
                                        <p:cTn id="55" dur="500" fill="hold"/>
                                        <p:tgtEl>
                                          <p:spTgt spid="144"/>
                                        </p:tgtEl>
                                        <p:attrNameLst>
                                          <p:attrName>ppt_w</p:attrName>
                                        </p:attrNameLst>
                                      </p:cBhvr>
                                      <p:tavLst>
                                        <p:tav tm="0">
                                          <p:val>
                                            <p:fltVal val="0"/>
                                          </p:val>
                                        </p:tav>
                                        <p:tav tm="100000">
                                          <p:val>
                                            <p:strVal val="#ppt_w"/>
                                          </p:val>
                                        </p:tav>
                                      </p:tavLst>
                                    </p:anim>
                                    <p:anim calcmode="lin" valueType="num">
                                      <p:cBhvr>
                                        <p:cTn id="56" dur="500" fill="hold"/>
                                        <p:tgtEl>
                                          <p:spTgt spid="144"/>
                                        </p:tgtEl>
                                        <p:attrNameLst>
                                          <p:attrName>ppt_h</p:attrName>
                                        </p:attrNameLst>
                                      </p:cBhvr>
                                      <p:tavLst>
                                        <p:tav tm="0">
                                          <p:val>
                                            <p:fltVal val="0"/>
                                          </p:val>
                                        </p:tav>
                                        <p:tav tm="100000">
                                          <p:val>
                                            <p:strVal val="#ppt_h"/>
                                          </p:val>
                                        </p:tav>
                                      </p:tavLst>
                                    </p:anim>
                                    <p:animEffect transition="in" filter="fade">
                                      <p:cBhvr>
                                        <p:cTn id="57" dur="500"/>
                                        <p:tgtEl>
                                          <p:spTgt spid="144"/>
                                        </p:tgtEl>
                                      </p:cBhvr>
                                    </p:animEffect>
                                  </p:childTnLst>
                                </p:cTn>
                              </p:par>
                            </p:childTnLst>
                          </p:cTn>
                        </p:par>
                      </p:childTnLst>
                    </p:cTn>
                  </p:par>
                </p:childTnLst>
              </p:cTn>
              <p:nextCondLst>
                <p:cond evt="onClick" delay="0">
                  <p:tgtEl>
                    <p:spTgt spid="145"/>
                  </p:tgtEl>
                </p:cond>
              </p:nextCondLst>
            </p:seq>
            <p:seq concurrent="1" nextAc="seek">
              <p:cTn id="58" restart="whenNotActive" fill="hold" evtFilter="cancelBubble" nodeType="interactiveSeq">
                <p:stCondLst>
                  <p:cond evt="onClick" delay="0">
                    <p:tgtEl>
                      <p:spTgt spid="148"/>
                    </p:tgtEl>
                  </p:cond>
                </p:stCondLst>
                <p:endSync evt="end" delay="0">
                  <p:rtn val="all"/>
                </p:endSync>
                <p:childTnLst>
                  <p:par>
                    <p:cTn id="59" fill="hold">
                      <p:stCondLst>
                        <p:cond delay="0"/>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148"/>
                                        </p:tgtEl>
                                        <p:attrNameLst>
                                          <p:attrName>style.visibility</p:attrName>
                                        </p:attrNameLst>
                                      </p:cBhvr>
                                      <p:to>
                                        <p:strVal val="hidden"/>
                                      </p:to>
                                    </p:set>
                                  </p:childTnLst>
                                </p:cTn>
                              </p:par>
                              <p:par>
                                <p:cTn id="63" presetID="1" presetClass="emph" presetSubtype="2" fill="hold" nodeType="withEffect">
                                  <p:stCondLst>
                                    <p:cond delay="0"/>
                                  </p:stCondLst>
                                  <p:childTnLst>
                                    <p:animClr clrSpc="rgb" dir="cw">
                                      <p:cBhvr>
                                        <p:cTn id="64" dur="500" fill="hold"/>
                                        <p:tgtEl>
                                          <p:spTgt spid="146"/>
                                        </p:tgtEl>
                                        <p:attrNameLst>
                                          <p:attrName>fillcolor</p:attrName>
                                        </p:attrNameLst>
                                      </p:cBhvr>
                                      <p:to>
                                        <a:srgbClr val="EE4036"/>
                                      </p:to>
                                    </p:animClr>
                                    <p:set>
                                      <p:cBhvr>
                                        <p:cTn id="65" dur="500" fill="hold"/>
                                        <p:tgtEl>
                                          <p:spTgt spid="146"/>
                                        </p:tgtEl>
                                        <p:attrNameLst>
                                          <p:attrName>fill.type</p:attrName>
                                        </p:attrNameLst>
                                      </p:cBhvr>
                                      <p:to>
                                        <p:strVal val="solid"/>
                                      </p:to>
                                    </p:set>
                                    <p:set>
                                      <p:cBhvr>
                                        <p:cTn id="66" dur="500" fill="hold"/>
                                        <p:tgtEl>
                                          <p:spTgt spid="146"/>
                                        </p:tgtEl>
                                        <p:attrNameLst>
                                          <p:attrName>fill.on</p:attrName>
                                        </p:attrNameLst>
                                      </p:cBhvr>
                                      <p:to>
                                        <p:strVal val="true"/>
                                      </p:to>
                                    </p:set>
                                  </p:childTnLst>
                                </p:cTn>
                              </p:par>
                              <p:par>
                                <p:cTn id="67" presetID="53" presetClass="entr" presetSubtype="16" fill="hold" nodeType="withEffect">
                                  <p:stCondLst>
                                    <p:cond delay="0"/>
                                  </p:stCondLst>
                                  <p:childTnLst>
                                    <p:set>
                                      <p:cBhvr>
                                        <p:cTn id="68" dur="1" fill="hold">
                                          <p:stCondLst>
                                            <p:cond delay="0"/>
                                          </p:stCondLst>
                                        </p:cTn>
                                        <p:tgtEl>
                                          <p:spTgt spid="147"/>
                                        </p:tgtEl>
                                        <p:attrNameLst>
                                          <p:attrName>style.visibility</p:attrName>
                                        </p:attrNameLst>
                                      </p:cBhvr>
                                      <p:to>
                                        <p:strVal val="visible"/>
                                      </p:to>
                                    </p:set>
                                    <p:anim calcmode="lin" valueType="num">
                                      <p:cBhvr>
                                        <p:cTn id="69" dur="500" fill="hold"/>
                                        <p:tgtEl>
                                          <p:spTgt spid="147"/>
                                        </p:tgtEl>
                                        <p:attrNameLst>
                                          <p:attrName>ppt_w</p:attrName>
                                        </p:attrNameLst>
                                      </p:cBhvr>
                                      <p:tavLst>
                                        <p:tav tm="0">
                                          <p:val>
                                            <p:fltVal val="0"/>
                                          </p:val>
                                        </p:tav>
                                        <p:tav tm="100000">
                                          <p:val>
                                            <p:strVal val="#ppt_w"/>
                                          </p:val>
                                        </p:tav>
                                      </p:tavLst>
                                    </p:anim>
                                    <p:anim calcmode="lin" valueType="num">
                                      <p:cBhvr>
                                        <p:cTn id="70" dur="500" fill="hold"/>
                                        <p:tgtEl>
                                          <p:spTgt spid="147"/>
                                        </p:tgtEl>
                                        <p:attrNameLst>
                                          <p:attrName>ppt_h</p:attrName>
                                        </p:attrNameLst>
                                      </p:cBhvr>
                                      <p:tavLst>
                                        <p:tav tm="0">
                                          <p:val>
                                            <p:fltVal val="0"/>
                                          </p:val>
                                        </p:tav>
                                        <p:tav tm="100000">
                                          <p:val>
                                            <p:strVal val="#ppt_h"/>
                                          </p:val>
                                        </p:tav>
                                      </p:tavLst>
                                    </p:anim>
                                    <p:animEffect transition="in" filter="fade">
                                      <p:cBhvr>
                                        <p:cTn id="71" dur="500"/>
                                        <p:tgtEl>
                                          <p:spTgt spid="147"/>
                                        </p:tgtEl>
                                      </p:cBhvr>
                                    </p:animEffect>
                                  </p:childTnLst>
                                </p:cTn>
                              </p:par>
                            </p:childTnLst>
                          </p:cTn>
                        </p:par>
                      </p:childTnLst>
                    </p:cTn>
                  </p:par>
                </p:childTnLst>
              </p:cTn>
              <p:nextCondLst>
                <p:cond evt="onClick" delay="0">
                  <p:tgtEl>
                    <p:spTgt spid="148"/>
                  </p:tgtEl>
                </p:cond>
              </p:nextCondLst>
            </p:seq>
            <p:seq concurrent="1" nextAc="seek">
              <p:cTn id="72" restart="whenNotActive" fill="hold" evtFilter="cancelBubble" nodeType="interactiveSeq">
                <p:stCondLst>
                  <p:cond evt="onClick" delay="0">
                    <p:tgtEl>
                      <p:spTgt spid="151"/>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51"/>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149"/>
                                        </p:tgtEl>
                                        <p:attrNameLst>
                                          <p:attrName>fillcolor</p:attrName>
                                        </p:attrNameLst>
                                      </p:cBhvr>
                                      <p:to>
                                        <a:srgbClr val="EE4036"/>
                                      </p:to>
                                    </p:animClr>
                                    <p:set>
                                      <p:cBhvr>
                                        <p:cTn id="79" dur="500" fill="hold"/>
                                        <p:tgtEl>
                                          <p:spTgt spid="149"/>
                                        </p:tgtEl>
                                        <p:attrNameLst>
                                          <p:attrName>fill.type</p:attrName>
                                        </p:attrNameLst>
                                      </p:cBhvr>
                                      <p:to>
                                        <p:strVal val="solid"/>
                                      </p:to>
                                    </p:set>
                                    <p:set>
                                      <p:cBhvr>
                                        <p:cTn id="80" dur="500" fill="hold"/>
                                        <p:tgtEl>
                                          <p:spTgt spid="149"/>
                                        </p:tgtEl>
                                        <p:attrNameLst>
                                          <p:attrName>fill.on</p:attrName>
                                        </p:attrNameLst>
                                      </p:cBhvr>
                                      <p:to>
                                        <p:strVal val="true"/>
                                      </p:to>
                                    </p:set>
                                  </p:childTnLst>
                                </p:cTn>
                              </p:par>
                              <p:par>
                                <p:cTn id="81" presetID="53" presetClass="entr" presetSubtype="16" fill="hold" nodeType="withEffect">
                                  <p:stCondLst>
                                    <p:cond delay="0"/>
                                  </p:stCondLst>
                                  <p:childTnLst>
                                    <p:set>
                                      <p:cBhvr>
                                        <p:cTn id="82" dur="1" fill="hold">
                                          <p:stCondLst>
                                            <p:cond delay="0"/>
                                          </p:stCondLst>
                                        </p:cTn>
                                        <p:tgtEl>
                                          <p:spTgt spid="150"/>
                                        </p:tgtEl>
                                        <p:attrNameLst>
                                          <p:attrName>style.visibility</p:attrName>
                                        </p:attrNameLst>
                                      </p:cBhvr>
                                      <p:to>
                                        <p:strVal val="visible"/>
                                      </p:to>
                                    </p:set>
                                    <p:anim calcmode="lin" valueType="num">
                                      <p:cBhvr>
                                        <p:cTn id="83" dur="500" fill="hold"/>
                                        <p:tgtEl>
                                          <p:spTgt spid="150"/>
                                        </p:tgtEl>
                                        <p:attrNameLst>
                                          <p:attrName>ppt_w</p:attrName>
                                        </p:attrNameLst>
                                      </p:cBhvr>
                                      <p:tavLst>
                                        <p:tav tm="0">
                                          <p:val>
                                            <p:fltVal val="0"/>
                                          </p:val>
                                        </p:tav>
                                        <p:tav tm="100000">
                                          <p:val>
                                            <p:strVal val="#ppt_w"/>
                                          </p:val>
                                        </p:tav>
                                      </p:tavLst>
                                    </p:anim>
                                    <p:anim calcmode="lin" valueType="num">
                                      <p:cBhvr>
                                        <p:cTn id="84" dur="500" fill="hold"/>
                                        <p:tgtEl>
                                          <p:spTgt spid="150"/>
                                        </p:tgtEl>
                                        <p:attrNameLst>
                                          <p:attrName>ppt_h</p:attrName>
                                        </p:attrNameLst>
                                      </p:cBhvr>
                                      <p:tavLst>
                                        <p:tav tm="0">
                                          <p:val>
                                            <p:fltVal val="0"/>
                                          </p:val>
                                        </p:tav>
                                        <p:tav tm="100000">
                                          <p:val>
                                            <p:strVal val="#ppt_h"/>
                                          </p:val>
                                        </p:tav>
                                      </p:tavLst>
                                    </p:anim>
                                    <p:animEffect transition="in" filter="fade">
                                      <p:cBhvr>
                                        <p:cTn id="85" dur="500"/>
                                        <p:tgtEl>
                                          <p:spTgt spid="150"/>
                                        </p:tgtEl>
                                      </p:cBhvr>
                                    </p:animEffect>
                                  </p:childTnLst>
                                </p:cTn>
                              </p:par>
                            </p:childTnLst>
                          </p:cTn>
                        </p:par>
                      </p:childTnLst>
                    </p:cTn>
                  </p:par>
                </p:childTnLst>
              </p:cTn>
              <p:nextCondLst>
                <p:cond evt="onClick" delay="0">
                  <p:tgtEl>
                    <p:spTgt spid="151"/>
                  </p:tgtEl>
                </p:cond>
              </p:nextCondLst>
            </p:seq>
            <p:seq concurrent="1" nextAc="seek">
              <p:cTn id="86" restart="whenNotActive" fill="hold" evtFilter="cancelBubble" nodeType="interactiveSeq">
                <p:stCondLst>
                  <p:cond evt="onClick" delay="0">
                    <p:tgtEl>
                      <p:spTgt spid="152"/>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152"/>
                                        </p:tgtEl>
                                        <p:attrNameLst>
                                          <p:attrName>style.visibility</p:attrName>
                                        </p:attrNameLst>
                                      </p:cBhvr>
                                      <p:to>
                                        <p:strVal val="hidden"/>
                                      </p:to>
                                    </p:set>
                                  </p:childTnLst>
                                </p:cTn>
                              </p:par>
                              <p:par>
                                <p:cTn id="91" presetID="1" presetClass="emph" presetSubtype="2" fill="hold" nodeType="withEffect">
                                  <p:stCondLst>
                                    <p:cond delay="0"/>
                                  </p:stCondLst>
                                  <p:childTnLst>
                                    <p:animClr clrSpc="rgb" dir="cw">
                                      <p:cBhvr>
                                        <p:cTn id="92" dur="500" fill="hold"/>
                                        <p:tgtEl>
                                          <p:spTgt spid="135"/>
                                        </p:tgtEl>
                                        <p:attrNameLst>
                                          <p:attrName>fillcolor</p:attrName>
                                        </p:attrNameLst>
                                      </p:cBhvr>
                                      <p:to>
                                        <a:srgbClr val="EE4036"/>
                                      </p:to>
                                    </p:animClr>
                                    <p:set>
                                      <p:cBhvr>
                                        <p:cTn id="93" dur="500" fill="hold"/>
                                        <p:tgtEl>
                                          <p:spTgt spid="135"/>
                                        </p:tgtEl>
                                        <p:attrNameLst>
                                          <p:attrName>fill.type</p:attrName>
                                        </p:attrNameLst>
                                      </p:cBhvr>
                                      <p:to>
                                        <p:strVal val="solid"/>
                                      </p:to>
                                    </p:set>
                                    <p:set>
                                      <p:cBhvr>
                                        <p:cTn id="94" dur="500" fill="hold"/>
                                        <p:tgtEl>
                                          <p:spTgt spid="135"/>
                                        </p:tgtEl>
                                        <p:attrNameLst>
                                          <p:attrName>fill.on</p:attrName>
                                        </p:attrNameLst>
                                      </p:cBhvr>
                                      <p:to>
                                        <p:strVal val="true"/>
                                      </p:to>
                                    </p:set>
                                  </p:childTnLst>
                                </p:cTn>
                              </p:par>
                              <p:par>
                                <p:cTn id="95" presetID="53" presetClass="entr" presetSubtype="16" fill="hold" nodeType="withEffect">
                                  <p:stCondLst>
                                    <p:cond delay="0"/>
                                  </p:stCondLst>
                                  <p:childTnLst>
                                    <p:set>
                                      <p:cBhvr>
                                        <p:cTn id="96" dur="1" fill="hold">
                                          <p:stCondLst>
                                            <p:cond delay="0"/>
                                          </p:stCondLst>
                                        </p:cTn>
                                        <p:tgtEl>
                                          <p:spTgt spid="136"/>
                                        </p:tgtEl>
                                        <p:attrNameLst>
                                          <p:attrName>style.visibility</p:attrName>
                                        </p:attrNameLst>
                                      </p:cBhvr>
                                      <p:to>
                                        <p:strVal val="visible"/>
                                      </p:to>
                                    </p:set>
                                    <p:anim calcmode="lin" valueType="num">
                                      <p:cBhvr>
                                        <p:cTn id="97" dur="500" fill="hold"/>
                                        <p:tgtEl>
                                          <p:spTgt spid="136"/>
                                        </p:tgtEl>
                                        <p:attrNameLst>
                                          <p:attrName>ppt_w</p:attrName>
                                        </p:attrNameLst>
                                      </p:cBhvr>
                                      <p:tavLst>
                                        <p:tav tm="0">
                                          <p:val>
                                            <p:fltVal val="0"/>
                                          </p:val>
                                        </p:tav>
                                        <p:tav tm="100000">
                                          <p:val>
                                            <p:strVal val="#ppt_w"/>
                                          </p:val>
                                        </p:tav>
                                      </p:tavLst>
                                    </p:anim>
                                    <p:anim calcmode="lin" valueType="num">
                                      <p:cBhvr>
                                        <p:cTn id="98" dur="500" fill="hold"/>
                                        <p:tgtEl>
                                          <p:spTgt spid="136"/>
                                        </p:tgtEl>
                                        <p:attrNameLst>
                                          <p:attrName>ppt_h</p:attrName>
                                        </p:attrNameLst>
                                      </p:cBhvr>
                                      <p:tavLst>
                                        <p:tav tm="0">
                                          <p:val>
                                            <p:fltVal val="0"/>
                                          </p:val>
                                        </p:tav>
                                        <p:tav tm="100000">
                                          <p:val>
                                            <p:strVal val="#ppt_h"/>
                                          </p:val>
                                        </p:tav>
                                      </p:tavLst>
                                    </p:anim>
                                    <p:animEffect transition="in" filter="fade">
                                      <p:cBhvr>
                                        <p:cTn id="99" dur="500"/>
                                        <p:tgtEl>
                                          <p:spTgt spid="136"/>
                                        </p:tgtEl>
                                      </p:cBhvr>
                                    </p:animEffect>
                                  </p:childTnLst>
                                </p:cTn>
                              </p:par>
                            </p:childTnLst>
                          </p:cTn>
                        </p:par>
                      </p:childTnLst>
                    </p:cTn>
                  </p:par>
                </p:childTnLst>
              </p:cTn>
              <p:nextCondLst>
                <p:cond evt="onClick" delay="0">
                  <p:tgtEl>
                    <p:spTgt spid="152"/>
                  </p:tgtEl>
                </p:cond>
              </p:nextCondLst>
            </p:seq>
            <p:seq concurrent="1" nextAc="seek">
              <p:cTn id="100" restart="whenNotActive" fill="hold" evtFilter="cancelBubble" nodeType="interactiveSeq">
                <p:stCondLst>
                  <p:cond evt="onClick" delay="0">
                    <p:tgtEl>
                      <p:spTgt spid="171"/>
                    </p:tgtEl>
                  </p:cond>
                </p:stCondLst>
                <p:endSync evt="end" delay="0">
                  <p:rtn val="all"/>
                </p:endSync>
                <p:childTnLst>
                  <p:par>
                    <p:cTn id="101" fill="hold">
                      <p:stCondLst>
                        <p:cond delay="0"/>
                      </p:stCondLst>
                      <p:childTnLst>
                        <p:par>
                          <p:cTn id="102" fill="hold">
                            <p:stCondLst>
                              <p:cond delay="0"/>
                            </p:stCondLst>
                            <p:childTnLst>
                              <p:par>
                                <p:cTn id="103" presetID="1" presetClass="exit" presetSubtype="0" fill="hold" nodeType="clickEffect">
                                  <p:stCondLst>
                                    <p:cond delay="0"/>
                                  </p:stCondLst>
                                  <p:childTnLst>
                                    <p:set>
                                      <p:cBhvr>
                                        <p:cTn id="104" dur="1" fill="hold">
                                          <p:stCondLst>
                                            <p:cond delay="0"/>
                                          </p:stCondLst>
                                        </p:cTn>
                                        <p:tgtEl>
                                          <p:spTgt spid="171"/>
                                        </p:tgtEl>
                                        <p:attrNameLst>
                                          <p:attrName>style.visibility</p:attrName>
                                        </p:attrNameLst>
                                      </p:cBhvr>
                                      <p:to>
                                        <p:strVal val="hidden"/>
                                      </p:to>
                                    </p:set>
                                  </p:childTnLst>
                                </p:cTn>
                              </p:par>
                              <p:par>
                                <p:cTn id="105" presetID="1" presetClass="emph" presetSubtype="2" fill="hold" nodeType="withEffect">
                                  <p:stCondLst>
                                    <p:cond delay="0"/>
                                  </p:stCondLst>
                                  <p:childTnLst>
                                    <p:animClr clrSpc="rgb" dir="cw">
                                      <p:cBhvr>
                                        <p:cTn id="106" dur="500" fill="hold"/>
                                        <p:tgtEl>
                                          <p:spTgt spid="169"/>
                                        </p:tgtEl>
                                        <p:attrNameLst>
                                          <p:attrName>fillcolor</p:attrName>
                                        </p:attrNameLst>
                                      </p:cBhvr>
                                      <p:to>
                                        <a:srgbClr val="EE4036"/>
                                      </p:to>
                                    </p:animClr>
                                    <p:set>
                                      <p:cBhvr>
                                        <p:cTn id="107" dur="500" fill="hold"/>
                                        <p:tgtEl>
                                          <p:spTgt spid="169"/>
                                        </p:tgtEl>
                                        <p:attrNameLst>
                                          <p:attrName>fill.type</p:attrName>
                                        </p:attrNameLst>
                                      </p:cBhvr>
                                      <p:to>
                                        <p:strVal val="solid"/>
                                      </p:to>
                                    </p:set>
                                    <p:set>
                                      <p:cBhvr>
                                        <p:cTn id="108" dur="500" fill="hold"/>
                                        <p:tgtEl>
                                          <p:spTgt spid="169"/>
                                        </p:tgtEl>
                                        <p:attrNameLst>
                                          <p:attrName>fill.on</p:attrName>
                                        </p:attrNameLst>
                                      </p:cBhvr>
                                      <p:to>
                                        <p:strVal val="true"/>
                                      </p:to>
                                    </p:set>
                                  </p:childTnLst>
                                </p:cTn>
                              </p:par>
                              <p:par>
                                <p:cTn id="109" presetID="53" presetClass="entr" presetSubtype="16" fill="hold" nodeType="withEffect">
                                  <p:stCondLst>
                                    <p:cond delay="0"/>
                                  </p:stCondLst>
                                  <p:childTnLst>
                                    <p:set>
                                      <p:cBhvr>
                                        <p:cTn id="110" dur="1" fill="hold">
                                          <p:stCondLst>
                                            <p:cond delay="0"/>
                                          </p:stCondLst>
                                        </p:cTn>
                                        <p:tgtEl>
                                          <p:spTgt spid="170"/>
                                        </p:tgtEl>
                                        <p:attrNameLst>
                                          <p:attrName>style.visibility</p:attrName>
                                        </p:attrNameLst>
                                      </p:cBhvr>
                                      <p:to>
                                        <p:strVal val="visible"/>
                                      </p:to>
                                    </p:set>
                                    <p:anim calcmode="lin" valueType="num">
                                      <p:cBhvr>
                                        <p:cTn id="111" dur="500" fill="hold"/>
                                        <p:tgtEl>
                                          <p:spTgt spid="170"/>
                                        </p:tgtEl>
                                        <p:attrNameLst>
                                          <p:attrName>ppt_w</p:attrName>
                                        </p:attrNameLst>
                                      </p:cBhvr>
                                      <p:tavLst>
                                        <p:tav tm="0">
                                          <p:val>
                                            <p:fltVal val="0"/>
                                          </p:val>
                                        </p:tav>
                                        <p:tav tm="100000">
                                          <p:val>
                                            <p:strVal val="#ppt_w"/>
                                          </p:val>
                                        </p:tav>
                                      </p:tavLst>
                                    </p:anim>
                                    <p:anim calcmode="lin" valueType="num">
                                      <p:cBhvr>
                                        <p:cTn id="112" dur="500" fill="hold"/>
                                        <p:tgtEl>
                                          <p:spTgt spid="170"/>
                                        </p:tgtEl>
                                        <p:attrNameLst>
                                          <p:attrName>ppt_h</p:attrName>
                                        </p:attrNameLst>
                                      </p:cBhvr>
                                      <p:tavLst>
                                        <p:tav tm="0">
                                          <p:val>
                                            <p:fltVal val="0"/>
                                          </p:val>
                                        </p:tav>
                                        <p:tav tm="100000">
                                          <p:val>
                                            <p:strVal val="#ppt_h"/>
                                          </p:val>
                                        </p:tav>
                                      </p:tavLst>
                                    </p:anim>
                                    <p:animEffect transition="in" filter="fade">
                                      <p:cBhvr>
                                        <p:cTn id="113" dur="500"/>
                                        <p:tgtEl>
                                          <p:spTgt spid="170"/>
                                        </p:tgtEl>
                                      </p:cBhvr>
                                    </p:animEffect>
                                  </p:childTnLst>
                                </p:cTn>
                              </p:par>
                            </p:childTnLst>
                          </p:cTn>
                        </p:par>
                      </p:childTnLst>
                    </p:cTn>
                  </p:par>
                </p:childTnLst>
              </p:cTn>
              <p:nextCondLst>
                <p:cond evt="onClick" delay="0">
                  <p:tgtEl>
                    <p:spTgt spid="171"/>
                  </p:tgtEl>
                </p:cond>
              </p:nextCondLst>
            </p:seq>
            <p:seq concurrent="1" nextAc="seek">
              <p:cTn id="114" restart="whenNotActive" fill="hold" evtFilter="cancelBubble" nodeType="interactiveSeq">
                <p:stCondLst>
                  <p:cond evt="onClick" delay="0">
                    <p:tgtEl>
                      <p:spTgt spid="4"/>
                    </p:tgtEl>
                  </p:cond>
                </p:stCondLst>
                <p:endSync evt="end" delay="0">
                  <p:rtn val="all"/>
                </p:endSync>
                <p:childTnLst>
                  <p:par>
                    <p:cTn id="115" fill="hold">
                      <p:stCondLst>
                        <p:cond delay="0"/>
                      </p:stCondLst>
                      <p:childTnLst>
                        <p:par>
                          <p:cTn id="116" fill="hold">
                            <p:stCondLst>
                              <p:cond delay="0"/>
                            </p:stCondLst>
                            <p:childTnLst>
                              <p:par>
                                <p:cTn id="117" presetID="53" presetClass="entr" presetSubtype="16" fill="hold" grpId="0" nodeType="withEffect">
                                  <p:stCondLst>
                                    <p:cond delay="0"/>
                                  </p:stCondLst>
                                  <p:childTnLst>
                                    <p:set>
                                      <p:cBhvr>
                                        <p:cTn id="118" dur="1" fill="hold">
                                          <p:stCondLst>
                                            <p:cond delay="0"/>
                                          </p:stCondLst>
                                        </p:cTn>
                                        <p:tgtEl>
                                          <p:spTgt spid="232"/>
                                        </p:tgtEl>
                                        <p:attrNameLst>
                                          <p:attrName>style.visibility</p:attrName>
                                        </p:attrNameLst>
                                      </p:cBhvr>
                                      <p:to>
                                        <p:strVal val="visible"/>
                                      </p:to>
                                    </p:set>
                                    <p:anim calcmode="lin" valueType="num">
                                      <p:cBhvr>
                                        <p:cTn id="119" dur="500" fill="hold"/>
                                        <p:tgtEl>
                                          <p:spTgt spid="232"/>
                                        </p:tgtEl>
                                        <p:attrNameLst>
                                          <p:attrName>ppt_w</p:attrName>
                                        </p:attrNameLst>
                                      </p:cBhvr>
                                      <p:tavLst>
                                        <p:tav tm="0">
                                          <p:val>
                                            <p:fltVal val="0"/>
                                          </p:val>
                                        </p:tav>
                                        <p:tav tm="100000">
                                          <p:val>
                                            <p:strVal val="#ppt_w"/>
                                          </p:val>
                                        </p:tav>
                                      </p:tavLst>
                                    </p:anim>
                                    <p:anim calcmode="lin" valueType="num">
                                      <p:cBhvr>
                                        <p:cTn id="120" dur="500" fill="hold"/>
                                        <p:tgtEl>
                                          <p:spTgt spid="232"/>
                                        </p:tgtEl>
                                        <p:attrNameLst>
                                          <p:attrName>ppt_h</p:attrName>
                                        </p:attrNameLst>
                                      </p:cBhvr>
                                      <p:tavLst>
                                        <p:tav tm="0">
                                          <p:val>
                                            <p:fltVal val="0"/>
                                          </p:val>
                                        </p:tav>
                                        <p:tav tm="100000">
                                          <p:val>
                                            <p:strVal val="#ppt_h"/>
                                          </p:val>
                                        </p:tav>
                                      </p:tavLst>
                                    </p:anim>
                                    <p:animEffect transition="in" filter="fade">
                                      <p:cBhvr>
                                        <p:cTn id="121" dur="500"/>
                                        <p:tgtEl>
                                          <p:spTgt spid="232"/>
                                        </p:tgtEl>
                                      </p:cBhvr>
                                    </p:animEffect>
                                  </p:childTnLst>
                                  <p:subTnLst>
                                    <p:audio>
                                      <p:cMediaNode>
                                        <p:cTn display="0" masterRel="sameClick">
                                          <p:stCondLst>
                                            <p:cond evt="begin" delay="0">
                                              <p:tn val="117"/>
                                            </p:cond>
                                          </p:stCondLst>
                                          <p:endCondLst>
                                            <p:cond evt="onStopAudio" delay="0">
                                              <p:tgtEl>
                                                <p:sldTgt/>
                                              </p:tgtEl>
                                            </p:cond>
                                          </p:endCondLst>
                                        </p:cTn>
                                        <p:tgtEl>
                                          <p:sndTgt r:embed="rId3" name="Bling.wav"/>
                                        </p:tgtEl>
                                      </p:cMediaNode>
                                    </p:audio>
                                  </p:subTnLst>
                                </p:cTn>
                              </p:par>
                              <p:par>
                                <p:cTn id="122" presetID="26" presetClass="emph" presetSubtype="0" fill="hold" grpId="1" nodeType="withEffect">
                                  <p:stCondLst>
                                    <p:cond delay="500"/>
                                  </p:stCondLst>
                                  <p:childTnLst>
                                    <p:animEffect transition="out" filter="fade">
                                      <p:cBhvr>
                                        <p:cTn id="123" dur="500" tmFilter="0, 0; .2, .5; .8, .5; 1, 0"/>
                                        <p:tgtEl>
                                          <p:spTgt spid="232"/>
                                        </p:tgtEl>
                                      </p:cBhvr>
                                    </p:animEffect>
                                    <p:animScale>
                                      <p:cBhvr>
                                        <p:cTn id="124" dur="250" autoRev="1" fill="hold"/>
                                        <p:tgtEl>
                                          <p:spTgt spid="232"/>
                                        </p:tgtEl>
                                      </p:cBhvr>
                                      <p:by x="105000" y="105000"/>
                                    </p:animScale>
                                  </p:childTnLst>
                                </p:cTn>
                              </p:par>
                              <p:par>
                                <p:cTn id="125" presetID="53" presetClass="entr" presetSubtype="16" fill="hold" grpId="0" nodeType="withEffect">
                                  <p:stCondLst>
                                    <p:cond delay="0"/>
                                  </p:stCondLst>
                                  <p:childTnLst>
                                    <p:set>
                                      <p:cBhvr>
                                        <p:cTn id="126" dur="1" fill="hold">
                                          <p:stCondLst>
                                            <p:cond delay="0"/>
                                          </p:stCondLst>
                                        </p:cTn>
                                        <p:tgtEl>
                                          <p:spTgt spid="233"/>
                                        </p:tgtEl>
                                        <p:attrNameLst>
                                          <p:attrName>style.visibility</p:attrName>
                                        </p:attrNameLst>
                                      </p:cBhvr>
                                      <p:to>
                                        <p:strVal val="visible"/>
                                      </p:to>
                                    </p:set>
                                    <p:anim calcmode="lin" valueType="num">
                                      <p:cBhvr>
                                        <p:cTn id="127" dur="500" fill="hold"/>
                                        <p:tgtEl>
                                          <p:spTgt spid="233"/>
                                        </p:tgtEl>
                                        <p:attrNameLst>
                                          <p:attrName>ppt_w</p:attrName>
                                        </p:attrNameLst>
                                      </p:cBhvr>
                                      <p:tavLst>
                                        <p:tav tm="0">
                                          <p:val>
                                            <p:fltVal val="0"/>
                                          </p:val>
                                        </p:tav>
                                        <p:tav tm="100000">
                                          <p:val>
                                            <p:strVal val="#ppt_w"/>
                                          </p:val>
                                        </p:tav>
                                      </p:tavLst>
                                    </p:anim>
                                    <p:anim calcmode="lin" valueType="num">
                                      <p:cBhvr>
                                        <p:cTn id="128" dur="500" fill="hold"/>
                                        <p:tgtEl>
                                          <p:spTgt spid="233"/>
                                        </p:tgtEl>
                                        <p:attrNameLst>
                                          <p:attrName>ppt_h</p:attrName>
                                        </p:attrNameLst>
                                      </p:cBhvr>
                                      <p:tavLst>
                                        <p:tav tm="0">
                                          <p:val>
                                            <p:fltVal val="0"/>
                                          </p:val>
                                        </p:tav>
                                        <p:tav tm="100000">
                                          <p:val>
                                            <p:strVal val="#ppt_h"/>
                                          </p:val>
                                        </p:tav>
                                      </p:tavLst>
                                    </p:anim>
                                    <p:animEffect transition="in" filter="fade">
                                      <p:cBhvr>
                                        <p:cTn id="129" dur="500"/>
                                        <p:tgtEl>
                                          <p:spTgt spid="233"/>
                                        </p:tgtEl>
                                      </p:cBhvr>
                                    </p:animEffect>
                                  </p:childTnLst>
                                  <p:subTnLst>
                                    <p:audio>
                                      <p:cMediaNode>
                                        <p:cTn display="0" masterRel="sameClick">
                                          <p:stCondLst>
                                            <p:cond evt="begin" delay="0">
                                              <p:tn val="125"/>
                                            </p:cond>
                                          </p:stCondLst>
                                          <p:endCondLst>
                                            <p:cond evt="onStopAudio" delay="0">
                                              <p:tgtEl>
                                                <p:sldTgt/>
                                              </p:tgtEl>
                                            </p:cond>
                                          </p:endCondLst>
                                        </p:cTn>
                                        <p:tgtEl>
                                          <p:sndTgt r:embed="rId3" name="Bling.wav"/>
                                        </p:tgtEl>
                                      </p:cMediaNode>
                                    </p:audio>
                                  </p:subTnLst>
                                </p:cTn>
                              </p:par>
                              <p:par>
                                <p:cTn id="130" presetID="26" presetClass="emph" presetSubtype="0" fill="hold" grpId="1" nodeType="withEffect">
                                  <p:stCondLst>
                                    <p:cond delay="500"/>
                                  </p:stCondLst>
                                  <p:childTnLst>
                                    <p:animEffect transition="out" filter="fade">
                                      <p:cBhvr>
                                        <p:cTn id="131" dur="500" tmFilter="0, 0; .2, .5; .8, .5; 1, 0"/>
                                        <p:tgtEl>
                                          <p:spTgt spid="233"/>
                                        </p:tgtEl>
                                      </p:cBhvr>
                                    </p:animEffect>
                                    <p:animScale>
                                      <p:cBhvr>
                                        <p:cTn id="132" dur="250" autoRev="1" fill="hold"/>
                                        <p:tgtEl>
                                          <p:spTgt spid="233"/>
                                        </p:tgtEl>
                                      </p:cBhvr>
                                      <p:by x="105000" y="105000"/>
                                    </p:animScale>
                                  </p:childTnLst>
                                </p:cTn>
                              </p:par>
                              <p:par>
                                <p:cTn id="133" presetID="53" presetClass="entr" presetSubtype="16" fill="hold" nodeType="withEffect">
                                  <p:stCondLst>
                                    <p:cond delay="0"/>
                                  </p:stCondLst>
                                  <p:childTnLst>
                                    <p:set>
                                      <p:cBhvr>
                                        <p:cTn id="134" dur="1" fill="hold">
                                          <p:stCondLst>
                                            <p:cond delay="0"/>
                                          </p:stCondLst>
                                        </p:cTn>
                                        <p:tgtEl>
                                          <p:spTgt spid="229"/>
                                        </p:tgtEl>
                                        <p:attrNameLst>
                                          <p:attrName>style.visibility</p:attrName>
                                        </p:attrNameLst>
                                      </p:cBhvr>
                                      <p:to>
                                        <p:strVal val="visible"/>
                                      </p:to>
                                    </p:set>
                                    <p:anim calcmode="lin" valueType="num">
                                      <p:cBhvr>
                                        <p:cTn id="135" dur="500" fill="hold"/>
                                        <p:tgtEl>
                                          <p:spTgt spid="229"/>
                                        </p:tgtEl>
                                        <p:attrNameLst>
                                          <p:attrName>ppt_w</p:attrName>
                                        </p:attrNameLst>
                                      </p:cBhvr>
                                      <p:tavLst>
                                        <p:tav tm="0">
                                          <p:val>
                                            <p:fltVal val="0"/>
                                          </p:val>
                                        </p:tav>
                                        <p:tav tm="100000">
                                          <p:val>
                                            <p:strVal val="#ppt_w"/>
                                          </p:val>
                                        </p:tav>
                                      </p:tavLst>
                                    </p:anim>
                                    <p:anim calcmode="lin" valueType="num">
                                      <p:cBhvr>
                                        <p:cTn id="136" dur="500" fill="hold"/>
                                        <p:tgtEl>
                                          <p:spTgt spid="229"/>
                                        </p:tgtEl>
                                        <p:attrNameLst>
                                          <p:attrName>ppt_h</p:attrName>
                                        </p:attrNameLst>
                                      </p:cBhvr>
                                      <p:tavLst>
                                        <p:tav tm="0">
                                          <p:val>
                                            <p:fltVal val="0"/>
                                          </p:val>
                                        </p:tav>
                                        <p:tav tm="100000">
                                          <p:val>
                                            <p:strVal val="#ppt_h"/>
                                          </p:val>
                                        </p:tav>
                                      </p:tavLst>
                                    </p:anim>
                                    <p:animEffect transition="in" filter="fade">
                                      <p:cBhvr>
                                        <p:cTn id="137" dur="500"/>
                                        <p:tgtEl>
                                          <p:spTgt spid="229"/>
                                        </p:tgtEl>
                                      </p:cBhvr>
                                    </p:animEffect>
                                  </p:childTnLst>
                                </p:cTn>
                              </p:par>
                              <p:par>
                                <p:cTn id="138" presetID="26" presetClass="emph" presetSubtype="0" fill="hold" nodeType="withEffect">
                                  <p:stCondLst>
                                    <p:cond delay="500"/>
                                  </p:stCondLst>
                                  <p:childTnLst>
                                    <p:animEffect transition="out" filter="fade">
                                      <p:cBhvr>
                                        <p:cTn id="139" dur="500" tmFilter="0, 0; .2, .5; .8, .5; 1, 0"/>
                                        <p:tgtEl>
                                          <p:spTgt spid="229"/>
                                        </p:tgtEl>
                                      </p:cBhvr>
                                    </p:animEffect>
                                    <p:animScale>
                                      <p:cBhvr>
                                        <p:cTn id="140" dur="250" autoRev="1" fill="hold"/>
                                        <p:tgtEl>
                                          <p:spTgt spid="229"/>
                                        </p:tgtEl>
                                      </p:cBhvr>
                                      <p:by x="105000" y="105000"/>
                                    </p:animScale>
                                  </p:childTnLst>
                                </p:cTn>
                              </p:par>
                              <p:par>
                                <p:cTn id="141" presetID="53" presetClass="entr" presetSubtype="16" fill="hold" grpId="0" nodeType="withEffect">
                                  <p:stCondLst>
                                    <p:cond delay="0"/>
                                  </p:stCondLst>
                                  <p:childTnLst>
                                    <p:set>
                                      <p:cBhvr>
                                        <p:cTn id="142" dur="1" fill="hold">
                                          <p:stCondLst>
                                            <p:cond delay="0"/>
                                          </p:stCondLst>
                                        </p:cTn>
                                        <p:tgtEl>
                                          <p:spTgt spid="229"/>
                                        </p:tgtEl>
                                        <p:attrNameLst>
                                          <p:attrName>style.visibility</p:attrName>
                                        </p:attrNameLst>
                                      </p:cBhvr>
                                      <p:to>
                                        <p:strVal val="visible"/>
                                      </p:to>
                                    </p:set>
                                    <p:anim calcmode="lin" valueType="num">
                                      <p:cBhvr>
                                        <p:cTn id="143" dur="500" fill="hold"/>
                                        <p:tgtEl>
                                          <p:spTgt spid="229"/>
                                        </p:tgtEl>
                                        <p:attrNameLst>
                                          <p:attrName>ppt_w</p:attrName>
                                        </p:attrNameLst>
                                      </p:cBhvr>
                                      <p:tavLst>
                                        <p:tav tm="0">
                                          <p:val>
                                            <p:fltVal val="0"/>
                                          </p:val>
                                        </p:tav>
                                        <p:tav tm="100000">
                                          <p:val>
                                            <p:strVal val="#ppt_w"/>
                                          </p:val>
                                        </p:tav>
                                      </p:tavLst>
                                    </p:anim>
                                    <p:anim calcmode="lin" valueType="num">
                                      <p:cBhvr>
                                        <p:cTn id="144" dur="500" fill="hold"/>
                                        <p:tgtEl>
                                          <p:spTgt spid="229"/>
                                        </p:tgtEl>
                                        <p:attrNameLst>
                                          <p:attrName>ppt_h</p:attrName>
                                        </p:attrNameLst>
                                      </p:cBhvr>
                                      <p:tavLst>
                                        <p:tav tm="0">
                                          <p:val>
                                            <p:fltVal val="0"/>
                                          </p:val>
                                        </p:tav>
                                        <p:tav tm="100000">
                                          <p:val>
                                            <p:strVal val="#ppt_h"/>
                                          </p:val>
                                        </p:tav>
                                      </p:tavLst>
                                    </p:anim>
                                    <p:animEffect transition="in" filter="fade">
                                      <p:cBhvr>
                                        <p:cTn id="145" dur="500"/>
                                        <p:tgtEl>
                                          <p:spTgt spid="229"/>
                                        </p:tgtEl>
                                      </p:cBhvr>
                                    </p:animEffect>
                                  </p:childTnLst>
                                  <p:subTnLst>
                                    <p:audio>
                                      <p:cMediaNode>
                                        <p:cTn display="0" masterRel="sameClick">
                                          <p:stCondLst>
                                            <p:cond evt="begin" delay="0">
                                              <p:tn val="141"/>
                                            </p:cond>
                                          </p:stCondLst>
                                          <p:endCondLst>
                                            <p:cond evt="onStopAudio" delay="0">
                                              <p:tgtEl>
                                                <p:sldTgt/>
                                              </p:tgtEl>
                                            </p:cond>
                                          </p:endCondLst>
                                        </p:cTn>
                                        <p:tgtEl>
                                          <p:sndTgt r:embed="rId3" name="Bling.wav"/>
                                        </p:tgtEl>
                                      </p:cMediaNode>
                                    </p:audio>
                                  </p:subTnLst>
                                </p:cTn>
                              </p:par>
                              <p:par>
                                <p:cTn id="146" presetID="26" presetClass="emph" presetSubtype="0" fill="hold" grpId="1" nodeType="withEffect">
                                  <p:stCondLst>
                                    <p:cond delay="500"/>
                                  </p:stCondLst>
                                  <p:childTnLst>
                                    <p:animEffect transition="out" filter="fade">
                                      <p:cBhvr>
                                        <p:cTn id="147" dur="500" tmFilter="0, 0; .2, .5; .8, .5; 1, 0"/>
                                        <p:tgtEl>
                                          <p:spTgt spid="229"/>
                                        </p:tgtEl>
                                      </p:cBhvr>
                                    </p:animEffect>
                                    <p:animScale>
                                      <p:cBhvr>
                                        <p:cTn id="148" dur="250" autoRev="1" fill="hold"/>
                                        <p:tgtEl>
                                          <p:spTgt spid="229"/>
                                        </p:tgtEl>
                                      </p:cBhvr>
                                      <p:by x="105000" y="105000"/>
                                    </p:animScale>
                                  </p:childTnLst>
                                </p:cTn>
                              </p:par>
                              <p:par>
                                <p:cTn id="149" presetID="53" presetClass="entr" presetSubtype="16" fill="hold" nodeType="withEffect">
                                  <p:stCondLst>
                                    <p:cond delay="0"/>
                                  </p:stCondLst>
                                  <p:childTnLst>
                                    <p:set>
                                      <p:cBhvr>
                                        <p:cTn id="150" dur="1" fill="hold">
                                          <p:stCondLst>
                                            <p:cond delay="0"/>
                                          </p:stCondLst>
                                        </p:cTn>
                                        <p:tgtEl>
                                          <p:spTgt spid="156"/>
                                        </p:tgtEl>
                                        <p:attrNameLst>
                                          <p:attrName>style.visibility</p:attrName>
                                        </p:attrNameLst>
                                      </p:cBhvr>
                                      <p:to>
                                        <p:strVal val="visible"/>
                                      </p:to>
                                    </p:set>
                                    <p:anim calcmode="lin" valueType="num">
                                      <p:cBhvr>
                                        <p:cTn id="151" dur="500" fill="hold"/>
                                        <p:tgtEl>
                                          <p:spTgt spid="156"/>
                                        </p:tgtEl>
                                        <p:attrNameLst>
                                          <p:attrName>ppt_w</p:attrName>
                                        </p:attrNameLst>
                                      </p:cBhvr>
                                      <p:tavLst>
                                        <p:tav tm="0">
                                          <p:val>
                                            <p:fltVal val="0"/>
                                          </p:val>
                                        </p:tav>
                                        <p:tav tm="100000">
                                          <p:val>
                                            <p:strVal val="#ppt_w"/>
                                          </p:val>
                                        </p:tav>
                                      </p:tavLst>
                                    </p:anim>
                                    <p:anim calcmode="lin" valueType="num">
                                      <p:cBhvr>
                                        <p:cTn id="152" dur="500" fill="hold"/>
                                        <p:tgtEl>
                                          <p:spTgt spid="156"/>
                                        </p:tgtEl>
                                        <p:attrNameLst>
                                          <p:attrName>ppt_h</p:attrName>
                                        </p:attrNameLst>
                                      </p:cBhvr>
                                      <p:tavLst>
                                        <p:tav tm="0">
                                          <p:val>
                                            <p:fltVal val="0"/>
                                          </p:val>
                                        </p:tav>
                                        <p:tav tm="100000">
                                          <p:val>
                                            <p:strVal val="#ppt_h"/>
                                          </p:val>
                                        </p:tav>
                                      </p:tavLst>
                                    </p:anim>
                                    <p:animEffect transition="in" filter="fade">
                                      <p:cBhvr>
                                        <p:cTn id="153" dur="500"/>
                                        <p:tgtEl>
                                          <p:spTgt spid="156"/>
                                        </p:tgtEl>
                                      </p:cBhvr>
                                    </p:animEffect>
                                  </p:childTnLst>
                                </p:cTn>
                              </p:par>
                              <p:par>
                                <p:cTn id="154" presetID="26" presetClass="emph" presetSubtype="0" fill="hold" nodeType="withEffect">
                                  <p:stCondLst>
                                    <p:cond delay="500"/>
                                  </p:stCondLst>
                                  <p:childTnLst>
                                    <p:animEffect transition="out" filter="fade">
                                      <p:cBhvr>
                                        <p:cTn id="155" dur="500" tmFilter="0, 0; .2, .5; .8, .5; 1, 0"/>
                                        <p:tgtEl>
                                          <p:spTgt spid="156"/>
                                        </p:tgtEl>
                                      </p:cBhvr>
                                    </p:animEffect>
                                    <p:animScale>
                                      <p:cBhvr>
                                        <p:cTn id="156" dur="250" autoRev="1" fill="hold"/>
                                        <p:tgtEl>
                                          <p:spTgt spid="156"/>
                                        </p:tgtEl>
                                      </p:cBhvr>
                                      <p:by x="105000" y="105000"/>
                                    </p:animScale>
                                  </p:childTnLst>
                                </p:cTn>
                              </p:par>
                              <p:par>
                                <p:cTn id="157" presetID="53" presetClass="entr" presetSubtype="16" fill="hold" nodeType="withEffect">
                                  <p:stCondLst>
                                    <p:cond delay="0"/>
                                  </p:stCondLst>
                                  <p:childTnLst>
                                    <p:set>
                                      <p:cBhvr>
                                        <p:cTn id="158" dur="1" fill="hold">
                                          <p:stCondLst>
                                            <p:cond delay="0"/>
                                          </p:stCondLst>
                                        </p:cTn>
                                        <p:tgtEl>
                                          <p:spTgt spid="156"/>
                                        </p:tgtEl>
                                        <p:attrNameLst>
                                          <p:attrName>style.visibility</p:attrName>
                                        </p:attrNameLst>
                                      </p:cBhvr>
                                      <p:to>
                                        <p:strVal val="visible"/>
                                      </p:to>
                                    </p:set>
                                    <p:anim calcmode="lin" valueType="num">
                                      <p:cBhvr>
                                        <p:cTn id="159" dur="500" fill="hold"/>
                                        <p:tgtEl>
                                          <p:spTgt spid="156"/>
                                        </p:tgtEl>
                                        <p:attrNameLst>
                                          <p:attrName>ppt_w</p:attrName>
                                        </p:attrNameLst>
                                      </p:cBhvr>
                                      <p:tavLst>
                                        <p:tav tm="0">
                                          <p:val>
                                            <p:fltVal val="0"/>
                                          </p:val>
                                        </p:tav>
                                        <p:tav tm="100000">
                                          <p:val>
                                            <p:strVal val="#ppt_w"/>
                                          </p:val>
                                        </p:tav>
                                      </p:tavLst>
                                    </p:anim>
                                    <p:anim calcmode="lin" valueType="num">
                                      <p:cBhvr>
                                        <p:cTn id="160" dur="500" fill="hold"/>
                                        <p:tgtEl>
                                          <p:spTgt spid="156"/>
                                        </p:tgtEl>
                                        <p:attrNameLst>
                                          <p:attrName>ppt_h</p:attrName>
                                        </p:attrNameLst>
                                      </p:cBhvr>
                                      <p:tavLst>
                                        <p:tav tm="0">
                                          <p:val>
                                            <p:fltVal val="0"/>
                                          </p:val>
                                        </p:tav>
                                        <p:tav tm="100000">
                                          <p:val>
                                            <p:strVal val="#ppt_h"/>
                                          </p:val>
                                        </p:tav>
                                      </p:tavLst>
                                    </p:anim>
                                    <p:animEffect transition="in" filter="fade">
                                      <p:cBhvr>
                                        <p:cTn id="161" dur="500"/>
                                        <p:tgtEl>
                                          <p:spTgt spid="156"/>
                                        </p:tgtEl>
                                      </p:cBhvr>
                                    </p:animEffect>
                                  </p:childTnLst>
                                </p:cTn>
                              </p:par>
                              <p:par>
                                <p:cTn id="162" presetID="26" presetClass="emph" presetSubtype="0" fill="hold" nodeType="withEffect">
                                  <p:stCondLst>
                                    <p:cond delay="500"/>
                                  </p:stCondLst>
                                  <p:childTnLst>
                                    <p:animEffect transition="out" filter="fade">
                                      <p:cBhvr>
                                        <p:cTn id="163" dur="500" tmFilter="0, 0; .2, .5; .8, .5; 1, 0"/>
                                        <p:tgtEl>
                                          <p:spTgt spid="156"/>
                                        </p:tgtEl>
                                      </p:cBhvr>
                                    </p:animEffect>
                                    <p:animScale>
                                      <p:cBhvr>
                                        <p:cTn id="164" dur="250" autoRev="1" fill="hold"/>
                                        <p:tgtEl>
                                          <p:spTgt spid="156"/>
                                        </p:tgtEl>
                                      </p:cBhvr>
                                      <p:by x="105000" y="105000"/>
                                    </p:animScale>
                                  </p:childTnLst>
                                </p:cTn>
                              </p:par>
                              <p:par>
                                <p:cTn id="165" presetID="53" presetClass="entr" presetSubtype="16" fill="hold" nodeType="withEffect">
                                  <p:stCondLst>
                                    <p:cond delay="0"/>
                                  </p:stCondLst>
                                  <p:childTnLst>
                                    <p:set>
                                      <p:cBhvr>
                                        <p:cTn id="166" dur="1" fill="hold">
                                          <p:stCondLst>
                                            <p:cond delay="0"/>
                                          </p:stCondLst>
                                        </p:cTn>
                                        <p:tgtEl>
                                          <p:spTgt spid="156"/>
                                        </p:tgtEl>
                                        <p:attrNameLst>
                                          <p:attrName>style.visibility</p:attrName>
                                        </p:attrNameLst>
                                      </p:cBhvr>
                                      <p:to>
                                        <p:strVal val="visible"/>
                                      </p:to>
                                    </p:set>
                                    <p:anim calcmode="lin" valueType="num">
                                      <p:cBhvr>
                                        <p:cTn id="167" dur="500" fill="hold"/>
                                        <p:tgtEl>
                                          <p:spTgt spid="156"/>
                                        </p:tgtEl>
                                        <p:attrNameLst>
                                          <p:attrName>ppt_w</p:attrName>
                                        </p:attrNameLst>
                                      </p:cBhvr>
                                      <p:tavLst>
                                        <p:tav tm="0">
                                          <p:val>
                                            <p:fltVal val="0"/>
                                          </p:val>
                                        </p:tav>
                                        <p:tav tm="100000">
                                          <p:val>
                                            <p:strVal val="#ppt_w"/>
                                          </p:val>
                                        </p:tav>
                                      </p:tavLst>
                                    </p:anim>
                                    <p:anim calcmode="lin" valueType="num">
                                      <p:cBhvr>
                                        <p:cTn id="168" dur="500" fill="hold"/>
                                        <p:tgtEl>
                                          <p:spTgt spid="156"/>
                                        </p:tgtEl>
                                        <p:attrNameLst>
                                          <p:attrName>ppt_h</p:attrName>
                                        </p:attrNameLst>
                                      </p:cBhvr>
                                      <p:tavLst>
                                        <p:tav tm="0">
                                          <p:val>
                                            <p:fltVal val="0"/>
                                          </p:val>
                                        </p:tav>
                                        <p:tav tm="100000">
                                          <p:val>
                                            <p:strVal val="#ppt_h"/>
                                          </p:val>
                                        </p:tav>
                                      </p:tavLst>
                                    </p:anim>
                                    <p:animEffect transition="in" filter="fade">
                                      <p:cBhvr>
                                        <p:cTn id="169" dur="500"/>
                                        <p:tgtEl>
                                          <p:spTgt spid="156"/>
                                        </p:tgtEl>
                                      </p:cBhvr>
                                    </p:animEffect>
                                  </p:childTnLst>
                                </p:cTn>
                              </p:par>
                              <p:par>
                                <p:cTn id="170" presetID="26" presetClass="emph" presetSubtype="0" fill="hold" nodeType="withEffect">
                                  <p:stCondLst>
                                    <p:cond delay="500"/>
                                  </p:stCondLst>
                                  <p:childTnLst>
                                    <p:animEffect transition="out" filter="fade">
                                      <p:cBhvr>
                                        <p:cTn id="171" dur="500" tmFilter="0, 0; .2, .5; .8, .5; 1, 0"/>
                                        <p:tgtEl>
                                          <p:spTgt spid="156"/>
                                        </p:tgtEl>
                                      </p:cBhvr>
                                    </p:animEffect>
                                    <p:animScale>
                                      <p:cBhvr>
                                        <p:cTn id="172" dur="250" autoRev="1" fill="hold"/>
                                        <p:tgtEl>
                                          <p:spTgt spid="156"/>
                                        </p:tgtEl>
                                      </p:cBhvr>
                                      <p:by x="105000" y="105000"/>
                                    </p:animScale>
                                  </p:childTnLst>
                                </p:cTn>
                              </p:par>
                              <p:par>
                                <p:cTn id="173" presetID="53" presetClass="entr" presetSubtype="16" fill="hold" grpId="0" nodeType="withEffect">
                                  <p:stCondLst>
                                    <p:cond delay="0"/>
                                  </p:stCondLst>
                                  <p:childTnLst>
                                    <p:set>
                                      <p:cBhvr>
                                        <p:cTn id="174" dur="1" fill="hold">
                                          <p:stCondLst>
                                            <p:cond delay="0"/>
                                          </p:stCondLst>
                                        </p:cTn>
                                        <p:tgtEl>
                                          <p:spTgt spid="156"/>
                                        </p:tgtEl>
                                        <p:attrNameLst>
                                          <p:attrName>style.visibility</p:attrName>
                                        </p:attrNameLst>
                                      </p:cBhvr>
                                      <p:to>
                                        <p:strVal val="visible"/>
                                      </p:to>
                                    </p:set>
                                    <p:anim calcmode="lin" valueType="num">
                                      <p:cBhvr>
                                        <p:cTn id="175" dur="500" fill="hold"/>
                                        <p:tgtEl>
                                          <p:spTgt spid="156"/>
                                        </p:tgtEl>
                                        <p:attrNameLst>
                                          <p:attrName>ppt_w</p:attrName>
                                        </p:attrNameLst>
                                      </p:cBhvr>
                                      <p:tavLst>
                                        <p:tav tm="0">
                                          <p:val>
                                            <p:fltVal val="0"/>
                                          </p:val>
                                        </p:tav>
                                        <p:tav tm="100000">
                                          <p:val>
                                            <p:strVal val="#ppt_w"/>
                                          </p:val>
                                        </p:tav>
                                      </p:tavLst>
                                    </p:anim>
                                    <p:anim calcmode="lin" valueType="num">
                                      <p:cBhvr>
                                        <p:cTn id="176" dur="500" fill="hold"/>
                                        <p:tgtEl>
                                          <p:spTgt spid="156"/>
                                        </p:tgtEl>
                                        <p:attrNameLst>
                                          <p:attrName>ppt_h</p:attrName>
                                        </p:attrNameLst>
                                      </p:cBhvr>
                                      <p:tavLst>
                                        <p:tav tm="0">
                                          <p:val>
                                            <p:fltVal val="0"/>
                                          </p:val>
                                        </p:tav>
                                        <p:tav tm="100000">
                                          <p:val>
                                            <p:strVal val="#ppt_h"/>
                                          </p:val>
                                        </p:tav>
                                      </p:tavLst>
                                    </p:anim>
                                    <p:animEffect transition="in" filter="fade">
                                      <p:cBhvr>
                                        <p:cTn id="177" dur="500"/>
                                        <p:tgtEl>
                                          <p:spTgt spid="156"/>
                                        </p:tgtEl>
                                      </p:cBhvr>
                                    </p:animEffect>
                                  </p:childTnLst>
                                  <p:subTnLst>
                                    <p:audio>
                                      <p:cMediaNode>
                                        <p:cTn display="0" masterRel="sameClick">
                                          <p:stCondLst>
                                            <p:cond evt="begin" delay="0">
                                              <p:tn val="173"/>
                                            </p:cond>
                                          </p:stCondLst>
                                          <p:endCondLst>
                                            <p:cond evt="onStopAudio" delay="0">
                                              <p:tgtEl>
                                                <p:sldTgt/>
                                              </p:tgtEl>
                                            </p:cond>
                                          </p:endCondLst>
                                        </p:cTn>
                                        <p:tgtEl>
                                          <p:sndTgt r:embed="rId3" name="Bling.wav"/>
                                        </p:tgtEl>
                                      </p:cMediaNode>
                                    </p:audio>
                                  </p:subTnLst>
                                </p:cTn>
                              </p:par>
                              <p:par>
                                <p:cTn id="178" presetID="26" presetClass="emph" presetSubtype="0" fill="hold" grpId="1" nodeType="withEffect">
                                  <p:stCondLst>
                                    <p:cond delay="500"/>
                                  </p:stCondLst>
                                  <p:childTnLst>
                                    <p:animEffect transition="out" filter="fade">
                                      <p:cBhvr>
                                        <p:cTn id="179" dur="500" tmFilter="0, 0; .2, .5; .8, .5; 1, 0"/>
                                        <p:tgtEl>
                                          <p:spTgt spid="156"/>
                                        </p:tgtEl>
                                      </p:cBhvr>
                                    </p:animEffect>
                                    <p:animScale>
                                      <p:cBhvr>
                                        <p:cTn id="180" dur="250" autoRev="1" fill="hold"/>
                                        <p:tgtEl>
                                          <p:spTgt spid="156"/>
                                        </p:tgtEl>
                                      </p:cBhvr>
                                      <p:by x="105000" y="105000"/>
                                    </p:animScale>
                                  </p:childTnLst>
                                </p:cTn>
                              </p:par>
                              <p:par>
                                <p:cTn id="181" presetID="53" presetClass="entr" presetSubtype="16" fill="hold" nodeType="withEffect">
                                  <p:stCondLst>
                                    <p:cond delay="0"/>
                                  </p:stCondLst>
                                  <p:childTnLst>
                                    <p:set>
                                      <p:cBhvr>
                                        <p:cTn id="182" dur="1" fill="hold">
                                          <p:stCondLst>
                                            <p:cond delay="0"/>
                                          </p:stCondLst>
                                        </p:cTn>
                                        <p:tgtEl>
                                          <p:spTgt spid="188"/>
                                        </p:tgtEl>
                                        <p:attrNameLst>
                                          <p:attrName>style.visibility</p:attrName>
                                        </p:attrNameLst>
                                      </p:cBhvr>
                                      <p:to>
                                        <p:strVal val="visible"/>
                                      </p:to>
                                    </p:set>
                                    <p:anim calcmode="lin" valueType="num">
                                      <p:cBhvr>
                                        <p:cTn id="183" dur="500" fill="hold"/>
                                        <p:tgtEl>
                                          <p:spTgt spid="188"/>
                                        </p:tgtEl>
                                        <p:attrNameLst>
                                          <p:attrName>ppt_w</p:attrName>
                                        </p:attrNameLst>
                                      </p:cBhvr>
                                      <p:tavLst>
                                        <p:tav tm="0">
                                          <p:val>
                                            <p:fltVal val="0"/>
                                          </p:val>
                                        </p:tav>
                                        <p:tav tm="100000">
                                          <p:val>
                                            <p:strVal val="#ppt_w"/>
                                          </p:val>
                                        </p:tav>
                                      </p:tavLst>
                                    </p:anim>
                                    <p:anim calcmode="lin" valueType="num">
                                      <p:cBhvr>
                                        <p:cTn id="184" dur="500" fill="hold"/>
                                        <p:tgtEl>
                                          <p:spTgt spid="188"/>
                                        </p:tgtEl>
                                        <p:attrNameLst>
                                          <p:attrName>ppt_h</p:attrName>
                                        </p:attrNameLst>
                                      </p:cBhvr>
                                      <p:tavLst>
                                        <p:tav tm="0">
                                          <p:val>
                                            <p:fltVal val="0"/>
                                          </p:val>
                                        </p:tav>
                                        <p:tav tm="100000">
                                          <p:val>
                                            <p:strVal val="#ppt_h"/>
                                          </p:val>
                                        </p:tav>
                                      </p:tavLst>
                                    </p:anim>
                                    <p:animEffect transition="in" filter="fade">
                                      <p:cBhvr>
                                        <p:cTn id="185" dur="500"/>
                                        <p:tgtEl>
                                          <p:spTgt spid="188"/>
                                        </p:tgtEl>
                                      </p:cBhvr>
                                    </p:animEffect>
                                  </p:childTnLst>
                                </p:cTn>
                              </p:par>
                              <p:par>
                                <p:cTn id="186" presetID="26" presetClass="emph" presetSubtype="0" fill="hold" nodeType="withEffect">
                                  <p:stCondLst>
                                    <p:cond delay="500"/>
                                  </p:stCondLst>
                                  <p:childTnLst>
                                    <p:animEffect transition="out" filter="fade">
                                      <p:cBhvr>
                                        <p:cTn id="187" dur="500" tmFilter="0, 0; .2, .5; .8, .5; 1, 0"/>
                                        <p:tgtEl>
                                          <p:spTgt spid="188"/>
                                        </p:tgtEl>
                                      </p:cBhvr>
                                    </p:animEffect>
                                    <p:animScale>
                                      <p:cBhvr>
                                        <p:cTn id="188" dur="250" autoRev="1" fill="hold"/>
                                        <p:tgtEl>
                                          <p:spTgt spid="188"/>
                                        </p:tgtEl>
                                      </p:cBhvr>
                                      <p:by x="105000" y="105000"/>
                                    </p:animScale>
                                  </p:childTnLst>
                                </p:cTn>
                              </p:par>
                              <p:par>
                                <p:cTn id="189" presetID="53" presetClass="entr" presetSubtype="16" fill="hold" nodeType="withEffect">
                                  <p:stCondLst>
                                    <p:cond delay="0"/>
                                  </p:stCondLst>
                                  <p:childTnLst>
                                    <p:set>
                                      <p:cBhvr>
                                        <p:cTn id="190" dur="1" fill="hold">
                                          <p:stCondLst>
                                            <p:cond delay="0"/>
                                          </p:stCondLst>
                                        </p:cTn>
                                        <p:tgtEl>
                                          <p:spTgt spid="188"/>
                                        </p:tgtEl>
                                        <p:attrNameLst>
                                          <p:attrName>style.visibility</p:attrName>
                                        </p:attrNameLst>
                                      </p:cBhvr>
                                      <p:to>
                                        <p:strVal val="visible"/>
                                      </p:to>
                                    </p:set>
                                    <p:anim calcmode="lin" valueType="num">
                                      <p:cBhvr>
                                        <p:cTn id="191" dur="500" fill="hold"/>
                                        <p:tgtEl>
                                          <p:spTgt spid="188"/>
                                        </p:tgtEl>
                                        <p:attrNameLst>
                                          <p:attrName>ppt_w</p:attrName>
                                        </p:attrNameLst>
                                      </p:cBhvr>
                                      <p:tavLst>
                                        <p:tav tm="0">
                                          <p:val>
                                            <p:fltVal val="0"/>
                                          </p:val>
                                        </p:tav>
                                        <p:tav tm="100000">
                                          <p:val>
                                            <p:strVal val="#ppt_w"/>
                                          </p:val>
                                        </p:tav>
                                      </p:tavLst>
                                    </p:anim>
                                    <p:anim calcmode="lin" valueType="num">
                                      <p:cBhvr>
                                        <p:cTn id="192" dur="500" fill="hold"/>
                                        <p:tgtEl>
                                          <p:spTgt spid="188"/>
                                        </p:tgtEl>
                                        <p:attrNameLst>
                                          <p:attrName>ppt_h</p:attrName>
                                        </p:attrNameLst>
                                      </p:cBhvr>
                                      <p:tavLst>
                                        <p:tav tm="0">
                                          <p:val>
                                            <p:fltVal val="0"/>
                                          </p:val>
                                        </p:tav>
                                        <p:tav tm="100000">
                                          <p:val>
                                            <p:strVal val="#ppt_h"/>
                                          </p:val>
                                        </p:tav>
                                      </p:tavLst>
                                    </p:anim>
                                    <p:animEffect transition="in" filter="fade">
                                      <p:cBhvr>
                                        <p:cTn id="193" dur="500"/>
                                        <p:tgtEl>
                                          <p:spTgt spid="188"/>
                                        </p:tgtEl>
                                      </p:cBhvr>
                                    </p:animEffect>
                                  </p:childTnLst>
                                </p:cTn>
                              </p:par>
                              <p:par>
                                <p:cTn id="194" presetID="26" presetClass="emph" presetSubtype="0" fill="hold" nodeType="withEffect">
                                  <p:stCondLst>
                                    <p:cond delay="500"/>
                                  </p:stCondLst>
                                  <p:childTnLst>
                                    <p:animEffect transition="out" filter="fade">
                                      <p:cBhvr>
                                        <p:cTn id="195" dur="500" tmFilter="0, 0; .2, .5; .8, .5; 1, 0"/>
                                        <p:tgtEl>
                                          <p:spTgt spid="188"/>
                                        </p:tgtEl>
                                      </p:cBhvr>
                                    </p:animEffect>
                                    <p:animScale>
                                      <p:cBhvr>
                                        <p:cTn id="196" dur="250" autoRev="1" fill="hold"/>
                                        <p:tgtEl>
                                          <p:spTgt spid="188"/>
                                        </p:tgtEl>
                                      </p:cBhvr>
                                      <p:by x="105000" y="105000"/>
                                    </p:animScale>
                                  </p:childTnLst>
                                </p:cTn>
                              </p:par>
                              <p:par>
                                <p:cTn id="197" presetID="53" presetClass="entr" presetSubtype="16" fill="hold" nodeType="withEffect">
                                  <p:stCondLst>
                                    <p:cond delay="0"/>
                                  </p:stCondLst>
                                  <p:childTnLst>
                                    <p:set>
                                      <p:cBhvr>
                                        <p:cTn id="198" dur="1" fill="hold">
                                          <p:stCondLst>
                                            <p:cond delay="0"/>
                                          </p:stCondLst>
                                        </p:cTn>
                                        <p:tgtEl>
                                          <p:spTgt spid="188"/>
                                        </p:tgtEl>
                                        <p:attrNameLst>
                                          <p:attrName>style.visibility</p:attrName>
                                        </p:attrNameLst>
                                      </p:cBhvr>
                                      <p:to>
                                        <p:strVal val="visible"/>
                                      </p:to>
                                    </p:set>
                                    <p:anim calcmode="lin" valueType="num">
                                      <p:cBhvr>
                                        <p:cTn id="199" dur="500" fill="hold"/>
                                        <p:tgtEl>
                                          <p:spTgt spid="188"/>
                                        </p:tgtEl>
                                        <p:attrNameLst>
                                          <p:attrName>ppt_w</p:attrName>
                                        </p:attrNameLst>
                                      </p:cBhvr>
                                      <p:tavLst>
                                        <p:tav tm="0">
                                          <p:val>
                                            <p:fltVal val="0"/>
                                          </p:val>
                                        </p:tav>
                                        <p:tav tm="100000">
                                          <p:val>
                                            <p:strVal val="#ppt_w"/>
                                          </p:val>
                                        </p:tav>
                                      </p:tavLst>
                                    </p:anim>
                                    <p:anim calcmode="lin" valueType="num">
                                      <p:cBhvr>
                                        <p:cTn id="200" dur="500" fill="hold"/>
                                        <p:tgtEl>
                                          <p:spTgt spid="188"/>
                                        </p:tgtEl>
                                        <p:attrNameLst>
                                          <p:attrName>ppt_h</p:attrName>
                                        </p:attrNameLst>
                                      </p:cBhvr>
                                      <p:tavLst>
                                        <p:tav tm="0">
                                          <p:val>
                                            <p:fltVal val="0"/>
                                          </p:val>
                                        </p:tav>
                                        <p:tav tm="100000">
                                          <p:val>
                                            <p:strVal val="#ppt_h"/>
                                          </p:val>
                                        </p:tav>
                                      </p:tavLst>
                                    </p:anim>
                                    <p:animEffect transition="in" filter="fade">
                                      <p:cBhvr>
                                        <p:cTn id="201" dur="500"/>
                                        <p:tgtEl>
                                          <p:spTgt spid="188"/>
                                        </p:tgtEl>
                                      </p:cBhvr>
                                    </p:animEffect>
                                  </p:childTnLst>
                                </p:cTn>
                              </p:par>
                              <p:par>
                                <p:cTn id="202" presetID="26" presetClass="emph" presetSubtype="0" fill="hold" nodeType="withEffect">
                                  <p:stCondLst>
                                    <p:cond delay="500"/>
                                  </p:stCondLst>
                                  <p:childTnLst>
                                    <p:animEffect transition="out" filter="fade">
                                      <p:cBhvr>
                                        <p:cTn id="203" dur="500" tmFilter="0, 0; .2, .5; .8, .5; 1, 0"/>
                                        <p:tgtEl>
                                          <p:spTgt spid="188"/>
                                        </p:tgtEl>
                                      </p:cBhvr>
                                    </p:animEffect>
                                    <p:animScale>
                                      <p:cBhvr>
                                        <p:cTn id="204" dur="250" autoRev="1" fill="hold"/>
                                        <p:tgtEl>
                                          <p:spTgt spid="188"/>
                                        </p:tgtEl>
                                      </p:cBhvr>
                                      <p:by x="105000" y="105000"/>
                                    </p:animScale>
                                  </p:childTnLst>
                                </p:cTn>
                              </p:par>
                              <p:par>
                                <p:cTn id="205" presetID="53" presetClass="entr" presetSubtype="16" fill="hold" grpId="0" nodeType="withEffect">
                                  <p:stCondLst>
                                    <p:cond delay="0"/>
                                  </p:stCondLst>
                                  <p:childTnLst>
                                    <p:set>
                                      <p:cBhvr>
                                        <p:cTn id="206" dur="1" fill="hold">
                                          <p:stCondLst>
                                            <p:cond delay="0"/>
                                          </p:stCondLst>
                                        </p:cTn>
                                        <p:tgtEl>
                                          <p:spTgt spid="188"/>
                                        </p:tgtEl>
                                        <p:attrNameLst>
                                          <p:attrName>style.visibility</p:attrName>
                                        </p:attrNameLst>
                                      </p:cBhvr>
                                      <p:to>
                                        <p:strVal val="visible"/>
                                      </p:to>
                                    </p:set>
                                    <p:anim calcmode="lin" valueType="num">
                                      <p:cBhvr>
                                        <p:cTn id="207" dur="500" fill="hold"/>
                                        <p:tgtEl>
                                          <p:spTgt spid="188"/>
                                        </p:tgtEl>
                                        <p:attrNameLst>
                                          <p:attrName>ppt_w</p:attrName>
                                        </p:attrNameLst>
                                      </p:cBhvr>
                                      <p:tavLst>
                                        <p:tav tm="0">
                                          <p:val>
                                            <p:fltVal val="0"/>
                                          </p:val>
                                        </p:tav>
                                        <p:tav tm="100000">
                                          <p:val>
                                            <p:strVal val="#ppt_w"/>
                                          </p:val>
                                        </p:tav>
                                      </p:tavLst>
                                    </p:anim>
                                    <p:anim calcmode="lin" valueType="num">
                                      <p:cBhvr>
                                        <p:cTn id="208" dur="500" fill="hold"/>
                                        <p:tgtEl>
                                          <p:spTgt spid="188"/>
                                        </p:tgtEl>
                                        <p:attrNameLst>
                                          <p:attrName>ppt_h</p:attrName>
                                        </p:attrNameLst>
                                      </p:cBhvr>
                                      <p:tavLst>
                                        <p:tav tm="0">
                                          <p:val>
                                            <p:fltVal val="0"/>
                                          </p:val>
                                        </p:tav>
                                        <p:tav tm="100000">
                                          <p:val>
                                            <p:strVal val="#ppt_h"/>
                                          </p:val>
                                        </p:tav>
                                      </p:tavLst>
                                    </p:anim>
                                    <p:animEffect transition="in" filter="fade">
                                      <p:cBhvr>
                                        <p:cTn id="209" dur="500"/>
                                        <p:tgtEl>
                                          <p:spTgt spid="188"/>
                                        </p:tgtEl>
                                      </p:cBhvr>
                                    </p:animEffect>
                                  </p:childTnLst>
                                  <p:subTnLst>
                                    <p:audio>
                                      <p:cMediaNode>
                                        <p:cTn display="0" masterRel="sameClick">
                                          <p:stCondLst>
                                            <p:cond evt="begin" delay="0">
                                              <p:tn val="205"/>
                                            </p:cond>
                                          </p:stCondLst>
                                          <p:endCondLst>
                                            <p:cond evt="onStopAudio" delay="0">
                                              <p:tgtEl>
                                                <p:sldTgt/>
                                              </p:tgtEl>
                                            </p:cond>
                                          </p:endCondLst>
                                        </p:cTn>
                                        <p:tgtEl>
                                          <p:sndTgt r:embed="rId3" name="Bling.wav"/>
                                        </p:tgtEl>
                                      </p:cMediaNode>
                                    </p:audio>
                                  </p:subTnLst>
                                </p:cTn>
                              </p:par>
                              <p:par>
                                <p:cTn id="210" presetID="26" presetClass="emph" presetSubtype="0" fill="hold" grpId="1" nodeType="withEffect">
                                  <p:stCondLst>
                                    <p:cond delay="500"/>
                                  </p:stCondLst>
                                  <p:childTnLst>
                                    <p:animEffect transition="out" filter="fade">
                                      <p:cBhvr>
                                        <p:cTn id="211" dur="500" tmFilter="0, 0; .2, .5; .8, .5; 1, 0"/>
                                        <p:tgtEl>
                                          <p:spTgt spid="188"/>
                                        </p:tgtEl>
                                      </p:cBhvr>
                                    </p:animEffect>
                                    <p:animScale>
                                      <p:cBhvr>
                                        <p:cTn id="212" dur="250" autoRev="1" fill="hold"/>
                                        <p:tgtEl>
                                          <p:spTgt spid="188"/>
                                        </p:tgtEl>
                                      </p:cBhvr>
                                      <p:by x="105000" y="105000"/>
                                    </p:animScale>
                                  </p:childTnLst>
                                </p:cTn>
                              </p:par>
                            </p:childTnLst>
                          </p:cTn>
                        </p:par>
                      </p:childTnLst>
                    </p:cTn>
                  </p:par>
                </p:childTnLst>
              </p:cTn>
              <p:nextCondLst>
                <p:cond evt="onClick" delay="0">
                  <p:tgtEl>
                    <p:spTgt spid="4"/>
                  </p:tgtEl>
                </p:cond>
              </p:nextCondLst>
            </p:seq>
            <p:seq concurrent="1" nextAc="seek">
              <p:cTn id="213" restart="whenNotActive" fill="hold" evtFilter="cancelBubble" nodeType="interactiveSeq">
                <p:stCondLst>
                  <p:cond evt="onClick" delay="0">
                    <p:tgtEl>
                      <p:spTgt spid="155"/>
                    </p:tgtEl>
                  </p:cond>
                </p:stCondLst>
                <p:endSync evt="end" delay="0">
                  <p:rtn val="all"/>
                </p:endSync>
                <p:childTnLst>
                  <p:par>
                    <p:cTn id="214" fill="hold">
                      <p:stCondLst>
                        <p:cond delay="0"/>
                      </p:stCondLst>
                      <p:childTnLst>
                        <p:par>
                          <p:cTn id="215" fill="hold">
                            <p:stCondLst>
                              <p:cond delay="0"/>
                            </p:stCondLst>
                            <p:childTnLst>
                              <p:par>
                                <p:cTn id="216" presetID="53" presetClass="entr" presetSubtype="16" fill="hold" grpId="0" nodeType="withEffect">
                                  <p:stCondLst>
                                    <p:cond delay="0"/>
                                  </p:stCondLst>
                                  <p:childTnLst>
                                    <p:set>
                                      <p:cBhvr>
                                        <p:cTn id="217" dur="1" fill="hold">
                                          <p:stCondLst>
                                            <p:cond delay="0"/>
                                          </p:stCondLst>
                                        </p:cTn>
                                        <p:tgtEl>
                                          <p:spTgt spid="241"/>
                                        </p:tgtEl>
                                        <p:attrNameLst>
                                          <p:attrName>style.visibility</p:attrName>
                                        </p:attrNameLst>
                                      </p:cBhvr>
                                      <p:to>
                                        <p:strVal val="visible"/>
                                      </p:to>
                                    </p:set>
                                    <p:anim calcmode="lin" valueType="num">
                                      <p:cBhvr>
                                        <p:cTn id="218" dur="500" fill="hold"/>
                                        <p:tgtEl>
                                          <p:spTgt spid="241"/>
                                        </p:tgtEl>
                                        <p:attrNameLst>
                                          <p:attrName>ppt_w</p:attrName>
                                        </p:attrNameLst>
                                      </p:cBhvr>
                                      <p:tavLst>
                                        <p:tav tm="0">
                                          <p:val>
                                            <p:fltVal val="0"/>
                                          </p:val>
                                        </p:tav>
                                        <p:tav tm="100000">
                                          <p:val>
                                            <p:strVal val="#ppt_w"/>
                                          </p:val>
                                        </p:tav>
                                      </p:tavLst>
                                    </p:anim>
                                    <p:anim calcmode="lin" valueType="num">
                                      <p:cBhvr>
                                        <p:cTn id="219" dur="500" fill="hold"/>
                                        <p:tgtEl>
                                          <p:spTgt spid="241"/>
                                        </p:tgtEl>
                                        <p:attrNameLst>
                                          <p:attrName>ppt_h</p:attrName>
                                        </p:attrNameLst>
                                      </p:cBhvr>
                                      <p:tavLst>
                                        <p:tav tm="0">
                                          <p:val>
                                            <p:fltVal val="0"/>
                                          </p:val>
                                        </p:tav>
                                        <p:tav tm="100000">
                                          <p:val>
                                            <p:strVal val="#ppt_h"/>
                                          </p:val>
                                        </p:tav>
                                      </p:tavLst>
                                    </p:anim>
                                    <p:animEffect transition="in" filter="fade">
                                      <p:cBhvr>
                                        <p:cTn id="220" dur="500"/>
                                        <p:tgtEl>
                                          <p:spTgt spid="241"/>
                                        </p:tgtEl>
                                      </p:cBhvr>
                                    </p:animEffect>
                                  </p:childTnLst>
                                  <p:subTnLst>
                                    <p:audio>
                                      <p:cMediaNode>
                                        <p:cTn display="0" masterRel="sameClick">
                                          <p:stCondLst>
                                            <p:cond evt="begin" delay="0">
                                              <p:tn val="216"/>
                                            </p:cond>
                                          </p:stCondLst>
                                          <p:endCondLst>
                                            <p:cond evt="onStopAudio" delay="0">
                                              <p:tgtEl>
                                                <p:sldTgt/>
                                              </p:tgtEl>
                                            </p:cond>
                                          </p:endCondLst>
                                        </p:cTn>
                                        <p:tgtEl>
                                          <p:sndTgt r:embed="rId3" name="Bling.wav"/>
                                        </p:tgtEl>
                                      </p:cMediaNode>
                                    </p:audio>
                                  </p:subTnLst>
                                </p:cTn>
                              </p:par>
                              <p:par>
                                <p:cTn id="221" presetID="26" presetClass="emph" presetSubtype="0" fill="hold" grpId="1" nodeType="withEffect">
                                  <p:stCondLst>
                                    <p:cond delay="500"/>
                                  </p:stCondLst>
                                  <p:childTnLst>
                                    <p:animEffect transition="out" filter="fade">
                                      <p:cBhvr>
                                        <p:cTn id="222" dur="500" tmFilter="0, 0; .2, .5; .8, .5; 1, 0"/>
                                        <p:tgtEl>
                                          <p:spTgt spid="241"/>
                                        </p:tgtEl>
                                      </p:cBhvr>
                                    </p:animEffect>
                                    <p:animScale>
                                      <p:cBhvr>
                                        <p:cTn id="223" dur="250" autoRev="1" fill="hold"/>
                                        <p:tgtEl>
                                          <p:spTgt spid="241"/>
                                        </p:tgtEl>
                                      </p:cBhvr>
                                      <p:by x="105000" y="105000"/>
                                    </p:animScale>
                                  </p:childTnLst>
                                </p:cTn>
                              </p:par>
                              <p:par>
                                <p:cTn id="224" presetID="53" presetClass="entr" presetSubtype="16" fill="hold" nodeType="withEffect">
                                  <p:stCondLst>
                                    <p:cond delay="0"/>
                                  </p:stCondLst>
                                  <p:childTnLst>
                                    <p:set>
                                      <p:cBhvr>
                                        <p:cTn id="225" dur="1" fill="hold">
                                          <p:stCondLst>
                                            <p:cond delay="0"/>
                                          </p:stCondLst>
                                        </p:cTn>
                                        <p:tgtEl>
                                          <p:spTgt spid="128"/>
                                        </p:tgtEl>
                                        <p:attrNameLst>
                                          <p:attrName>style.visibility</p:attrName>
                                        </p:attrNameLst>
                                      </p:cBhvr>
                                      <p:to>
                                        <p:strVal val="visible"/>
                                      </p:to>
                                    </p:set>
                                    <p:anim calcmode="lin" valueType="num">
                                      <p:cBhvr>
                                        <p:cTn id="226" dur="500" fill="hold"/>
                                        <p:tgtEl>
                                          <p:spTgt spid="128"/>
                                        </p:tgtEl>
                                        <p:attrNameLst>
                                          <p:attrName>ppt_w</p:attrName>
                                        </p:attrNameLst>
                                      </p:cBhvr>
                                      <p:tavLst>
                                        <p:tav tm="0">
                                          <p:val>
                                            <p:fltVal val="0"/>
                                          </p:val>
                                        </p:tav>
                                        <p:tav tm="100000">
                                          <p:val>
                                            <p:strVal val="#ppt_w"/>
                                          </p:val>
                                        </p:tav>
                                      </p:tavLst>
                                    </p:anim>
                                    <p:anim calcmode="lin" valueType="num">
                                      <p:cBhvr>
                                        <p:cTn id="227" dur="500" fill="hold"/>
                                        <p:tgtEl>
                                          <p:spTgt spid="128"/>
                                        </p:tgtEl>
                                        <p:attrNameLst>
                                          <p:attrName>ppt_h</p:attrName>
                                        </p:attrNameLst>
                                      </p:cBhvr>
                                      <p:tavLst>
                                        <p:tav tm="0">
                                          <p:val>
                                            <p:fltVal val="0"/>
                                          </p:val>
                                        </p:tav>
                                        <p:tav tm="100000">
                                          <p:val>
                                            <p:strVal val="#ppt_h"/>
                                          </p:val>
                                        </p:tav>
                                      </p:tavLst>
                                    </p:anim>
                                    <p:animEffect transition="in" filter="fade">
                                      <p:cBhvr>
                                        <p:cTn id="228" dur="500"/>
                                        <p:tgtEl>
                                          <p:spTgt spid="128"/>
                                        </p:tgtEl>
                                      </p:cBhvr>
                                    </p:animEffect>
                                  </p:childTnLst>
                                </p:cTn>
                              </p:par>
                              <p:par>
                                <p:cTn id="229" presetID="26" presetClass="emph" presetSubtype="0" fill="hold" nodeType="withEffect">
                                  <p:stCondLst>
                                    <p:cond delay="500"/>
                                  </p:stCondLst>
                                  <p:childTnLst>
                                    <p:animEffect transition="out" filter="fade">
                                      <p:cBhvr>
                                        <p:cTn id="230" dur="500" tmFilter="0, 0; .2, .5; .8, .5; 1, 0"/>
                                        <p:tgtEl>
                                          <p:spTgt spid="128"/>
                                        </p:tgtEl>
                                      </p:cBhvr>
                                    </p:animEffect>
                                    <p:animScale>
                                      <p:cBhvr>
                                        <p:cTn id="231" dur="250" autoRev="1" fill="hold"/>
                                        <p:tgtEl>
                                          <p:spTgt spid="128"/>
                                        </p:tgtEl>
                                      </p:cBhvr>
                                      <p:by x="105000" y="105000"/>
                                    </p:animScale>
                                  </p:childTnLst>
                                </p:cTn>
                              </p:par>
                              <p:par>
                                <p:cTn id="232" presetID="53" presetClass="entr" presetSubtype="16" fill="hold" nodeType="withEffect">
                                  <p:stCondLst>
                                    <p:cond delay="0"/>
                                  </p:stCondLst>
                                  <p:childTnLst>
                                    <p:set>
                                      <p:cBhvr>
                                        <p:cTn id="233" dur="1" fill="hold">
                                          <p:stCondLst>
                                            <p:cond delay="0"/>
                                          </p:stCondLst>
                                        </p:cTn>
                                        <p:tgtEl>
                                          <p:spTgt spid="131"/>
                                        </p:tgtEl>
                                        <p:attrNameLst>
                                          <p:attrName>style.visibility</p:attrName>
                                        </p:attrNameLst>
                                      </p:cBhvr>
                                      <p:to>
                                        <p:strVal val="visible"/>
                                      </p:to>
                                    </p:set>
                                    <p:anim calcmode="lin" valueType="num">
                                      <p:cBhvr>
                                        <p:cTn id="234" dur="500" fill="hold"/>
                                        <p:tgtEl>
                                          <p:spTgt spid="131"/>
                                        </p:tgtEl>
                                        <p:attrNameLst>
                                          <p:attrName>ppt_w</p:attrName>
                                        </p:attrNameLst>
                                      </p:cBhvr>
                                      <p:tavLst>
                                        <p:tav tm="0">
                                          <p:val>
                                            <p:fltVal val="0"/>
                                          </p:val>
                                        </p:tav>
                                        <p:tav tm="100000">
                                          <p:val>
                                            <p:strVal val="#ppt_w"/>
                                          </p:val>
                                        </p:tav>
                                      </p:tavLst>
                                    </p:anim>
                                    <p:anim calcmode="lin" valueType="num">
                                      <p:cBhvr>
                                        <p:cTn id="235" dur="500" fill="hold"/>
                                        <p:tgtEl>
                                          <p:spTgt spid="131"/>
                                        </p:tgtEl>
                                        <p:attrNameLst>
                                          <p:attrName>ppt_h</p:attrName>
                                        </p:attrNameLst>
                                      </p:cBhvr>
                                      <p:tavLst>
                                        <p:tav tm="0">
                                          <p:val>
                                            <p:fltVal val="0"/>
                                          </p:val>
                                        </p:tav>
                                        <p:tav tm="100000">
                                          <p:val>
                                            <p:strVal val="#ppt_h"/>
                                          </p:val>
                                        </p:tav>
                                      </p:tavLst>
                                    </p:anim>
                                    <p:animEffect transition="in" filter="fade">
                                      <p:cBhvr>
                                        <p:cTn id="236" dur="500"/>
                                        <p:tgtEl>
                                          <p:spTgt spid="131"/>
                                        </p:tgtEl>
                                      </p:cBhvr>
                                    </p:animEffect>
                                  </p:childTnLst>
                                </p:cTn>
                              </p:par>
                              <p:par>
                                <p:cTn id="237" presetID="26" presetClass="emph" presetSubtype="0" fill="hold" nodeType="withEffect">
                                  <p:stCondLst>
                                    <p:cond delay="500"/>
                                  </p:stCondLst>
                                  <p:childTnLst>
                                    <p:animEffect transition="out" filter="fade">
                                      <p:cBhvr>
                                        <p:cTn id="238" dur="500" tmFilter="0, 0; .2, .5; .8, .5; 1, 0"/>
                                        <p:tgtEl>
                                          <p:spTgt spid="131"/>
                                        </p:tgtEl>
                                      </p:cBhvr>
                                    </p:animEffect>
                                    <p:animScale>
                                      <p:cBhvr>
                                        <p:cTn id="239" dur="250" autoRev="1" fill="hold"/>
                                        <p:tgtEl>
                                          <p:spTgt spid="131"/>
                                        </p:tgtEl>
                                      </p:cBhvr>
                                      <p:by x="105000" y="105000"/>
                                    </p:animScale>
                                  </p:childTnLst>
                                </p:cTn>
                              </p:par>
                              <p:par>
                                <p:cTn id="240" presetID="53" presetClass="entr" presetSubtype="16" fill="hold" nodeType="withEffect">
                                  <p:stCondLst>
                                    <p:cond delay="0"/>
                                  </p:stCondLst>
                                  <p:childTnLst>
                                    <p:set>
                                      <p:cBhvr>
                                        <p:cTn id="241" dur="1" fill="hold">
                                          <p:stCondLst>
                                            <p:cond delay="0"/>
                                          </p:stCondLst>
                                        </p:cTn>
                                        <p:tgtEl>
                                          <p:spTgt spid="131"/>
                                        </p:tgtEl>
                                        <p:attrNameLst>
                                          <p:attrName>style.visibility</p:attrName>
                                        </p:attrNameLst>
                                      </p:cBhvr>
                                      <p:to>
                                        <p:strVal val="visible"/>
                                      </p:to>
                                    </p:set>
                                    <p:anim calcmode="lin" valueType="num">
                                      <p:cBhvr>
                                        <p:cTn id="242" dur="500" fill="hold"/>
                                        <p:tgtEl>
                                          <p:spTgt spid="131"/>
                                        </p:tgtEl>
                                        <p:attrNameLst>
                                          <p:attrName>ppt_w</p:attrName>
                                        </p:attrNameLst>
                                      </p:cBhvr>
                                      <p:tavLst>
                                        <p:tav tm="0">
                                          <p:val>
                                            <p:fltVal val="0"/>
                                          </p:val>
                                        </p:tav>
                                        <p:tav tm="100000">
                                          <p:val>
                                            <p:strVal val="#ppt_w"/>
                                          </p:val>
                                        </p:tav>
                                      </p:tavLst>
                                    </p:anim>
                                    <p:anim calcmode="lin" valueType="num">
                                      <p:cBhvr>
                                        <p:cTn id="243" dur="500" fill="hold"/>
                                        <p:tgtEl>
                                          <p:spTgt spid="131"/>
                                        </p:tgtEl>
                                        <p:attrNameLst>
                                          <p:attrName>ppt_h</p:attrName>
                                        </p:attrNameLst>
                                      </p:cBhvr>
                                      <p:tavLst>
                                        <p:tav tm="0">
                                          <p:val>
                                            <p:fltVal val="0"/>
                                          </p:val>
                                        </p:tav>
                                        <p:tav tm="100000">
                                          <p:val>
                                            <p:strVal val="#ppt_h"/>
                                          </p:val>
                                        </p:tav>
                                      </p:tavLst>
                                    </p:anim>
                                    <p:animEffect transition="in" filter="fade">
                                      <p:cBhvr>
                                        <p:cTn id="244" dur="500"/>
                                        <p:tgtEl>
                                          <p:spTgt spid="131"/>
                                        </p:tgtEl>
                                      </p:cBhvr>
                                    </p:animEffect>
                                  </p:childTnLst>
                                </p:cTn>
                              </p:par>
                              <p:par>
                                <p:cTn id="245" presetID="26" presetClass="emph" presetSubtype="0" fill="hold" nodeType="withEffect">
                                  <p:stCondLst>
                                    <p:cond delay="500"/>
                                  </p:stCondLst>
                                  <p:childTnLst>
                                    <p:animEffect transition="out" filter="fade">
                                      <p:cBhvr>
                                        <p:cTn id="246" dur="500" tmFilter="0, 0; .2, .5; .8, .5; 1, 0"/>
                                        <p:tgtEl>
                                          <p:spTgt spid="131"/>
                                        </p:tgtEl>
                                      </p:cBhvr>
                                    </p:animEffect>
                                    <p:animScale>
                                      <p:cBhvr>
                                        <p:cTn id="247" dur="250" autoRev="1" fill="hold"/>
                                        <p:tgtEl>
                                          <p:spTgt spid="131"/>
                                        </p:tgtEl>
                                      </p:cBhvr>
                                      <p:by x="105000" y="105000"/>
                                    </p:animScale>
                                  </p:childTnLst>
                                </p:cTn>
                              </p:par>
                              <p:par>
                                <p:cTn id="248" presetID="53" presetClass="entr" presetSubtype="16" fill="hold" nodeType="withEffect">
                                  <p:stCondLst>
                                    <p:cond delay="0"/>
                                  </p:stCondLst>
                                  <p:childTnLst>
                                    <p:set>
                                      <p:cBhvr>
                                        <p:cTn id="249" dur="1" fill="hold">
                                          <p:stCondLst>
                                            <p:cond delay="0"/>
                                          </p:stCondLst>
                                        </p:cTn>
                                        <p:tgtEl>
                                          <p:spTgt spid="158"/>
                                        </p:tgtEl>
                                        <p:attrNameLst>
                                          <p:attrName>style.visibility</p:attrName>
                                        </p:attrNameLst>
                                      </p:cBhvr>
                                      <p:to>
                                        <p:strVal val="visible"/>
                                      </p:to>
                                    </p:set>
                                    <p:anim calcmode="lin" valueType="num">
                                      <p:cBhvr>
                                        <p:cTn id="250" dur="500" fill="hold"/>
                                        <p:tgtEl>
                                          <p:spTgt spid="158"/>
                                        </p:tgtEl>
                                        <p:attrNameLst>
                                          <p:attrName>ppt_w</p:attrName>
                                        </p:attrNameLst>
                                      </p:cBhvr>
                                      <p:tavLst>
                                        <p:tav tm="0">
                                          <p:val>
                                            <p:fltVal val="0"/>
                                          </p:val>
                                        </p:tav>
                                        <p:tav tm="100000">
                                          <p:val>
                                            <p:strVal val="#ppt_w"/>
                                          </p:val>
                                        </p:tav>
                                      </p:tavLst>
                                    </p:anim>
                                    <p:anim calcmode="lin" valueType="num">
                                      <p:cBhvr>
                                        <p:cTn id="251" dur="500" fill="hold"/>
                                        <p:tgtEl>
                                          <p:spTgt spid="158"/>
                                        </p:tgtEl>
                                        <p:attrNameLst>
                                          <p:attrName>ppt_h</p:attrName>
                                        </p:attrNameLst>
                                      </p:cBhvr>
                                      <p:tavLst>
                                        <p:tav tm="0">
                                          <p:val>
                                            <p:fltVal val="0"/>
                                          </p:val>
                                        </p:tav>
                                        <p:tav tm="100000">
                                          <p:val>
                                            <p:strVal val="#ppt_h"/>
                                          </p:val>
                                        </p:tav>
                                      </p:tavLst>
                                    </p:anim>
                                    <p:animEffect transition="in" filter="fade">
                                      <p:cBhvr>
                                        <p:cTn id="252" dur="500"/>
                                        <p:tgtEl>
                                          <p:spTgt spid="158"/>
                                        </p:tgtEl>
                                      </p:cBhvr>
                                    </p:animEffect>
                                  </p:childTnLst>
                                </p:cTn>
                              </p:par>
                              <p:par>
                                <p:cTn id="253" presetID="26" presetClass="emph" presetSubtype="0" fill="hold" nodeType="withEffect">
                                  <p:stCondLst>
                                    <p:cond delay="500"/>
                                  </p:stCondLst>
                                  <p:childTnLst>
                                    <p:animEffect transition="out" filter="fade">
                                      <p:cBhvr>
                                        <p:cTn id="254" dur="500" tmFilter="0, 0; .2, .5; .8, .5; 1, 0"/>
                                        <p:tgtEl>
                                          <p:spTgt spid="158"/>
                                        </p:tgtEl>
                                      </p:cBhvr>
                                    </p:animEffect>
                                    <p:animScale>
                                      <p:cBhvr>
                                        <p:cTn id="255" dur="250" autoRev="1" fill="hold"/>
                                        <p:tgtEl>
                                          <p:spTgt spid="158"/>
                                        </p:tgtEl>
                                      </p:cBhvr>
                                      <p:by x="105000" y="105000"/>
                                    </p:animScale>
                                  </p:childTnLst>
                                </p:cTn>
                              </p:par>
                              <p:par>
                                <p:cTn id="256" presetID="53" presetClass="entr" presetSubtype="16" fill="hold" nodeType="withEffect">
                                  <p:stCondLst>
                                    <p:cond delay="0"/>
                                  </p:stCondLst>
                                  <p:childTnLst>
                                    <p:set>
                                      <p:cBhvr>
                                        <p:cTn id="257" dur="1" fill="hold">
                                          <p:stCondLst>
                                            <p:cond delay="0"/>
                                          </p:stCondLst>
                                        </p:cTn>
                                        <p:tgtEl>
                                          <p:spTgt spid="158"/>
                                        </p:tgtEl>
                                        <p:attrNameLst>
                                          <p:attrName>style.visibility</p:attrName>
                                        </p:attrNameLst>
                                      </p:cBhvr>
                                      <p:to>
                                        <p:strVal val="visible"/>
                                      </p:to>
                                    </p:set>
                                    <p:anim calcmode="lin" valueType="num">
                                      <p:cBhvr>
                                        <p:cTn id="258" dur="500" fill="hold"/>
                                        <p:tgtEl>
                                          <p:spTgt spid="158"/>
                                        </p:tgtEl>
                                        <p:attrNameLst>
                                          <p:attrName>ppt_w</p:attrName>
                                        </p:attrNameLst>
                                      </p:cBhvr>
                                      <p:tavLst>
                                        <p:tav tm="0">
                                          <p:val>
                                            <p:fltVal val="0"/>
                                          </p:val>
                                        </p:tav>
                                        <p:tav tm="100000">
                                          <p:val>
                                            <p:strVal val="#ppt_w"/>
                                          </p:val>
                                        </p:tav>
                                      </p:tavLst>
                                    </p:anim>
                                    <p:anim calcmode="lin" valueType="num">
                                      <p:cBhvr>
                                        <p:cTn id="259" dur="500" fill="hold"/>
                                        <p:tgtEl>
                                          <p:spTgt spid="158"/>
                                        </p:tgtEl>
                                        <p:attrNameLst>
                                          <p:attrName>ppt_h</p:attrName>
                                        </p:attrNameLst>
                                      </p:cBhvr>
                                      <p:tavLst>
                                        <p:tav tm="0">
                                          <p:val>
                                            <p:fltVal val="0"/>
                                          </p:val>
                                        </p:tav>
                                        <p:tav tm="100000">
                                          <p:val>
                                            <p:strVal val="#ppt_h"/>
                                          </p:val>
                                        </p:tav>
                                      </p:tavLst>
                                    </p:anim>
                                    <p:animEffect transition="in" filter="fade">
                                      <p:cBhvr>
                                        <p:cTn id="260" dur="500"/>
                                        <p:tgtEl>
                                          <p:spTgt spid="158"/>
                                        </p:tgtEl>
                                      </p:cBhvr>
                                    </p:animEffect>
                                  </p:childTnLst>
                                </p:cTn>
                              </p:par>
                              <p:par>
                                <p:cTn id="261" presetID="26" presetClass="emph" presetSubtype="0" fill="hold" nodeType="withEffect">
                                  <p:stCondLst>
                                    <p:cond delay="500"/>
                                  </p:stCondLst>
                                  <p:childTnLst>
                                    <p:animEffect transition="out" filter="fade">
                                      <p:cBhvr>
                                        <p:cTn id="262" dur="500" tmFilter="0, 0; .2, .5; .8, .5; 1, 0"/>
                                        <p:tgtEl>
                                          <p:spTgt spid="158"/>
                                        </p:tgtEl>
                                      </p:cBhvr>
                                    </p:animEffect>
                                    <p:animScale>
                                      <p:cBhvr>
                                        <p:cTn id="263" dur="250" autoRev="1" fill="hold"/>
                                        <p:tgtEl>
                                          <p:spTgt spid="158"/>
                                        </p:tgtEl>
                                      </p:cBhvr>
                                      <p:by x="105000" y="105000"/>
                                    </p:animScale>
                                  </p:childTnLst>
                                </p:cTn>
                              </p:par>
                              <p:par>
                                <p:cTn id="264" presetID="53" presetClass="entr" presetSubtype="16" fill="hold" nodeType="withEffect">
                                  <p:stCondLst>
                                    <p:cond delay="0"/>
                                  </p:stCondLst>
                                  <p:childTnLst>
                                    <p:set>
                                      <p:cBhvr>
                                        <p:cTn id="265" dur="1" fill="hold">
                                          <p:stCondLst>
                                            <p:cond delay="0"/>
                                          </p:stCondLst>
                                        </p:cTn>
                                        <p:tgtEl>
                                          <p:spTgt spid="158"/>
                                        </p:tgtEl>
                                        <p:attrNameLst>
                                          <p:attrName>style.visibility</p:attrName>
                                        </p:attrNameLst>
                                      </p:cBhvr>
                                      <p:to>
                                        <p:strVal val="visible"/>
                                      </p:to>
                                    </p:set>
                                    <p:anim calcmode="lin" valueType="num">
                                      <p:cBhvr>
                                        <p:cTn id="266" dur="500" fill="hold"/>
                                        <p:tgtEl>
                                          <p:spTgt spid="158"/>
                                        </p:tgtEl>
                                        <p:attrNameLst>
                                          <p:attrName>ppt_w</p:attrName>
                                        </p:attrNameLst>
                                      </p:cBhvr>
                                      <p:tavLst>
                                        <p:tav tm="0">
                                          <p:val>
                                            <p:fltVal val="0"/>
                                          </p:val>
                                        </p:tav>
                                        <p:tav tm="100000">
                                          <p:val>
                                            <p:strVal val="#ppt_w"/>
                                          </p:val>
                                        </p:tav>
                                      </p:tavLst>
                                    </p:anim>
                                    <p:anim calcmode="lin" valueType="num">
                                      <p:cBhvr>
                                        <p:cTn id="267" dur="500" fill="hold"/>
                                        <p:tgtEl>
                                          <p:spTgt spid="158"/>
                                        </p:tgtEl>
                                        <p:attrNameLst>
                                          <p:attrName>ppt_h</p:attrName>
                                        </p:attrNameLst>
                                      </p:cBhvr>
                                      <p:tavLst>
                                        <p:tav tm="0">
                                          <p:val>
                                            <p:fltVal val="0"/>
                                          </p:val>
                                        </p:tav>
                                        <p:tav tm="100000">
                                          <p:val>
                                            <p:strVal val="#ppt_h"/>
                                          </p:val>
                                        </p:tav>
                                      </p:tavLst>
                                    </p:anim>
                                    <p:animEffect transition="in" filter="fade">
                                      <p:cBhvr>
                                        <p:cTn id="268" dur="500"/>
                                        <p:tgtEl>
                                          <p:spTgt spid="158"/>
                                        </p:tgtEl>
                                      </p:cBhvr>
                                    </p:animEffect>
                                  </p:childTnLst>
                                </p:cTn>
                              </p:par>
                              <p:par>
                                <p:cTn id="269" presetID="26" presetClass="emph" presetSubtype="0" fill="hold" nodeType="withEffect">
                                  <p:stCondLst>
                                    <p:cond delay="500"/>
                                  </p:stCondLst>
                                  <p:childTnLst>
                                    <p:animEffect transition="out" filter="fade">
                                      <p:cBhvr>
                                        <p:cTn id="270" dur="500" tmFilter="0, 0; .2, .5; .8, .5; 1, 0"/>
                                        <p:tgtEl>
                                          <p:spTgt spid="158"/>
                                        </p:tgtEl>
                                      </p:cBhvr>
                                    </p:animEffect>
                                    <p:animScale>
                                      <p:cBhvr>
                                        <p:cTn id="271" dur="250" autoRev="1" fill="hold"/>
                                        <p:tgtEl>
                                          <p:spTgt spid="158"/>
                                        </p:tgtEl>
                                      </p:cBhvr>
                                      <p:by x="105000" y="105000"/>
                                    </p:animScale>
                                  </p:childTnLst>
                                </p:cTn>
                              </p:par>
                              <p:par>
                                <p:cTn id="272" presetID="53" presetClass="entr" presetSubtype="16" fill="hold" nodeType="withEffect">
                                  <p:stCondLst>
                                    <p:cond delay="0"/>
                                  </p:stCondLst>
                                  <p:childTnLst>
                                    <p:set>
                                      <p:cBhvr>
                                        <p:cTn id="273" dur="1" fill="hold">
                                          <p:stCondLst>
                                            <p:cond delay="0"/>
                                          </p:stCondLst>
                                        </p:cTn>
                                        <p:tgtEl>
                                          <p:spTgt spid="158"/>
                                        </p:tgtEl>
                                        <p:attrNameLst>
                                          <p:attrName>style.visibility</p:attrName>
                                        </p:attrNameLst>
                                      </p:cBhvr>
                                      <p:to>
                                        <p:strVal val="visible"/>
                                      </p:to>
                                    </p:set>
                                    <p:anim calcmode="lin" valueType="num">
                                      <p:cBhvr>
                                        <p:cTn id="274" dur="500" fill="hold"/>
                                        <p:tgtEl>
                                          <p:spTgt spid="158"/>
                                        </p:tgtEl>
                                        <p:attrNameLst>
                                          <p:attrName>ppt_w</p:attrName>
                                        </p:attrNameLst>
                                      </p:cBhvr>
                                      <p:tavLst>
                                        <p:tav tm="0">
                                          <p:val>
                                            <p:fltVal val="0"/>
                                          </p:val>
                                        </p:tav>
                                        <p:tav tm="100000">
                                          <p:val>
                                            <p:strVal val="#ppt_w"/>
                                          </p:val>
                                        </p:tav>
                                      </p:tavLst>
                                    </p:anim>
                                    <p:anim calcmode="lin" valueType="num">
                                      <p:cBhvr>
                                        <p:cTn id="275" dur="500" fill="hold"/>
                                        <p:tgtEl>
                                          <p:spTgt spid="158"/>
                                        </p:tgtEl>
                                        <p:attrNameLst>
                                          <p:attrName>ppt_h</p:attrName>
                                        </p:attrNameLst>
                                      </p:cBhvr>
                                      <p:tavLst>
                                        <p:tav tm="0">
                                          <p:val>
                                            <p:fltVal val="0"/>
                                          </p:val>
                                        </p:tav>
                                        <p:tav tm="100000">
                                          <p:val>
                                            <p:strVal val="#ppt_h"/>
                                          </p:val>
                                        </p:tav>
                                      </p:tavLst>
                                    </p:anim>
                                    <p:animEffect transition="in" filter="fade">
                                      <p:cBhvr>
                                        <p:cTn id="276" dur="500"/>
                                        <p:tgtEl>
                                          <p:spTgt spid="158"/>
                                        </p:tgtEl>
                                      </p:cBhvr>
                                    </p:animEffect>
                                  </p:childTnLst>
                                </p:cTn>
                              </p:par>
                              <p:par>
                                <p:cTn id="277" presetID="26" presetClass="emph" presetSubtype="0" fill="hold" nodeType="withEffect">
                                  <p:stCondLst>
                                    <p:cond delay="500"/>
                                  </p:stCondLst>
                                  <p:childTnLst>
                                    <p:animEffect transition="out" filter="fade">
                                      <p:cBhvr>
                                        <p:cTn id="278" dur="500" tmFilter="0, 0; .2, .5; .8, .5; 1, 0"/>
                                        <p:tgtEl>
                                          <p:spTgt spid="158"/>
                                        </p:tgtEl>
                                      </p:cBhvr>
                                    </p:animEffect>
                                    <p:animScale>
                                      <p:cBhvr>
                                        <p:cTn id="279" dur="250" autoRev="1" fill="hold"/>
                                        <p:tgtEl>
                                          <p:spTgt spid="158"/>
                                        </p:tgtEl>
                                      </p:cBhvr>
                                      <p:by x="105000" y="105000"/>
                                    </p:animScale>
                                  </p:childTnLst>
                                </p:cTn>
                              </p:par>
                              <p:par>
                                <p:cTn id="280" presetID="53" presetClass="entr" presetSubtype="16" fill="hold" grpId="0" nodeType="withEffect">
                                  <p:stCondLst>
                                    <p:cond delay="0"/>
                                  </p:stCondLst>
                                  <p:childTnLst>
                                    <p:set>
                                      <p:cBhvr>
                                        <p:cTn id="281" dur="1" fill="hold">
                                          <p:stCondLst>
                                            <p:cond delay="0"/>
                                          </p:stCondLst>
                                        </p:cTn>
                                        <p:tgtEl>
                                          <p:spTgt spid="128"/>
                                        </p:tgtEl>
                                        <p:attrNameLst>
                                          <p:attrName>style.visibility</p:attrName>
                                        </p:attrNameLst>
                                      </p:cBhvr>
                                      <p:to>
                                        <p:strVal val="visible"/>
                                      </p:to>
                                    </p:set>
                                    <p:anim calcmode="lin" valueType="num">
                                      <p:cBhvr>
                                        <p:cTn id="282" dur="500" fill="hold"/>
                                        <p:tgtEl>
                                          <p:spTgt spid="128"/>
                                        </p:tgtEl>
                                        <p:attrNameLst>
                                          <p:attrName>ppt_w</p:attrName>
                                        </p:attrNameLst>
                                      </p:cBhvr>
                                      <p:tavLst>
                                        <p:tav tm="0">
                                          <p:val>
                                            <p:fltVal val="0"/>
                                          </p:val>
                                        </p:tav>
                                        <p:tav tm="100000">
                                          <p:val>
                                            <p:strVal val="#ppt_w"/>
                                          </p:val>
                                        </p:tav>
                                      </p:tavLst>
                                    </p:anim>
                                    <p:anim calcmode="lin" valueType="num">
                                      <p:cBhvr>
                                        <p:cTn id="283" dur="500" fill="hold"/>
                                        <p:tgtEl>
                                          <p:spTgt spid="128"/>
                                        </p:tgtEl>
                                        <p:attrNameLst>
                                          <p:attrName>ppt_h</p:attrName>
                                        </p:attrNameLst>
                                      </p:cBhvr>
                                      <p:tavLst>
                                        <p:tav tm="0">
                                          <p:val>
                                            <p:fltVal val="0"/>
                                          </p:val>
                                        </p:tav>
                                        <p:tav tm="100000">
                                          <p:val>
                                            <p:strVal val="#ppt_h"/>
                                          </p:val>
                                        </p:tav>
                                      </p:tavLst>
                                    </p:anim>
                                    <p:animEffect transition="in" filter="fade">
                                      <p:cBhvr>
                                        <p:cTn id="284" dur="500"/>
                                        <p:tgtEl>
                                          <p:spTgt spid="128"/>
                                        </p:tgtEl>
                                      </p:cBhvr>
                                    </p:animEffect>
                                  </p:childTnLst>
                                  <p:subTnLst>
                                    <p:audio>
                                      <p:cMediaNode>
                                        <p:cTn display="0" masterRel="sameClick">
                                          <p:stCondLst>
                                            <p:cond evt="begin" delay="0">
                                              <p:tn val="280"/>
                                            </p:cond>
                                          </p:stCondLst>
                                          <p:endCondLst>
                                            <p:cond evt="onStopAudio" delay="0">
                                              <p:tgtEl>
                                                <p:sldTgt/>
                                              </p:tgtEl>
                                            </p:cond>
                                          </p:endCondLst>
                                        </p:cTn>
                                        <p:tgtEl>
                                          <p:sndTgt r:embed="rId3" name="Bling.wav"/>
                                        </p:tgtEl>
                                      </p:cMediaNode>
                                    </p:audio>
                                  </p:subTnLst>
                                </p:cTn>
                              </p:par>
                              <p:par>
                                <p:cTn id="285" presetID="26" presetClass="emph" presetSubtype="0" fill="hold" grpId="1" nodeType="withEffect">
                                  <p:stCondLst>
                                    <p:cond delay="500"/>
                                  </p:stCondLst>
                                  <p:childTnLst>
                                    <p:animEffect transition="out" filter="fade">
                                      <p:cBhvr>
                                        <p:cTn id="286" dur="500" tmFilter="0, 0; .2, .5; .8, .5; 1, 0"/>
                                        <p:tgtEl>
                                          <p:spTgt spid="128"/>
                                        </p:tgtEl>
                                      </p:cBhvr>
                                    </p:animEffect>
                                    <p:animScale>
                                      <p:cBhvr>
                                        <p:cTn id="287" dur="250" autoRev="1" fill="hold"/>
                                        <p:tgtEl>
                                          <p:spTgt spid="128"/>
                                        </p:tgtEl>
                                      </p:cBhvr>
                                      <p:by x="105000" y="105000"/>
                                    </p:animScale>
                                  </p:childTnLst>
                                </p:cTn>
                              </p:par>
                              <p:par>
                                <p:cTn id="288" presetID="53" presetClass="entr" presetSubtype="16" fill="hold" nodeType="withEffect">
                                  <p:stCondLst>
                                    <p:cond delay="0"/>
                                  </p:stCondLst>
                                  <p:childTnLst>
                                    <p:set>
                                      <p:cBhvr>
                                        <p:cTn id="289" dur="1" fill="hold">
                                          <p:stCondLst>
                                            <p:cond delay="0"/>
                                          </p:stCondLst>
                                        </p:cTn>
                                        <p:tgtEl>
                                          <p:spTgt spid="131"/>
                                        </p:tgtEl>
                                        <p:attrNameLst>
                                          <p:attrName>style.visibility</p:attrName>
                                        </p:attrNameLst>
                                      </p:cBhvr>
                                      <p:to>
                                        <p:strVal val="visible"/>
                                      </p:to>
                                    </p:set>
                                    <p:anim calcmode="lin" valueType="num">
                                      <p:cBhvr>
                                        <p:cTn id="290" dur="500" fill="hold"/>
                                        <p:tgtEl>
                                          <p:spTgt spid="131"/>
                                        </p:tgtEl>
                                        <p:attrNameLst>
                                          <p:attrName>ppt_w</p:attrName>
                                        </p:attrNameLst>
                                      </p:cBhvr>
                                      <p:tavLst>
                                        <p:tav tm="0">
                                          <p:val>
                                            <p:fltVal val="0"/>
                                          </p:val>
                                        </p:tav>
                                        <p:tav tm="100000">
                                          <p:val>
                                            <p:strVal val="#ppt_w"/>
                                          </p:val>
                                        </p:tav>
                                      </p:tavLst>
                                    </p:anim>
                                    <p:anim calcmode="lin" valueType="num">
                                      <p:cBhvr>
                                        <p:cTn id="291" dur="500" fill="hold"/>
                                        <p:tgtEl>
                                          <p:spTgt spid="131"/>
                                        </p:tgtEl>
                                        <p:attrNameLst>
                                          <p:attrName>ppt_h</p:attrName>
                                        </p:attrNameLst>
                                      </p:cBhvr>
                                      <p:tavLst>
                                        <p:tav tm="0">
                                          <p:val>
                                            <p:fltVal val="0"/>
                                          </p:val>
                                        </p:tav>
                                        <p:tav tm="100000">
                                          <p:val>
                                            <p:strVal val="#ppt_h"/>
                                          </p:val>
                                        </p:tav>
                                      </p:tavLst>
                                    </p:anim>
                                    <p:animEffect transition="in" filter="fade">
                                      <p:cBhvr>
                                        <p:cTn id="292" dur="500"/>
                                        <p:tgtEl>
                                          <p:spTgt spid="131"/>
                                        </p:tgtEl>
                                      </p:cBhvr>
                                    </p:animEffect>
                                  </p:childTnLst>
                                </p:cTn>
                              </p:par>
                              <p:par>
                                <p:cTn id="293" presetID="26" presetClass="emph" presetSubtype="0" fill="hold" nodeType="withEffect">
                                  <p:stCondLst>
                                    <p:cond delay="500"/>
                                  </p:stCondLst>
                                  <p:childTnLst>
                                    <p:animEffect transition="out" filter="fade">
                                      <p:cBhvr>
                                        <p:cTn id="294" dur="500" tmFilter="0, 0; .2, .5; .8, .5; 1, 0"/>
                                        <p:tgtEl>
                                          <p:spTgt spid="131"/>
                                        </p:tgtEl>
                                      </p:cBhvr>
                                    </p:animEffect>
                                    <p:animScale>
                                      <p:cBhvr>
                                        <p:cTn id="295" dur="250" autoRev="1" fill="hold"/>
                                        <p:tgtEl>
                                          <p:spTgt spid="131"/>
                                        </p:tgtEl>
                                      </p:cBhvr>
                                      <p:by x="105000" y="105000"/>
                                    </p:animScale>
                                  </p:childTnLst>
                                </p:cTn>
                              </p:par>
                              <p:par>
                                <p:cTn id="296" presetID="53" presetClass="entr" presetSubtype="16" fill="hold" grpId="0" nodeType="withEffect">
                                  <p:stCondLst>
                                    <p:cond delay="0"/>
                                  </p:stCondLst>
                                  <p:childTnLst>
                                    <p:set>
                                      <p:cBhvr>
                                        <p:cTn id="297" dur="1" fill="hold">
                                          <p:stCondLst>
                                            <p:cond delay="0"/>
                                          </p:stCondLst>
                                        </p:cTn>
                                        <p:tgtEl>
                                          <p:spTgt spid="131"/>
                                        </p:tgtEl>
                                        <p:attrNameLst>
                                          <p:attrName>style.visibility</p:attrName>
                                        </p:attrNameLst>
                                      </p:cBhvr>
                                      <p:to>
                                        <p:strVal val="visible"/>
                                      </p:to>
                                    </p:set>
                                    <p:anim calcmode="lin" valueType="num">
                                      <p:cBhvr>
                                        <p:cTn id="298" dur="500" fill="hold"/>
                                        <p:tgtEl>
                                          <p:spTgt spid="131"/>
                                        </p:tgtEl>
                                        <p:attrNameLst>
                                          <p:attrName>ppt_w</p:attrName>
                                        </p:attrNameLst>
                                      </p:cBhvr>
                                      <p:tavLst>
                                        <p:tav tm="0">
                                          <p:val>
                                            <p:fltVal val="0"/>
                                          </p:val>
                                        </p:tav>
                                        <p:tav tm="100000">
                                          <p:val>
                                            <p:strVal val="#ppt_w"/>
                                          </p:val>
                                        </p:tav>
                                      </p:tavLst>
                                    </p:anim>
                                    <p:anim calcmode="lin" valueType="num">
                                      <p:cBhvr>
                                        <p:cTn id="299" dur="500" fill="hold"/>
                                        <p:tgtEl>
                                          <p:spTgt spid="131"/>
                                        </p:tgtEl>
                                        <p:attrNameLst>
                                          <p:attrName>ppt_h</p:attrName>
                                        </p:attrNameLst>
                                      </p:cBhvr>
                                      <p:tavLst>
                                        <p:tav tm="0">
                                          <p:val>
                                            <p:fltVal val="0"/>
                                          </p:val>
                                        </p:tav>
                                        <p:tav tm="100000">
                                          <p:val>
                                            <p:strVal val="#ppt_h"/>
                                          </p:val>
                                        </p:tav>
                                      </p:tavLst>
                                    </p:anim>
                                    <p:animEffect transition="in" filter="fade">
                                      <p:cBhvr>
                                        <p:cTn id="300" dur="500"/>
                                        <p:tgtEl>
                                          <p:spTgt spid="131"/>
                                        </p:tgtEl>
                                      </p:cBhvr>
                                    </p:animEffect>
                                  </p:childTnLst>
                                  <p:subTnLst>
                                    <p:audio>
                                      <p:cMediaNode>
                                        <p:cTn display="0" masterRel="sameClick">
                                          <p:stCondLst>
                                            <p:cond evt="begin" delay="0">
                                              <p:tn val="296"/>
                                            </p:cond>
                                          </p:stCondLst>
                                          <p:endCondLst>
                                            <p:cond evt="onStopAudio" delay="0">
                                              <p:tgtEl>
                                                <p:sldTgt/>
                                              </p:tgtEl>
                                            </p:cond>
                                          </p:endCondLst>
                                        </p:cTn>
                                        <p:tgtEl>
                                          <p:sndTgt r:embed="rId3" name="Bling.wav"/>
                                        </p:tgtEl>
                                      </p:cMediaNode>
                                    </p:audio>
                                  </p:subTnLst>
                                </p:cTn>
                              </p:par>
                              <p:par>
                                <p:cTn id="301" presetID="26" presetClass="emph" presetSubtype="0" fill="hold" grpId="1" nodeType="withEffect">
                                  <p:stCondLst>
                                    <p:cond delay="500"/>
                                  </p:stCondLst>
                                  <p:childTnLst>
                                    <p:animEffect transition="out" filter="fade">
                                      <p:cBhvr>
                                        <p:cTn id="302" dur="500" tmFilter="0, 0; .2, .5; .8, .5; 1, 0"/>
                                        <p:tgtEl>
                                          <p:spTgt spid="131"/>
                                        </p:tgtEl>
                                      </p:cBhvr>
                                    </p:animEffect>
                                    <p:animScale>
                                      <p:cBhvr>
                                        <p:cTn id="303" dur="250" autoRev="1" fill="hold"/>
                                        <p:tgtEl>
                                          <p:spTgt spid="131"/>
                                        </p:tgtEl>
                                      </p:cBhvr>
                                      <p:by x="105000" y="105000"/>
                                    </p:animScale>
                                  </p:childTnLst>
                                </p:cTn>
                              </p:par>
                              <p:par>
                                <p:cTn id="304" presetID="53" presetClass="entr" presetSubtype="16" fill="hold" nodeType="withEffect">
                                  <p:stCondLst>
                                    <p:cond delay="0"/>
                                  </p:stCondLst>
                                  <p:childTnLst>
                                    <p:set>
                                      <p:cBhvr>
                                        <p:cTn id="305" dur="1" fill="hold">
                                          <p:stCondLst>
                                            <p:cond delay="0"/>
                                          </p:stCondLst>
                                        </p:cTn>
                                        <p:tgtEl>
                                          <p:spTgt spid="158"/>
                                        </p:tgtEl>
                                        <p:attrNameLst>
                                          <p:attrName>style.visibility</p:attrName>
                                        </p:attrNameLst>
                                      </p:cBhvr>
                                      <p:to>
                                        <p:strVal val="visible"/>
                                      </p:to>
                                    </p:set>
                                    <p:anim calcmode="lin" valueType="num">
                                      <p:cBhvr>
                                        <p:cTn id="306" dur="500" fill="hold"/>
                                        <p:tgtEl>
                                          <p:spTgt spid="158"/>
                                        </p:tgtEl>
                                        <p:attrNameLst>
                                          <p:attrName>ppt_w</p:attrName>
                                        </p:attrNameLst>
                                      </p:cBhvr>
                                      <p:tavLst>
                                        <p:tav tm="0">
                                          <p:val>
                                            <p:fltVal val="0"/>
                                          </p:val>
                                        </p:tav>
                                        <p:tav tm="100000">
                                          <p:val>
                                            <p:strVal val="#ppt_w"/>
                                          </p:val>
                                        </p:tav>
                                      </p:tavLst>
                                    </p:anim>
                                    <p:anim calcmode="lin" valueType="num">
                                      <p:cBhvr>
                                        <p:cTn id="307" dur="500" fill="hold"/>
                                        <p:tgtEl>
                                          <p:spTgt spid="158"/>
                                        </p:tgtEl>
                                        <p:attrNameLst>
                                          <p:attrName>ppt_h</p:attrName>
                                        </p:attrNameLst>
                                      </p:cBhvr>
                                      <p:tavLst>
                                        <p:tav tm="0">
                                          <p:val>
                                            <p:fltVal val="0"/>
                                          </p:val>
                                        </p:tav>
                                        <p:tav tm="100000">
                                          <p:val>
                                            <p:strVal val="#ppt_h"/>
                                          </p:val>
                                        </p:tav>
                                      </p:tavLst>
                                    </p:anim>
                                    <p:animEffect transition="in" filter="fade">
                                      <p:cBhvr>
                                        <p:cTn id="308" dur="500"/>
                                        <p:tgtEl>
                                          <p:spTgt spid="158"/>
                                        </p:tgtEl>
                                      </p:cBhvr>
                                    </p:animEffect>
                                  </p:childTnLst>
                                </p:cTn>
                              </p:par>
                              <p:par>
                                <p:cTn id="309" presetID="26" presetClass="emph" presetSubtype="0" fill="hold" nodeType="withEffect">
                                  <p:stCondLst>
                                    <p:cond delay="500"/>
                                  </p:stCondLst>
                                  <p:childTnLst>
                                    <p:animEffect transition="out" filter="fade">
                                      <p:cBhvr>
                                        <p:cTn id="310" dur="500" tmFilter="0, 0; .2, .5; .8, .5; 1, 0"/>
                                        <p:tgtEl>
                                          <p:spTgt spid="158"/>
                                        </p:tgtEl>
                                      </p:cBhvr>
                                    </p:animEffect>
                                    <p:animScale>
                                      <p:cBhvr>
                                        <p:cTn id="311" dur="250" autoRev="1" fill="hold"/>
                                        <p:tgtEl>
                                          <p:spTgt spid="158"/>
                                        </p:tgtEl>
                                      </p:cBhvr>
                                      <p:by x="105000" y="105000"/>
                                    </p:animScale>
                                  </p:childTnLst>
                                </p:cTn>
                              </p:par>
                              <p:par>
                                <p:cTn id="312" presetID="53" presetClass="entr" presetSubtype="16" fill="hold" nodeType="withEffect">
                                  <p:stCondLst>
                                    <p:cond delay="0"/>
                                  </p:stCondLst>
                                  <p:childTnLst>
                                    <p:set>
                                      <p:cBhvr>
                                        <p:cTn id="313" dur="1" fill="hold">
                                          <p:stCondLst>
                                            <p:cond delay="0"/>
                                          </p:stCondLst>
                                        </p:cTn>
                                        <p:tgtEl>
                                          <p:spTgt spid="158"/>
                                        </p:tgtEl>
                                        <p:attrNameLst>
                                          <p:attrName>style.visibility</p:attrName>
                                        </p:attrNameLst>
                                      </p:cBhvr>
                                      <p:to>
                                        <p:strVal val="visible"/>
                                      </p:to>
                                    </p:set>
                                    <p:anim calcmode="lin" valueType="num">
                                      <p:cBhvr>
                                        <p:cTn id="314" dur="500" fill="hold"/>
                                        <p:tgtEl>
                                          <p:spTgt spid="158"/>
                                        </p:tgtEl>
                                        <p:attrNameLst>
                                          <p:attrName>ppt_w</p:attrName>
                                        </p:attrNameLst>
                                      </p:cBhvr>
                                      <p:tavLst>
                                        <p:tav tm="0">
                                          <p:val>
                                            <p:fltVal val="0"/>
                                          </p:val>
                                        </p:tav>
                                        <p:tav tm="100000">
                                          <p:val>
                                            <p:strVal val="#ppt_w"/>
                                          </p:val>
                                        </p:tav>
                                      </p:tavLst>
                                    </p:anim>
                                    <p:anim calcmode="lin" valueType="num">
                                      <p:cBhvr>
                                        <p:cTn id="315" dur="500" fill="hold"/>
                                        <p:tgtEl>
                                          <p:spTgt spid="158"/>
                                        </p:tgtEl>
                                        <p:attrNameLst>
                                          <p:attrName>ppt_h</p:attrName>
                                        </p:attrNameLst>
                                      </p:cBhvr>
                                      <p:tavLst>
                                        <p:tav tm="0">
                                          <p:val>
                                            <p:fltVal val="0"/>
                                          </p:val>
                                        </p:tav>
                                        <p:tav tm="100000">
                                          <p:val>
                                            <p:strVal val="#ppt_h"/>
                                          </p:val>
                                        </p:tav>
                                      </p:tavLst>
                                    </p:anim>
                                    <p:animEffect transition="in" filter="fade">
                                      <p:cBhvr>
                                        <p:cTn id="316" dur="500"/>
                                        <p:tgtEl>
                                          <p:spTgt spid="158"/>
                                        </p:tgtEl>
                                      </p:cBhvr>
                                    </p:animEffect>
                                  </p:childTnLst>
                                </p:cTn>
                              </p:par>
                              <p:par>
                                <p:cTn id="317" presetID="26" presetClass="emph" presetSubtype="0" fill="hold" nodeType="withEffect">
                                  <p:stCondLst>
                                    <p:cond delay="500"/>
                                  </p:stCondLst>
                                  <p:childTnLst>
                                    <p:animEffect transition="out" filter="fade">
                                      <p:cBhvr>
                                        <p:cTn id="318" dur="500" tmFilter="0, 0; .2, .5; .8, .5; 1, 0"/>
                                        <p:tgtEl>
                                          <p:spTgt spid="158"/>
                                        </p:tgtEl>
                                      </p:cBhvr>
                                    </p:animEffect>
                                    <p:animScale>
                                      <p:cBhvr>
                                        <p:cTn id="319" dur="250" autoRev="1" fill="hold"/>
                                        <p:tgtEl>
                                          <p:spTgt spid="158"/>
                                        </p:tgtEl>
                                      </p:cBhvr>
                                      <p:by x="105000" y="105000"/>
                                    </p:animScale>
                                  </p:childTnLst>
                                </p:cTn>
                              </p:par>
                              <p:par>
                                <p:cTn id="320" presetID="53" presetClass="entr" presetSubtype="16" fill="hold" nodeType="withEffect">
                                  <p:stCondLst>
                                    <p:cond delay="0"/>
                                  </p:stCondLst>
                                  <p:childTnLst>
                                    <p:set>
                                      <p:cBhvr>
                                        <p:cTn id="321" dur="1" fill="hold">
                                          <p:stCondLst>
                                            <p:cond delay="0"/>
                                          </p:stCondLst>
                                        </p:cTn>
                                        <p:tgtEl>
                                          <p:spTgt spid="158"/>
                                        </p:tgtEl>
                                        <p:attrNameLst>
                                          <p:attrName>style.visibility</p:attrName>
                                        </p:attrNameLst>
                                      </p:cBhvr>
                                      <p:to>
                                        <p:strVal val="visible"/>
                                      </p:to>
                                    </p:set>
                                    <p:anim calcmode="lin" valueType="num">
                                      <p:cBhvr>
                                        <p:cTn id="322" dur="500" fill="hold"/>
                                        <p:tgtEl>
                                          <p:spTgt spid="158"/>
                                        </p:tgtEl>
                                        <p:attrNameLst>
                                          <p:attrName>ppt_w</p:attrName>
                                        </p:attrNameLst>
                                      </p:cBhvr>
                                      <p:tavLst>
                                        <p:tav tm="0">
                                          <p:val>
                                            <p:fltVal val="0"/>
                                          </p:val>
                                        </p:tav>
                                        <p:tav tm="100000">
                                          <p:val>
                                            <p:strVal val="#ppt_w"/>
                                          </p:val>
                                        </p:tav>
                                      </p:tavLst>
                                    </p:anim>
                                    <p:anim calcmode="lin" valueType="num">
                                      <p:cBhvr>
                                        <p:cTn id="323" dur="500" fill="hold"/>
                                        <p:tgtEl>
                                          <p:spTgt spid="158"/>
                                        </p:tgtEl>
                                        <p:attrNameLst>
                                          <p:attrName>ppt_h</p:attrName>
                                        </p:attrNameLst>
                                      </p:cBhvr>
                                      <p:tavLst>
                                        <p:tav tm="0">
                                          <p:val>
                                            <p:fltVal val="0"/>
                                          </p:val>
                                        </p:tav>
                                        <p:tav tm="100000">
                                          <p:val>
                                            <p:strVal val="#ppt_h"/>
                                          </p:val>
                                        </p:tav>
                                      </p:tavLst>
                                    </p:anim>
                                    <p:animEffect transition="in" filter="fade">
                                      <p:cBhvr>
                                        <p:cTn id="324" dur="500"/>
                                        <p:tgtEl>
                                          <p:spTgt spid="158"/>
                                        </p:tgtEl>
                                      </p:cBhvr>
                                    </p:animEffect>
                                  </p:childTnLst>
                                </p:cTn>
                              </p:par>
                              <p:par>
                                <p:cTn id="325" presetID="26" presetClass="emph" presetSubtype="0" fill="hold" nodeType="withEffect">
                                  <p:stCondLst>
                                    <p:cond delay="500"/>
                                  </p:stCondLst>
                                  <p:childTnLst>
                                    <p:animEffect transition="out" filter="fade">
                                      <p:cBhvr>
                                        <p:cTn id="326" dur="500" tmFilter="0, 0; .2, .5; .8, .5; 1, 0"/>
                                        <p:tgtEl>
                                          <p:spTgt spid="158"/>
                                        </p:tgtEl>
                                      </p:cBhvr>
                                    </p:animEffect>
                                    <p:animScale>
                                      <p:cBhvr>
                                        <p:cTn id="327" dur="250" autoRev="1" fill="hold"/>
                                        <p:tgtEl>
                                          <p:spTgt spid="158"/>
                                        </p:tgtEl>
                                      </p:cBhvr>
                                      <p:by x="105000" y="105000"/>
                                    </p:animScale>
                                  </p:childTnLst>
                                </p:cTn>
                              </p:par>
                              <p:par>
                                <p:cTn id="328" presetID="53" presetClass="entr" presetSubtype="16" fill="hold" grpId="0" nodeType="withEffect">
                                  <p:stCondLst>
                                    <p:cond delay="0"/>
                                  </p:stCondLst>
                                  <p:childTnLst>
                                    <p:set>
                                      <p:cBhvr>
                                        <p:cTn id="329" dur="1" fill="hold">
                                          <p:stCondLst>
                                            <p:cond delay="0"/>
                                          </p:stCondLst>
                                        </p:cTn>
                                        <p:tgtEl>
                                          <p:spTgt spid="158"/>
                                        </p:tgtEl>
                                        <p:attrNameLst>
                                          <p:attrName>style.visibility</p:attrName>
                                        </p:attrNameLst>
                                      </p:cBhvr>
                                      <p:to>
                                        <p:strVal val="visible"/>
                                      </p:to>
                                    </p:set>
                                    <p:anim calcmode="lin" valueType="num">
                                      <p:cBhvr>
                                        <p:cTn id="330" dur="500" fill="hold"/>
                                        <p:tgtEl>
                                          <p:spTgt spid="158"/>
                                        </p:tgtEl>
                                        <p:attrNameLst>
                                          <p:attrName>ppt_w</p:attrName>
                                        </p:attrNameLst>
                                      </p:cBhvr>
                                      <p:tavLst>
                                        <p:tav tm="0">
                                          <p:val>
                                            <p:fltVal val="0"/>
                                          </p:val>
                                        </p:tav>
                                        <p:tav tm="100000">
                                          <p:val>
                                            <p:strVal val="#ppt_w"/>
                                          </p:val>
                                        </p:tav>
                                      </p:tavLst>
                                    </p:anim>
                                    <p:anim calcmode="lin" valueType="num">
                                      <p:cBhvr>
                                        <p:cTn id="331" dur="500" fill="hold"/>
                                        <p:tgtEl>
                                          <p:spTgt spid="158"/>
                                        </p:tgtEl>
                                        <p:attrNameLst>
                                          <p:attrName>ppt_h</p:attrName>
                                        </p:attrNameLst>
                                      </p:cBhvr>
                                      <p:tavLst>
                                        <p:tav tm="0">
                                          <p:val>
                                            <p:fltVal val="0"/>
                                          </p:val>
                                        </p:tav>
                                        <p:tav tm="100000">
                                          <p:val>
                                            <p:strVal val="#ppt_h"/>
                                          </p:val>
                                        </p:tav>
                                      </p:tavLst>
                                    </p:anim>
                                    <p:animEffect transition="in" filter="fade">
                                      <p:cBhvr>
                                        <p:cTn id="332" dur="500"/>
                                        <p:tgtEl>
                                          <p:spTgt spid="158"/>
                                        </p:tgtEl>
                                      </p:cBhvr>
                                    </p:animEffect>
                                  </p:childTnLst>
                                  <p:subTnLst>
                                    <p:audio>
                                      <p:cMediaNode>
                                        <p:cTn display="0" masterRel="sameClick">
                                          <p:stCondLst>
                                            <p:cond evt="begin" delay="0">
                                              <p:tn val="328"/>
                                            </p:cond>
                                          </p:stCondLst>
                                          <p:endCondLst>
                                            <p:cond evt="onStopAudio" delay="0">
                                              <p:tgtEl>
                                                <p:sldTgt/>
                                              </p:tgtEl>
                                            </p:cond>
                                          </p:endCondLst>
                                        </p:cTn>
                                        <p:tgtEl>
                                          <p:sndTgt r:embed="rId3" name="Bling.wav"/>
                                        </p:tgtEl>
                                      </p:cMediaNode>
                                    </p:audio>
                                  </p:subTnLst>
                                </p:cTn>
                              </p:par>
                              <p:par>
                                <p:cTn id="333" presetID="26" presetClass="emph" presetSubtype="0" fill="hold" grpId="1" nodeType="withEffect">
                                  <p:stCondLst>
                                    <p:cond delay="500"/>
                                  </p:stCondLst>
                                  <p:childTnLst>
                                    <p:animEffect transition="out" filter="fade">
                                      <p:cBhvr>
                                        <p:cTn id="334" dur="500" tmFilter="0, 0; .2, .5; .8, .5; 1, 0"/>
                                        <p:tgtEl>
                                          <p:spTgt spid="158"/>
                                        </p:tgtEl>
                                      </p:cBhvr>
                                    </p:animEffect>
                                    <p:animScale>
                                      <p:cBhvr>
                                        <p:cTn id="335" dur="250" autoRev="1" fill="hold"/>
                                        <p:tgtEl>
                                          <p:spTgt spid="158"/>
                                        </p:tgtEl>
                                      </p:cBhvr>
                                      <p:by x="105000" y="105000"/>
                                    </p:animScale>
                                  </p:childTnLst>
                                </p:cTn>
                              </p:par>
                            </p:childTnLst>
                          </p:cTn>
                        </p:par>
                      </p:childTnLst>
                    </p:cTn>
                  </p:par>
                </p:childTnLst>
              </p:cTn>
              <p:nextCondLst>
                <p:cond evt="onClick" delay="0">
                  <p:tgtEl>
                    <p:spTgt spid="155"/>
                  </p:tgtEl>
                </p:cond>
              </p:nextCondLst>
            </p:seq>
            <p:seq concurrent="1" nextAc="seek">
              <p:cTn id="336" restart="whenNotActive" fill="hold" evtFilter="cancelBubble" nodeType="interactiveSeq">
                <p:stCondLst>
                  <p:cond evt="onClick" delay="0">
                    <p:tgtEl>
                      <p:spTgt spid="177"/>
                    </p:tgtEl>
                  </p:cond>
                </p:stCondLst>
                <p:endSync evt="end" delay="0">
                  <p:rtn val="all"/>
                </p:endSync>
                <p:childTnLst>
                  <p:par>
                    <p:cTn id="337" fill="hold">
                      <p:stCondLst>
                        <p:cond delay="0"/>
                      </p:stCondLst>
                      <p:childTnLst>
                        <p:par>
                          <p:cTn id="338" fill="hold">
                            <p:stCondLst>
                              <p:cond delay="0"/>
                            </p:stCondLst>
                            <p:childTnLst>
                              <p:par>
                                <p:cTn id="339" presetID="53" presetClass="entr" presetSubtype="16" fill="hold" grpId="0" nodeType="withEffect">
                                  <p:stCondLst>
                                    <p:cond delay="0"/>
                                  </p:stCondLst>
                                  <p:childTnLst>
                                    <p:set>
                                      <p:cBhvr>
                                        <p:cTn id="340" dur="1" fill="hold">
                                          <p:stCondLst>
                                            <p:cond delay="0"/>
                                          </p:stCondLst>
                                        </p:cTn>
                                        <p:tgtEl>
                                          <p:spTgt spid="253"/>
                                        </p:tgtEl>
                                        <p:attrNameLst>
                                          <p:attrName>style.visibility</p:attrName>
                                        </p:attrNameLst>
                                      </p:cBhvr>
                                      <p:to>
                                        <p:strVal val="visible"/>
                                      </p:to>
                                    </p:set>
                                    <p:anim calcmode="lin" valueType="num">
                                      <p:cBhvr>
                                        <p:cTn id="341" dur="500" fill="hold"/>
                                        <p:tgtEl>
                                          <p:spTgt spid="253"/>
                                        </p:tgtEl>
                                        <p:attrNameLst>
                                          <p:attrName>ppt_w</p:attrName>
                                        </p:attrNameLst>
                                      </p:cBhvr>
                                      <p:tavLst>
                                        <p:tav tm="0">
                                          <p:val>
                                            <p:fltVal val="0"/>
                                          </p:val>
                                        </p:tav>
                                        <p:tav tm="100000">
                                          <p:val>
                                            <p:strVal val="#ppt_w"/>
                                          </p:val>
                                        </p:tav>
                                      </p:tavLst>
                                    </p:anim>
                                    <p:anim calcmode="lin" valueType="num">
                                      <p:cBhvr>
                                        <p:cTn id="342" dur="500" fill="hold"/>
                                        <p:tgtEl>
                                          <p:spTgt spid="253"/>
                                        </p:tgtEl>
                                        <p:attrNameLst>
                                          <p:attrName>ppt_h</p:attrName>
                                        </p:attrNameLst>
                                      </p:cBhvr>
                                      <p:tavLst>
                                        <p:tav tm="0">
                                          <p:val>
                                            <p:fltVal val="0"/>
                                          </p:val>
                                        </p:tav>
                                        <p:tav tm="100000">
                                          <p:val>
                                            <p:strVal val="#ppt_h"/>
                                          </p:val>
                                        </p:tav>
                                      </p:tavLst>
                                    </p:anim>
                                    <p:animEffect transition="in" filter="fade">
                                      <p:cBhvr>
                                        <p:cTn id="343" dur="500"/>
                                        <p:tgtEl>
                                          <p:spTgt spid="253"/>
                                        </p:tgtEl>
                                      </p:cBhvr>
                                    </p:animEffect>
                                  </p:childTnLst>
                                  <p:subTnLst>
                                    <p:audio>
                                      <p:cMediaNode>
                                        <p:cTn display="0" masterRel="sameClick">
                                          <p:stCondLst>
                                            <p:cond evt="begin" delay="0">
                                              <p:tn val="339"/>
                                            </p:cond>
                                          </p:stCondLst>
                                          <p:endCondLst>
                                            <p:cond evt="onStopAudio" delay="0">
                                              <p:tgtEl>
                                                <p:sldTgt/>
                                              </p:tgtEl>
                                            </p:cond>
                                          </p:endCondLst>
                                        </p:cTn>
                                        <p:tgtEl>
                                          <p:sndTgt r:embed="rId3" name="Bling.wav"/>
                                        </p:tgtEl>
                                      </p:cMediaNode>
                                    </p:audio>
                                  </p:subTnLst>
                                </p:cTn>
                              </p:par>
                              <p:par>
                                <p:cTn id="344" presetID="26" presetClass="emph" presetSubtype="0" fill="hold" grpId="1" nodeType="withEffect">
                                  <p:stCondLst>
                                    <p:cond delay="500"/>
                                  </p:stCondLst>
                                  <p:childTnLst>
                                    <p:animEffect transition="out" filter="fade">
                                      <p:cBhvr>
                                        <p:cTn id="345" dur="500" tmFilter="0, 0; .2, .5; .8, .5; 1, 0"/>
                                        <p:tgtEl>
                                          <p:spTgt spid="253"/>
                                        </p:tgtEl>
                                      </p:cBhvr>
                                    </p:animEffect>
                                    <p:animScale>
                                      <p:cBhvr>
                                        <p:cTn id="346" dur="250" autoRev="1" fill="hold"/>
                                        <p:tgtEl>
                                          <p:spTgt spid="253"/>
                                        </p:tgtEl>
                                      </p:cBhvr>
                                      <p:by x="105000" y="105000"/>
                                    </p:animScale>
                                  </p:childTnLst>
                                </p:cTn>
                              </p:par>
                              <p:par>
                                <p:cTn id="347" presetID="53" presetClass="entr" presetSubtype="16" fill="hold" grpId="0" nodeType="withEffect">
                                  <p:stCondLst>
                                    <p:cond delay="0"/>
                                  </p:stCondLst>
                                  <p:childTnLst>
                                    <p:set>
                                      <p:cBhvr>
                                        <p:cTn id="348" dur="1" fill="hold">
                                          <p:stCondLst>
                                            <p:cond delay="0"/>
                                          </p:stCondLst>
                                        </p:cTn>
                                        <p:tgtEl>
                                          <p:spTgt spid="207"/>
                                        </p:tgtEl>
                                        <p:attrNameLst>
                                          <p:attrName>style.visibility</p:attrName>
                                        </p:attrNameLst>
                                      </p:cBhvr>
                                      <p:to>
                                        <p:strVal val="visible"/>
                                      </p:to>
                                    </p:set>
                                    <p:anim calcmode="lin" valueType="num">
                                      <p:cBhvr>
                                        <p:cTn id="349" dur="500" fill="hold"/>
                                        <p:tgtEl>
                                          <p:spTgt spid="207"/>
                                        </p:tgtEl>
                                        <p:attrNameLst>
                                          <p:attrName>ppt_w</p:attrName>
                                        </p:attrNameLst>
                                      </p:cBhvr>
                                      <p:tavLst>
                                        <p:tav tm="0">
                                          <p:val>
                                            <p:fltVal val="0"/>
                                          </p:val>
                                        </p:tav>
                                        <p:tav tm="100000">
                                          <p:val>
                                            <p:strVal val="#ppt_w"/>
                                          </p:val>
                                        </p:tav>
                                      </p:tavLst>
                                    </p:anim>
                                    <p:anim calcmode="lin" valueType="num">
                                      <p:cBhvr>
                                        <p:cTn id="350" dur="500" fill="hold"/>
                                        <p:tgtEl>
                                          <p:spTgt spid="207"/>
                                        </p:tgtEl>
                                        <p:attrNameLst>
                                          <p:attrName>ppt_h</p:attrName>
                                        </p:attrNameLst>
                                      </p:cBhvr>
                                      <p:tavLst>
                                        <p:tav tm="0">
                                          <p:val>
                                            <p:fltVal val="0"/>
                                          </p:val>
                                        </p:tav>
                                        <p:tav tm="100000">
                                          <p:val>
                                            <p:strVal val="#ppt_h"/>
                                          </p:val>
                                        </p:tav>
                                      </p:tavLst>
                                    </p:anim>
                                    <p:animEffect transition="in" filter="fade">
                                      <p:cBhvr>
                                        <p:cTn id="351" dur="500"/>
                                        <p:tgtEl>
                                          <p:spTgt spid="207"/>
                                        </p:tgtEl>
                                      </p:cBhvr>
                                    </p:animEffect>
                                  </p:childTnLst>
                                  <p:subTnLst>
                                    <p:audio>
                                      <p:cMediaNode>
                                        <p:cTn display="0" masterRel="sameClick">
                                          <p:stCondLst>
                                            <p:cond evt="begin" delay="0">
                                              <p:tn val="347"/>
                                            </p:cond>
                                          </p:stCondLst>
                                          <p:endCondLst>
                                            <p:cond evt="onStopAudio" delay="0">
                                              <p:tgtEl>
                                                <p:sldTgt/>
                                              </p:tgtEl>
                                            </p:cond>
                                          </p:endCondLst>
                                        </p:cTn>
                                        <p:tgtEl>
                                          <p:sndTgt r:embed="rId3" name="Bling.wav"/>
                                        </p:tgtEl>
                                      </p:cMediaNode>
                                    </p:audio>
                                  </p:subTnLst>
                                </p:cTn>
                              </p:par>
                              <p:par>
                                <p:cTn id="352" presetID="26" presetClass="emph" presetSubtype="0" fill="hold" grpId="1" nodeType="withEffect">
                                  <p:stCondLst>
                                    <p:cond delay="500"/>
                                  </p:stCondLst>
                                  <p:childTnLst>
                                    <p:animEffect transition="out" filter="fade">
                                      <p:cBhvr>
                                        <p:cTn id="353" dur="500" tmFilter="0, 0; .2, .5; .8, .5; 1, 0"/>
                                        <p:tgtEl>
                                          <p:spTgt spid="207"/>
                                        </p:tgtEl>
                                      </p:cBhvr>
                                    </p:animEffect>
                                    <p:animScale>
                                      <p:cBhvr>
                                        <p:cTn id="354" dur="250" autoRev="1" fill="hold"/>
                                        <p:tgtEl>
                                          <p:spTgt spid="207"/>
                                        </p:tgtEl>
                                      </p:cBhvr>
                                      <p:by x="105000" y="105000"/>
                                    </p:animScale>
                                  </p:childTnLst>
                                </p:cTn>
                              </p:par>
                              <p:par>
                                <p:cTn id="355" presetID="53" presetClass="entr" presetSubtype="16" fill="hold" grpId="0" nodeType="withEffect">
                                  <p:stCondLst>
                                    <p:cond delay="0"/>
                                  </p:stCondLst>
                                  <p:childTnLst>
                                    <p:set>
                                      <p:cBhvr>
                                        <p:cTn id="356" dur="1" fill="hold">
                                          <p:stCondLst>
                                            <p:cond delay="0"/>
                                          </p:stCondLst>
                                        </p:cTn>
                                        <p:tgtEl>
                                          <p:spTgt spid="187"/>
                                        </p:tgtEl>
                                        <p:attrNameLst>
                                          <p:attrName>style.visibility</p:attrName>
                                        </p:attrNameLst>
                                      </p:cBhvr>
                                      <p:to>
                                        <p:strVal val="visible"/>
                                      </p:to>
                                    </p:set>
                                    <p:anim calcmode="lin" valueType="num">
                                      <p:cBhvr>
                                        <p:cTn id="357" dur="500" fill="hold"/>
                                        <p:tgtEl>
                                          <p:spTgt spid="187"/>
                                        </p:tgtEl>
                                        <p:attrNameLst>
                                          <p:attrName>ppt_w</p:attrName>
                                        </p:attrNameLst>
                                      </p:cBhvr>
                                      <p:tavLst>
                                        <p:tav tm="0">
                                          <p:val>
                                            <p:fltVal val="0"/>
                                          </p:val>
                                        </p:tav>
                                        <p:tav tm="100000">
                                          <p:val>
                                            <p:strVal val="#ppt_w"/>
                                          </p:val>
                                        </p:tav>
                                      </p:tavLst>
                                    </p:anim>
                                    <p:anim calcmode="lin" valueType="num">
                                      <p:cBhvr>
                                        <p:cTn id="358" dur="500" fill="hold"/>
                                        <p:tgtEl>
                                          <p:spTgt spid="187"/>
                                        </p:tgtEl>
                                        <p:attrNameLst>
                                          <p:attrName>ppt_h</p:attrName>
                                        </p:attrNameLst>
                                      </p:cBhvr>
                                      <p:tavLst>
                                        <p:tav tm="0">
                                          <p:val>
                                            <p:fltVal val="0"/>
                                          </p:val>
                                        </p:tav>
                                        <p:tav tm="100000">
                                          <p:val>
                                            <p:strVal val="#ppt_h"/>
                                          </p:val>
                                        </p:tav>
                                      </p:tavLst>
                                    </p:anim>
                                    <p:animEffect transition="in" filter="fade">
                                      <p:cBhvr>
                                        <p:cTn id="359" dur="500"/>
                                        <p:tgtEl>
                                          <p:spTgt spid="187"/>
                                        </p:tgtEl>
                                      </p:cBhvr>
                                    </p:animEffect>
                                  </p:childTnLst>
                                  <p:subTnLst>
                                    <p:audio>
                                      <p:cMediaNode>
                                        <p:cTn display="0" masterRel="sameClick">
                                          <p:stCondLst>
                                            <p:cond evt="begin" delay="0">
                                              <p:tn val="355"/>
                                            </p:cond>
                                          </p:stCondLst>
                                          <p:endCondLst>
                                            <p:cond evt="onStopAudio" delay="0">
                                              <p:tgtEl>
                                                <p:sldTgt/>
                                              </p:tgtEl>
                                            </p:cond>
                                          </p:endCondLst>
                                        </p:cTn>
                                        <p:tgtEl>
                                          <p:sndTgt r:embed="rId3" name="Bling.wav"/>
                                        </p:tgtEl>
                                      </p:cMediaNode>
                                    </p:audio>
                                  </p:subTnLst>
                                </p:cTn>
                              </p:par>
                              <p:par>
                                <p:cTn id="360" presetID="26" presetClass="emph" presetSubtype="0" fill="hold" grpId="1" nodeType="withEffect">
                                  <p:stCondLst>
                                    <p:cond delay="500"/>
                                  </p:stCondLst>
                                  <p:childTnLst>
                                    <p:animEffect transition="out" filter="fade">
                                      <p:cBhvr>
                                        <p:cTn id="361" dur="500" tmFilter="0, 0; .2, .5; .8, .5; 1, 0"/>
                                        <p:tgtEl>
                                          <p:spTgt spid="187"/>
                                        </p:tgtEl>
                                      </p:cBhvr>
                                    </p:animEffect>
                                    <p:animScale>
                                      <p:cBhvr>
                                        <p:cTn id="362" dur="250" autoRev="1" fill="hold"/>
                                        <p:tgtEl>
                                          <p:spTgt spid="187"/>
                                        </p:tgtEl>
                                      </p:cBhvr>
                                      <p:by x="105000" y="105000"/>
                                    </p:animScale>
                                  </p:childTnLst>
                                </p:cTn>
                              </p:par>
                              <p:par>
                                <p:cTn id="363" presetID="53" presetClass="entr" presetSubtype="16" fill="hold" grpId="0" nodeType="withEffect">
                                  <p:stCondLst>
                                    <p:cond delay="0"/>
                                  </p:stCondLst>
                                  <p:childTnLst>
                                    <p:set>
                                      <p:cBhvr>
                                        <p:cTn id="364" dur="1" fill="hold">
                                          <p:stCondLst>
                                            <p:cond delay="0"/>
                                          </p:stCondLst>
                                        </p:cTn>
                                        <p:tgtEl>
                                          <p:spTgt spid="266"/>
                                        </p:tgtEl>
                                        <p:attrNameLst>
                                          <p:attrName>style.visibility</p:attrName>
                                        </p:attrNameLst>
                                      </p:cBhvr>
                                      <p:to>
                                        <p:strVal val="visible"/>
                                      </p:to>
                                    </p:set>
                                    <p:anim calcmode="lin" valueType="num">
                                      <p:cBhvr>
                                        <p:cTn id="365" dur="500" fill="hold"/>
                                        <p:tgtEl>
                                          <p:spTgt spid="266"/>
                                        </p:tgtEl>
                                        <p:attrNameLst>
                                          <p:attrName>ppt_w</p:attrName>
                                        </p:attrNameLst>
                                      </p:cBhvr>
                                      <p:tavLst>
                                        <p:tav tm="0">
                                          <p:val>
                                            <p:fltVal val="0"/>
                                          </p:val>
                                        </p:tav>
                                        <p:tav tm="100000">
                                          <p:val>
                                            <p:strVal val="#ppt_w"/>
                                          </p:val>
                                        </p:tav>
                                      </p:tavLst>
                                    </p:anim>
                                    <p:anim calcmode="lin" valueType="num">
                                      <p:cBhvr>
                                        <p:cTn id="366" dur="500" fill="hold"/>
                                        <p:tgtEl>
                                          <p:spTgt spid="266"/>
                                        </p:tgtEl>
                                        <p:attrNameLst>
                                          <p:attrName>ppt_h</p:attrName>
                                        </p:attrNameLst>
                                      </p:cBhvr>
                                      <p:tavLst>
                                        <p:tav tm="0">
                                          <p:val>
                                            <p:fltVal val="0"/>
                                          </p:val>
                                        </p:tav>
                                        <p:tav tm="100000">
                                          <p:val>
                                            <p:strVal val="#ppt_h"/>
                                          </p:val>
                                        </p:tav>
                                      </p:tavLst>
                                    </p:anim>
                                    <p:animEffect transition="in" filter="fade">
                                      <p:cBhvr>
                                        <p:cTn id="367" dur="500"/>
                                        <p:tgtEl>
                                          <p:spTgt spid="266"/>
                                        </p:tgtEl>
                                      </p:cBhvr>
                                    </p:animEffect>
                                  </p:childTnLst>
                                  <p:subTnLst>
                                    <p:audio>
                                      <p:cMediaNode>
                                        <p:cTn display="0" masterRel="sameClick">
                                          <p:stCondLst>
                                            <p:cond evt="begin" delay="0">
                                              <p:tn val="363"/>
                                            </p:cond>
                                          </p:stCondLst>
                                          <p:endCondLst>
                                            <p:cond evt="onStopAudio" delay="0">
                                              <p:tgtEl>
                                                <p:sldTgt/>
                                              </p:tgtEl>
                                            </p:cond>
                                          </p:endCondLst>
                                        </p:cTn>
                                        <p:tgtEl>
                                          <p:sndTgt r:embed="rId3" name="Bling.wav"/>
                                        </p:tgtEl>
                                      </p:cMediaNode>
                                    </p:audio>
                                  </p:subTnLst>
                                </p:cTn>
                              </p:par>
                              <p:par>
                                <p:cTn id="368" presetID="26" presetClass="emph" presetSubtype="0" fill="hold" grpId="1" nodeType="withEffect">
                                  <p:stCondLst>
                                    <p:cond delay="500"/>
                                  </p:stCondLst>
                                  <p:childTnLst>
                                    <p:animEffect transition="out" filter="fade">
                                      <p:cBhvr>
                                        <p:cTn id="369" dur="500" tmFilter="0, 0; .2, .5; .8, .5; 1, 0"/>
                                        <p:tgtEl>
                                          <p:spTgt spid="266"/>
                                        </p:tgtEl>
                                      </p:cBhvr>
                                    </p:animEffect>
                                    <p:animScale>
                                      <p:cBhvr>
                                        <p:cTn id="370" dur="250" autoRev="1" fill="hold"/>
                                        <p:tgtEl>
                                          <p:spTgt spid="266"/>
                                        </p:tgtEl>
                                      </p:cBhvr>
                                      <p:by x="105000" y="105000"/>
                                    </p:animScale>
                                  </p:childTnLst>
                                </p:cTn>
                              </p:par>
                              <p:par>
                                <p:cTn id="371" presetID="53" presetClass="entr" presetSubtype="16" fill="hold" grpId="0" nodeType="withEffect">
                                  <p:stCondLst>
                                    <p:cond delay="0"/>
                                  </p:stCondLst>
                                  <p:childTnLst>
                                    <p:set>
                                      <p:cBhvr>
                                        <p:cTn id="372" dur="1" fill="hold">
                                          <p:stCondLst>
                                            <p:cond delay="0"/>
                                          </p:stCondLst>
                                        </p:cTn>
                                        <p:tgtEl>
                                          <p:spTgt spid="172"/>
                                        </p:tgtEl>
                                        <p:attrNameLst>
                                          <p:attrName>style.visibility</p:attrName>
                                        </p:attrNameLst>
                                      </p:cBhvr>
                                      <p:to>
                                        <p:strVal val="visible"/>
                                      </p:to>
                                    </p:set>
                                    <p:anim calcmode="lin" valueType="num">
                                      <p:cBhvr>
                                        <p:cTn id="373" dur="500" fill="hold"/>
                                        <p:tgtEl>
                                          <p:spTgt spid="172"/>
                                        </p:tgtEl>
                                        <p:attrNameLst>
                                          <p:attrName>ppt_w</p:attrName>
                                        </p:attrNameLst>
                                      </p:cBhvr>
                                      <p:tavLst>
                                        <p:tav tm="0">
                                          <p:val>
                                            <p:fltVal val="0"/>
                                          </p:val>
                                        </p:tav>
                                        <p:tav tm="100000">
                                          <p:val>
                                            <p:strVal val="#ppt_w"/>
                                          </p:val>
                                        </p:tav>
                                      </p:tavLst>
                                    </p:anim>
                                    <p:anim calcmode="lin" valueType="num">
                                      <p:cBhvr>
                                        <p:cTn id="374" dur="500" fill="hold"/>
                                        <p:tgtEl>
                                          <p:spTgt spid="172"/>
                                        </p:tgtEl>
                                        <p:attrNameLst>
                                          <p:attrName>ppt_h</p:attrName>
                                        </p:attrNameLst>
                                      </p:cBhvr>
                                      <p:tavLst>
                                        <p:tav tm="0">
                                          <p:val>
                                            <p:fltVal val="0"/>
                                          </p:val>
                                        </p:tav>
                                        <p:tav tm="100000">
                                          <p:val>
                                            <p:strVal val="#ppt_h"/>
                                          </p:val>
                                        </p:tav>
                                      </p:tavLst>
                                    </p:anim>
                                    <p:animEffect transition="in" filter="fade">
                                      <p:cBhvr>
                                        <p:cTn id="375" dur="500"/>
                                        <p:tgtEl>
                                          <p:spTgt spid="172"/>
                                        </p:tgtEl>
                                      </p:cBhvr>
                                    </p:animEffect>
                                  </p:childTnLst>
                                  <p:subTnLst>
                                    <p:audio>
                                      <p:cMediaNode>
                                        <p:cTn display="0" masterRel="sameClick">
                                          <p:stCondLst>
                                            <p:cond evt="begin" delay="0">
                                              <p:tn val="371"/>
                                            </p:cond>
                                          </p:stCondLst>
                                          <p:endCondLst>
                                            <p:cond evt="onStopAudio" delay="0">
                                              <p:tgtEl>
                                                <p:sldTgt/>
                                              </p:tgtEl>
                                            </p:cond>
                                          </p:endCondLst>
                                        </p:cTn>
                                        <p:tgtEl>
                                          <p:sndTgt r:embed="rId3" name="Bling.wav"/>
                                        </p:tgtEl>
                                      </p:cMediaNode>
                                    </p:audio>
                                  </p:subTnLst>
                                </p:cTn>
                              </p:par>
                              <p:par>
                                <p:cTn id="376" presetID="26" presetClass="emph" presetSubtype="0" fill="hold" grpId="1" nodeType="withEffect">
                                  <p:stCondLst>
                                    <p:cond delay="500"/>
                                  </p:stCondLst>
                                  <p:childTnLst>
                                    <p:animEffect transition="out" filter="fade">
                                      <p:cBhvr>
                                        <p:cTn id="377" dur="500" tmFilter="0, 0; .2, .5; .8, .5; 1, 0"/>
                                        <p:tgtEl>
                                          <p:spTgt spid="172"/>
                                        </p:tgtEl>
                                      </p:cBhvr>
                                    </p:animEffect>
                                    <p:animScale>
                                      <p:cBhvr>
                                        <p:cTn id="378" dur="250" autoRev="1" fill="hold"/>
                                        <p:tgtEl>
                                          <p:spTgt spid="172"/>
                                        </p:tgtEl>
                                      </p:cBhvr>
                                      <p:by x="105000" y="105000"/>
                                    </p:animScale>
                                  </p:childTnLst>
                                </p:cTn>
                              </p:par>
                              <p:par>
                                <p:cTn id="379" presetID="53" presetClass="entr" presetSubtype="16" fill="hold" grpId="0" nodeType="withEffect">
                                  <p:stCondLst>
                                    <p:cond delay="0"/>
                                  </p:stCondLst>
                                  <p:childTnLst>
                                    <p:set>
                                      <p:cBhvr>
                                        <p:cTn id="380" dur="1" fill="hold">
                                          <p:stCondLst>
                                            <p:cond delay="0"/>
                                          </p:stCondLst>
                                        </p:cTn>
                                        <p:tgtEl>
                                          <p:spTgt spid="193"/>
                                        </p:tgtEl>
                                        <p:attrNameLst>
                                          <p:attrName>style.visibility</p:attrName>
                                        </p:attrNameLst>
                                      </p:cBhvr>
                                      <p:to>
                                        <p:strVal val="visible"/>
                                      </p:to>
                                    </p:set>
                                    <p:anim calcmode="lin" valueType="num">
                                      <p:cBhvr>
                                        <p:cTn id="381" dur="500" fill="hold"/>
                                        <p:tgtEl>
                                          <p:spTgt spid="193"/>
                                        </p:tgtEl>
                                        <p:attrNameLst>
                                          <p:attrName>ppt_w</p:attrName>
                                        </p:attrNameLst>
                                      </p:cBhvr>
                                      <p:tavLst>
                                        <p:tav tm="0">
                                          <p:val>
                                            <p:fltVal val="0"/>
                                          </p:val>
                                        </p:tav>
                                        <p:tav tm="100000">
                                          <p:val>
                                            <p:strVal val="#ppt_w"/>
                                          </p:val>
                                        </p:tav>
                                      </p:tavLst>
                                    </p:anim>
                                    <p:anim calcmode="lin" valueType="num">
                                      <p:cBhvr>
                                        <p:cTn id="382" dur="500" fill="hold"/>
                                        <p:tgtEl>
                                          <p:spTgt spid="193"/>
                                        </p:tgtEl>
                                        <p:attrNameLst>
                                          <p:attrName>ppt_h</p:attrName>
                                        </p:attrNameLst>
                                      </p:cBhvr>
                                      <p:tavLst>
                                        <p:tav tm="0">
                                          <p:val>
                                            <p:fltVal val="0"/>
                                          </p:val>
                                        </p:tav>
                                        <p:tav tm="100000">
                                          <p:val>
                                            <p:strVal val="#ppt_h"/>
                                          </p:val>
                                        </p:tav>
                                      </p:tavLst>
                                    </p:anim>
                                    <p:animEffect transition="in" filter="fade">
                                      <p:cBhvr>
                                        <p:cTn id="383" dur="500"/>
                                        <p:tgtEl>
                                          <p:spTgt spid="193"/>
                                        </p:tgtEl>
                                      </p:cBhvr>
                                    </p:animEffect>
                                  </p:childTnLst>
                                  <p:subTnLst>
                                    <p:audio>
                                      <p:cMediaNode>
                                        <p:cTn display="0" masterRel="sameClick">
                                          <p:stCondLst>
                                            <p:cond evt="begin" delay="0">
                                              <p:tn val="379"/>
                                            </p:cond>
                                          </p:stCondLst>
                                          <p:endCondLst>
                                            <p:cond evt="onStopAudio" delay="0">
                                              <p:tgtEl>
                                                <p:sldTgt/>
                                              </p:tgtEl>
                                            </p:cond>
                                          </p:endCondLst>
                                        </p:cTn>
                                        <p:tgtEl>
                                          <p:sndTgt r:embed="rId3" name="Bling.wav"/>
                                        </p:tgtEl>
                                      </p:cMediaNode>
                                    </p:audio>
                                  </p:subTnLst>
                                </p:cTn>
                              </p:par>
                              <p:par>
                                <p:cTn id="384" presetID="26" presetClass="emph" presetSubtype="0" fill="hold" grpId="1" nodeType="withEffect">
                                  <p:stCondLst>
                                    <p:cond delay="500"/>
                                  </p:stCondLst>
                                  <p:childTnLst>
                                    <p:animEffect transition="out" filter="fade">
                                      <p:cBhvr>
                                        <p:cTn id="385" dur="500" tmFilter="0, 0; .2, .5; .8, .5; 1, 0"/>
                                        <p:tgtEl>
                                          <p:spTgt spid="193"/>
                                        </p:tgtEl>
                                      </p:cBhvr>
                                    </p:animEffect>
                                    <p:animScale>
                                      <p:cBhvr>
                                        <p:cTn id="386" dur="250" autoRev="1" fill="hold"/>
                                        <p:tgtEl>
                                          <p:spTgt spid="193"/>
                                        </p:tgtEl>
                                      </p:cBhvr>
                                      <p:by x="105000" y="105000"/>
                                    </p:animScale>
                                  </p:childTnLst>
                                </p:cTn>
                              </p:par>
                            </p:childTnLst>
                          </p:cTn>
                        </p:par>
                      </p:childTnLst>
                    </p:cTn>
                  </p:par>
                </p:childTnLst>
              </p:cTn>
              <p:nextCondLst>
                <p:cond evt="onClick" delay="0">
                  <p:tgtEl>
                    <p:spTgt spid="177"/>
                  </p:tgtEl>
                </p:cond>
              </p:nextCondLst>
            </p:seq>
            <p:seq concurrent="1" nextAc="seek">
              <p:cTn id="387" restart="whenNotActive" fill="hold" evtFilter="cancelBubble" nodeType="interactiveSeq">
                <p:stCondLst>
                  <p:cond evt="onClick" delay="0">
                    <p:tgtEl>
                      <p:spTgt spid="179"/>
                    </p:tgtEl>
                  </p:cond>
                </p:stCondLst>
                <p:endSync evt="end" delay="0">
                  <p:rtn val="all"/>
                </p:endSync>
                <p:childTnLst>
                  <p:par>
                    <p:cTn id="388" fill="hold">
                      <p:stCondLst>
                        <p:cond delay="0"/>
                      </p:stCondLst>
                      <p:childTnLst>
                        <p:par>
                          <p:cTn id="389" fill="hold">
                            <p:stCondLst>
                              <p:cond delay="0"/>
                            </p:stCondLst>
                            <p:childTnLst>
                              <p:par>
                                <p:cTn id="390" presetID="53" presetClass="entr" presetSubtype="16" fill="hold" grpId="0" nodeType="withEffect">
                                  <p:stCondLst>
                                    <p:cond delay="0"/>
                                  </p:stCondLst>
                                  <p:childTnLst>
                                    <p:set>
                                      <p:cBhvr>
                                        <p:cTn id="391" dur="1" fill="hold">
                                          <p:stCondLst>
                                            <p:cond delay="0"/>
                                          </p:stCondLst>
                                        </p:cTn>
                                        <p:tgtEl>
                                          <p:spTgt spid="254"/>
                                        </p:tgtEl>
                                        <p:attrNameLst>
                                          <p:attrName>style.visibility</p:attrName>
                                        </p:attrNameLst>
                                      </p:cBhvr>
                                      <p:to>
                                        <p:strVal val="visible"/>
                                      </p:to>
                                    </p:set>
                                    <p:anim calcmode="lin" valueType="num">
                                      <p:cBhvr>
                                        <p:cTn id="392" dur="500" fill="hold"/>
                                        <p:tgtEl>
                                          <p:spTgt spid="254"/>
                                        </p:tgtEl>
                                        <p:attrNameLst>
                                          <p:attrName>ppt_w</p:attrName>
                                        </p:attrNameLst>
                                      </p:cBhvr>
                                      <p:tavLst>
                                        <p:tav tm="0">
                                          <p:val>
                                            <p:fltVal val="0"/>
                                          </p:val>
                                        </p:tav>
                                        <p:tav tm="100000">
                                          <p:val>
                                            <p:strVal val="#ppt_w"/>
                                          </p:val>
                                        </p:tav>
                                      </p:tavLst>
                                    </p:anim>
                                    <p:anim calcmode="lin" valueType="num">
                                      <p:cBhvr>
                                        <p:cTn id="393" dur="500" fill="hold"/>
                                        <p:tgtEl>
                                          <p:spTgt spid="254"/>
                                        </p:tgtEl>
                                        <p:attrNameLst>
                                          <p:attrName>ppt_h</p:attrName>
                                        </p:attrNameLst>
                                      </p:cBhvr>
                                      <p:tavLst>
                                        <p:tav tm="0">
                                          <p:val>
                                            <p:fltVal val="0"/>
                                          </p:val>
                                        </p:tav>
                                        <p:tav tm="100000">
                                          <p:val>
                                            <p:strVal val="#ppt_h"/>
                                          </p:val>
                                        </p:tav>
                                      </p:tavLst>
                                    </p:anim>
                                    <p:animEffect transition="in" filter="fade">
                                      <p:cBhvr>
                                        <p:cTn id="394" dur="500"/>
                                        <p:tgtEl>
                                          <p:spTgt spid="254"/>
                                        </p:tgtEl>
                                      </p:cBhvr>
                                    </p:animEffect>
                                  </p:childTnLst>
                                  <p:subTnLst>
                                    <p:audio>
                                      <p:cMediaNode>
                                        <p:cTn display="0" masterRel="sameClick">
                                          <p:stCondLst>
                                            <p:cond evt="begin" delay="0">
                                              <p:tn val="390"/>
                                            </p:cond>
                                          </p:stCondLst>
                                          <p:endCondLst>
                                            <p:cond evt="onStopAudio" delay="0">
                                              <p:tgtEl>
                                                <p:sldTgt/>
                                              </p:tgtEl>
                                            </p:cond>
                                          </p:endCondLst>
                                        </p:cTn>
                                        <p:tgtEl>
                                          <p:sndTgt r:embed="rId3" name="Bling.wav"/>
                                        </p:tgtEl>
                                      </p:cMediaNode>
                                    </p:audio>
                                  </p:subTnLst>
                                </p:cTn>
                              </p:par>
                              <p:par>
                                <p:cTn id="395" presetID="26" presetClass="emph" presetSubtype="0" fill="hold" grpId="1" nodeType="withEffect">
                                  <p:stCondLst>
                                    <p:cond delay="500"/>
                                  </p:stCondLst>
                                  <p:childTnLst>
                                    <p:animEffect transition="out" filter="fade">
                                      <p:cBhvr>
                                        <p:cTn id="396" dur="500" tmFilter="0, 0; .2, .5; .8, .5; 1, 0"/>
                                        <p:tgtEl>
                                          <p:spTgt spid="254"/>
                                        </p:tgtEl>
                                      </p:cBhvr>
                                    </p:animEffect>
                                    <p:animScale>
                                      <p:cBhvr>
                                        <p:cTn id="397" dur="250" autoRev="1" fill="hold"/>
                                        <p:tgtEl>
                                          <p:spTgt spid="254"/>
                                        </p:tgtEl>
                                      </p:cBhvr>
                                      <p:by x="105000" y="105000"/>
                                    </p:animScale>
                                  </p:childTnLst>
                                </p:cTn>
                              </p:par>
                              <p:par>
                                <p:cTn id="398" presetID="53" presetClass="entr" presetSubtype="16" fill="hold" grpId="0" nodeType="withEffect">
                                  <p:stCondLst>
                                    <p:cond delay="0"/>
                                  </p:stCondLst>
                                  <p:childTnLst>
                                    <p:set>
                                      <p:cBhvr>
                                        <p:cTn id="399" dur="1" fill="hold">
                                          <p:stCondLst>
                                            <p:cond delay="0"/>
                                          </p:stCondLst>
                                        </p:cTn>
                                        <p:tgtEl>
                                          <p:spTgt spid="206"/>
                                        </p:tgtEl>
                                        <p:attrNameLst>
                                          <p:attrName>style.visibility</p:attrName>
                                        </p:attrNameLst>
                                      </p:cBhvr>
                                      <p:to>
                                        <p:strVal val="visible"/>
                                      </p:to>
                                    </p:set>
                                    <p:anim calcmode="lin" valueType="num">
                                      <p:cBhvr>
                                        <p:cTn id="400" dur="500" fill="hold"/>
                                        <p:tgtEl>
                                          <p:spTgt spid="206"/>
                                        </p:tgtEl>
                                        <p:attrNameLst>
                                          <p:attrName>ppt_w</p:attrName>
                                        </p:attrNameLst>
                                      </p:cBhvr>
                                      <p:tavLst>
                                        <p:tav tm="0">
                                          <p:val>
                                            <p:fltVal val="0"/>
                                          </p:val>
                                        </p:tav>
                                        <p:tav tm="100000">
                                          <p:val>
                                            <p:strVal val="#ppt_w"/>
                                          </p:val>
                                        </p:tav>
                                      </p:tavLst>
                                    </p:anim>
                                    <p:anim calcmode="lin" valueType="num">
                                      <p:cBhvr>
                                        <p:cTn id="401" dur="500" fill="hold"/>
                                        <p:tgtEl>
                                          <p:spTgt spid="206"/>
                                        </p:tgtEl>
                                        <p:attrNameLst>
                                          <p:attrName>ppt_h</p:attrName>
                                        </p:attrNameLst>
                                      </p:cBhvr>
                                      <p:tavLst>
                                        <p:tav tm="0">
                                          <p:val>
                                            <p:fltVal val="0"/>
                                          </p:val>
                                        </p:tav>
                                        <p:tav tm="100000">
                                          <p:val>
                                            <p:strVal val="#ppt_h"/>
                                          </p:val>
                                        </p:tav>
                                      </p:tavLst>
                                    </p:anim>
                                    <p:animEffect transition="in" filter="fade">
                                      <p:cBhvr>
                                        <p:cTn id="402" dur="500"/>
                                        <p:tgtEl>
                                          <p:spTgt spid="206"/>
                                        </p:tgtEl>
                                      </p:cBhvr>
                                    </p:animEffect>
                                  </p:childTnLst>
                                  <p:subTnLst>
                                    <p:audio>
                                      <p:cMediaNode>
                                        <p:cTn display="0" masterRel="sameClick">
                                          <p:stCondLst>
                                            <p:cond evt="begin" delay="0">
                                              <p:tn val="398"/>
                                            </p:cond>
                                          </p:stCondLst>
                                          <p:endCondLst>
                                            <p:cond evt="onStopAudio" delay="0">
                                              <p:tgtEl>
                                                <p:sldTgt/>
                                              </p:tgtEl>
                                            </p:cond>
                                          </p:endCondLst>
                                        </p:cTn>
                                        <p:tgtEl>
                                          <p:sndTgt r:embed="rId3" name="Bling.wav"/>
                                        </p:tgtEl>
                                      </p:cMediaNode>
                                    </p:audio>
                                  </p:subTnLst>
                                </p:cTn>
                              </p:par>
                              <p:par>
                                <p:cTn id="403" presetID="26" presetClass="emph" presetSubtype="0" fill="hold" grpId="1" nodeType="withEffect">
                                  <p:stCondLst>
                                    <p:cond delay="500"/>
                                  </p:stCondLst>
                                  <p:childTnLst>
                                    <p:animEffect transition="out" filter="fade">
                                      <p:cBhvr>
                                        <p:cTn id="404" dur="500" tmFilter="0, 0; .2, .5; .8, .5; 1, 0"/>
                                        <p:tgtEl>
                                          <p:spTgt spid="206"/>
                                        </p:tgtEl>
                                      </p:cBhvr>
                                    </p:animEffect>
                                    <p:animScale>
                                      <p:cBhvr>
                                        <p:cTn id="405" dur="250" autoRev="1" fill="hold"/>
                                        <p:tgtEl>
                                          <p:spTgt spid="206"/>
                                        </p:tgtEl>
                                      </p:cBhvr>
                                      <p:by x="105000" y="105000"/>
                                    </p:animScale>
                                  </p:childTnLst>
                                </p:cTn>
                              </p:par>
                              <p:par>
                                <p:cTn id="406" presetID="53" presetClass="entr" presetSubtype="16" fill="hold" grpId="0" nodeType="withEffect">
                                  <p:stCondLst>
                                    <p:cond delay="0"/>
                                  </p:stCondLst>
                                  <p:childTnLst>
                                    <p:set>
                                      <p:cBhvr>
                                        <p:cTn id="407" dur="1" fill="hold">
                                          <p:stCondLst>
                                            <p:cond delay="0"/>
                                          </p:stCondLst>
                                        </p:cTn>
                                        <p:tgtEl>
                                          <p:spTgt spid="168"/>
                                        </p:tgtEl>
                                        <p:attrNameLst>
                                          <p:attrName>style.visibility</p:attrName>
                                        </p:attrNameLst>
                                      </p:cBhvr>
                                      <p:to>
                                        <p:strVal val="visible"/>
                                      </p:to>
                                    </p:set>
                                    <p:anim calcmode="lin" valueType="num">
                                      <p:cBhvr>
                                        <p:cTn id="408" dur="500" fill="hold"/>
                                        <p:tgtEl>
                                          <p:spTgt spid="168"/>
                                        </p:tgtEl>
                                        <p:attrNameLst>
                                          <p:attrName>ppt_w</p:attrName>
                                        </p:attrNameLst>
                                      </p:cBhvr>
                                      <p:tavLst>
                                        <p:tav tm="0">
                                          <p:val>
                                            <p:fltVal val="0"/>
                                          </p:val>
                                        </p:tav>
                                        <p:tav tm="100000">
                                          <p:val>
                                            <p:strVal val="#ppt_w"/>
                                          </p:val>
                                        </p:tav>
                                      </p:tavLst>
                                    </p:anim>
                                    <p:anim calcmode="lin" valueType="num">
                                      <p:cBhvr>
                                        <p:cTn id="409" dur="500" fill="hold"/>
                                        <p:tgtEl>
                                          <p:spTgt spid="168"/>
                                        </p:tgtEl>
                                        <p:attrNameLst>
                                          <p:attrName>ppt_h</p:attrName>
                                        </p:attrNameLst>
                                      </p:cBhvr>
                                      <p:tavLst>
                                        <p:tav tm="0">
                                          <p:val>
                                            <p:fltVal val="0"/>
                                          </p:val>
                                        </p:tav>
                                        <p:tav tm="100000">
                                          <p:val>
                                            <p:strVal val="#ppt_h"/>
                                          </p:val>
                                        </p:tav>
                                      </p:tavLst>
                                    </p:anim>
                                    <p:animEffect transition="in" filter="fade">
                                      <p:cBhvr>
                                        <p:cTn id="410" dur="500"/>
                                        <p:tgtEl>
                                          <p:spTgt spid="168"/>
                                        </p:tgtEl>
                                      </p:cBhvr>
                                    </p:animEffect>
                                  </p:childTnLst>
                                  <p:subTnLst>
                                    <p:audio>
                                      <p:cMediaNode>
                                        <p:cTn display="0" masterRel="sameClick">
                                          <p:stCondLst>
                                            <p:cond evt="begin" delay="0">
                                              <p:tn val="406"/>
                                            </p:cond>
                                          </p:stCondLst>
                                          <p:endCondLst>
                                            <p:cond evt="onStopAudio" delay="0">
                                              <p:tgtEl>
                                                <p:sldTgt/>
                                              </p:tgtEl>
                                            </p:cond>
                                          </p:endCondLst>
                                        </p:cTn>
                                        <p:tgtEl>
                                          <p:sndTgt r:embed="rId3" name="Bling.wav"/>
                                        </p:tgtEl>
                                      </p:cMediaNode>
                                    </p:audio>
                                  </p:subTnLst>
                                </p:cTn>
                              </p:par>
                              <p:par>
                                <p:cTn id="411" presetID="26" presetClass="emph" presetSubtype="0" fill="hold" grpId="1" nodeType="withEffect">
                                  <p:stCondLst>
                                    <p:cond delay="500"/>
                                  </p:stCondLst>
                                  <p:childTnLst>
                                    <p:animEffect transition="out" filter="fade">
                                      <p:cBhvr>
                                        <p:cTn id="412" dur="500" tmFilter="0, 0; .2, .5; .8, .5; 1, 0"/>
                                        <p:tgtEl>
                                          <p:spTgt spid="168"/>
                                        </p:tgtEl>
                                      </p:cBhvr>
                                    </p:animEffect>
                                    <p:animScale>
                                      <p:cBhvr>
                                        <p:cTn id="413" dur="250" autoRev="1" fill="hold"/>
                                        <p:tgtEl>
                                          <p:spTgt spid="168"/>
                                        </p:tgtEl>
                                      </p:cBhvr>
                                      <p:by x="105000" y="105000"/>
                                    </p:animScale>
                                  </p:childTnLst>
                                </p:cTn>
                              </p:par>
                              <p:par>
                                <p:cTn id="414" presetID="53" presetClass="entr" presetSubtype="16" fill="hold" grpId="0" nodeType="withEffect">
                                  <p:stCondLst>
                                    <p:cond delay="0"/>
                                  </p:stCondLst>
                                  <p:childTnLst>
                                    <p:set>
                                      <p:cBhvr>
                                        <p:cTn id="415" dur="1" fill="hold">
                                          <p:stCondLst>
                                            <p:cond delay="0"/>
                                          </p:stCondLst>
                                        </p:cTn>
                                        <p:tgtEl>
                                          <p:spTgt spid="192"/>
                                        </p:tgtEl>
                                        <p:attrNameLst>
                                          <p:attrName>style.visibility</p:attrName>
                                        </p:attrNameLst>
                                      </p:cBhvr>
                                      <p:to>
                                        <p:strVal val="visible"/>
                                      </p:to>
                                    </p:set>
                                    <p:anim calcmode="lin" valueType="num">
                                      <p:cBhvr>
                                        <p:cTn id="416" dur="500" fill="hold"/>
                                        <p:tgtEl>
                                          <p:spTgt spid="192"/>
                                        </p:tgtEl>
                                        <p:attrNameLst>
                                          <p:attrName>ppt_w</p:attrName>
                                        </p:attrNameLst>
                                      </p:cBhvr>
                                      <p:tavLst>
                                        <p:tav tm="0">
                                          <p:val>
                                            <p:fltVal val="0"/>
                                          </p:val>
                                        </p:tav>
                                        <p:tav tm="100000">
                                          <p:val>
                                            <p:strVal val="#ppt_w"/>
                                          </p:val>
                                        </p:tav>
                                      </p:tavLst>
                                    </p:anim>
                                    <p:anim calcmode="lin" valueType="num">
                                      <p:cBhvr>
                                        <p:cTn id="417" dur="500" fill="hold"/>
                                        <p:tgtEl>
                                          <p:spTgt spid="192"/>
                                        </p:tgtEl>
                                        <p:attrNameLst>
                                          <p:attrName>ppt_h</p:attrName>
                                        </p:attrNameLst>
                                      </p:cBhvr>
                                      <p:tavLst>
                                        <p:tav tm="0">
                                          <p:val>
                                            <p:fltVal val="0"/>
                                          </p:val>
                                        </p:tav>
                                        <p:tav tm="100000">
                                          <p:val>
                                            <p:strVal val="#ppt_h"/>
                                          </p:val>
                                        </p:tav>
                                      </p:tavLst>
                                    </p:anim>
                                    <p:animEffect transition="in" filter="fade">
                                      <p:cBhvr>
                                        <p:cTn id="418" dur="500"/>
                                        <p:tgtEl>
                                          <p:spTgt spid="192"/>
                                        </p:tgtEl>
                                      </p:cBhvr>
                                    </p:animEffect>
                                  </p:childTnLst>
                                  <p:subTnLst>
                                    <p:audio>
                                      <p:cMediaNode>
                                        <p:cTn display="0" masterRel="sameClick">
                                          <p:stCondLst>
                                            <p:cond evt="begin" delay="0">
                                              <p:tn val="414"/>
                                            </p:cond>
                                          </p:stCondLst>
                                          <p:endCondLst>
                                            <p:cond evt="onStopAudio" delay="0">
                                              <p:tgtEl>
                                                <p:sldTgt/>
                                              </p:tgtEl>
                                            </p:cond>
                                          </p:endCondLst>
                                        </p:cTn>
                                        <p:tgtEl>
                                          <p:sndTgt r:embed="rId3" name="Bling.wav"/>
                                        </p:tgtEl>
                                      </p:cMediaNode>
                                    </p:audio>
                                  </p:subTnLst>
                                </p:cTn>
                              </p:par>
                              <p:par>
                                <p:cTn id="419" presetID="26" presetClass="emph" presetSubtype="0" fill="hold" grpId="1" nodeType="withEffect">
                                  <p:stCondLst>
                                    <p:cond delay="500"/>
                                  </p:stCondLst>
                                  <p:childTnLst>
                                    <p:animEffect transition="out" filter="fade">
                                      <p:cBhvr>
                                        <p:cTn id="420" dur="500" tmFilter="0, 0; .2, .5; .8, .5; 1, 0"/>
                                        <p:tgtEl>
                                          <p:spTgt spid="192"/>
                                        </p:tgtEl>
                                      </p:cBhvr>
                                    </p:animEffect>
                                    <p:animScale>
                                      <p:cBhvr>
                                        <p:cTn id="421" dur="250" autoRev="1" fill="hold"/>
                                        <p:tgtEl>
                                          <p:spTgt spid="192"/>
                                        </p:tgtEl>
                                      </p:cBhvr>
                                      <p:by x="105000" y="105000"/>
                                    </p:animScale>
                                  </p:childTnLst>
                                </p:cTn>
                              </p:par>
                              <p:par>
                                <p:cTn id="422" presetID="53" presetClass="entr" presetSubtype="16" fill="hold" grpId="0" nodeType="withEffect">
                                  <p:stCondLst>
                                    <p:cond delay="0"/>
                                  </p:stCondLst>
                                  <p:childTnLst>
                                    <p:set>
                                      <p:cBhvr>
                                        <p:cTn id="423" dur="1" fill="hold">
                                          <p:stCondLst>
                                            <p:cond delay="0"/>
                                          </p:stCondLst>
                                        </p:cTn>
                                        <p:tgtEl>
                                          <p:spTgt spid="182"/>
                                        </p:tgtEl>
                                        <p:attrNameLst>
                                          <p:attrName>style.visibility</p:attrName>
                                        </p:attrNameLst>
                                      </p:cBhvr>
                                      <p:to>
                                        <p:strVal val="visible"/>
                                      </p:to>
                                    </p:set>
                                    <p:anim calcmode="lin" valueType="num">
                                      <p:cBhvr>
                                        <p:cTn id="424" dur="500" fill="hold"/>
                                        <p:tgtEl>
                                          <p:spTgt spid="182"/>
                                        </p:tgtEl>
                                        <p:attrNameLst>
                                          <p:attrName>ppt_w</p:attrName>
                                        </p:attrNameLst>
                                      </p:cBhvr>
                                      <p:tavLst>
                                        <p:tav tm="0">
                                          <p:val>
                                            <p:fltVal val="0"/>
                                          </p:val>
                                        </p:tav>
                                        <p:tav tm="100000">
                                          <p:val>
                                            <p:strVal val="#ppt_w"/>
                                          </p:val>
                                        </p:tav>
                                      </p:tavLst>
                                    </p:anim>
                                    <p:anim calcmode="lin" valueType="num">
                                      <p:cBhvr>
                                        <p:cTn id="425" dur="500" fill="hold"/>
                                        <p:tgtEl>
                                          <p:spTgt spid="182"/>
                                        </p:tgtEl>
                                        <p:attrNameLst>
                                          <p:attrName>ppt_h</p:attrName>
                                        </p:attrNameLst>
                                      </p:cBhvr>
                                      <p:tavLst>
                                        <p:tav tm="0">
                                          <p:val>
                                            <p:fltVal val="0"/>
                                          </p:val>
                                        </p:tav>
                                        <p:tav tm="100000">
                                          <p:val>
                                            <p:strVal val="#ppt_h"/>
                                          </p:val>
                                        </p:tav>
                                      </p:tavLst>
                                    </p:anim>
                                    <p:animEffect transition="in" filter="fade">
                                      <p:cBhvr>
                                        <p:cTn id="426" dur="500"/>
                                        <p:tgtEl>
                                          <p:spTgt spid="182"/>
                                        </p:tgtEl>
                                      </p:cBhvr>
                                    </p:animEffect>
                                  </p:childTnLst>
                                  <p:subTnLst>
                                    <p:audio>
                                      <p:cMediaNode>
                                        <p:cTn display="0" masterRel="sameClick">
                                          <p:stCondLst>
                                            <p:cond evt="begin" delay="0">
                                              <p:tn val="422"/>
                                            </p:cond>
                                          </p:stCondLst>
                                          <p:endCondLst>
                                            <p:cond evt="onStopAudio" delay="0">
                                              <p:tgtEl>
                                                <p:sldTgt/>
                                              </p:tgtEl>
                                            </p:cond>
                                          </p:endCondLst>
                                        </p:cTn>
                                        <p:tgtEl>
                                          <p:sndTgt r:embed="rId3" name="Bling.wav"/>
                                        </p:tgtEl>
                                      </p:cMediaNode>
                                    </p:audio>
                                  </p:subTnLst>
                                </p:cTn>
                              </p:par>
                              <p:par>
                                <p:cTn id="427" presetID="26" presetClass="emph" presetSubtype="0" fill="hold" grpId="1" nodeType="withEffect">
                                  <p:stCondLst>
                                    <p:cond delay="500"/>
                                  </p:stCondLst>
                                  <p:childTnLst>
                                    <p:animEffect transition="out" filter="fade">
                                      <p:cBhvr>
                                        <p:cTn id="428" dur="500" tmFilter="0, 0; .2, .5; .8, .5; 1, 0"/>
                                        <p:tgtEl>
                                          <p:spTgt spid="182"/>
                                        </p:tgtEl>
                                      </p:cBhvr>
                                    </p:animEffect>
                                    <p:animScale>
                                      <p:cBhvr>
                                        <p:cTn id="429" dur="250" autoRev="1" fill="hold"/>
                                        <p:tgtEl>
                                          <p:spTgt spid="182"/>
                                        </p:tgtEl>
                                      </p:cBhvr>
                                      <p:by x="105000" y="105000"/>
                                    </p:animScale>
                                  </p:childTnLst>
                                </p:cTn>
                              </p:par>
                            </p:childTnLst>
                          </p:cTn>
                        </p:par>
                      </p:childTnLst>
                    </p:cTn>
                  </p:par>
                </p:childTnLst>
              </p:cTn>
              <p:nextCondLst>
                <p:cond evt="onClick" delay="0">
                  <p:tgtEl>
                    <p:spTgt spid="179"/>
                  </p:tgtEl>
                </p:cond>
              </p:nextCondLst>
            </p:seq>
            <p:seq concurrent="1" nextAc="seek">
              <p:cTn id="430" restart="whenNotActive" fill="hold" evtFilter="cancelBubble" nodeType="interactiveSeq">
                <p:stCondLst>
                  <p:cond evt="onClick" delay="0">
                    <p:tgtEl>
                      <p:spTgt spid="181"/>
                    </p:tgtEl>
                  </p:cond>
                </p:stCondLst>
                <p:endSync evt="end" delay="0">
                  <p:rtn val="all"/>
                </p:endSync>
                <p:childTnLst>
                  <p:par>
                    <p:cTn id="431" fill="hold">
                      <p:stCondLst>
                        <p:cond delay="0"/>
                      </p:stCondLst>
                      <p:childTnLst>
                        <p:par>
                          <p:cTn id="432" fill="hold">
                            <p:stCondLst>
                              <p:cond delay="0"/>
                            </p:stCondLst>
                            <p:childTnLst>
                              <p:par>
                                <p:cTn id="433" presetID="53" presetClass="entr" presetSubtype="16" fill="hold" grpId="0" nodeType="withEffect">
                                  <p:stCondLst>
                                    <p:cond delay="0"/>
                                  </p:stCondLst>
                                  <p:childTnLst>
                                    <p:set>
                                      <p:cBhvr>
                                        <p:cTn id="434" dur="1" fill="hold">
                                          <p:stCondLst>
                                            <p:cond delay="0"/>
                                          </p:stCondLst>
                                        </p:cTn>
                                        <p:tgtEl>
                                          <p:spTgt spid="256"/>
                                        </p:tgtEl>
                                        <p:attrNameLst>
                                          <p:attrName>style.visibility</p:attrName>
                                        </p:attrNameLst>
                                      </p:cBhvr>
                                      <p:to>
                                        <p:strVal val="visible"/>
                                      </p:to>
                                    </p:set>
                                    <p:anim calcmode="lin" valueType="num">
                                      <p:cBhvr>
                                        <p:cTn id="435" dur="500" fill="hold"/>
                                        <p:tgtEl>
                                          <p:spTgt spid="256"/>
                                        </p:tgtEl>
                                        <p:attrNameLst>
                                          <p:attrName>ppt_w</p:attrName>
                                        </p:attrNameLst>
                                      </p:cBhvr>
                                      <p:tavLst>
                                        <p:tav tm="0">
                                          <p:val>
                                            <p:fltVal val="0"/>
                                          </p:val>
                                        </p:tav>
                                        <p:tav tm="100000">
                                          <p:val>
                                            <p:strVal val="#ppt_w"/>
                                          </p:val>
                                        </p:tav>
                                      </p:tavLst>
                                    </p:anim>
                                    <p:anim calcmode="lin" valueType="num">
                                      <p:cBhvr>
                                        <p:cTn id="436" dur="500" fill="hold"/>
                                        <p:tgtEl>
                                          <p:spTgt spid="256"/>
                                        </p:tgtEl>
                                        <p:attrNameLst>
                                          <p:attrName>ppt_h</p:attrName>
                                        </p:attrNameLst>
                                      </p:cBhvr>
                                      <p:tavLst>
                                        <p:tav tm="0">
                                          <p:val>
                                            <p:fltVal val="0"/>
                                          </p:val>
                                        </p:tav>
                                        <p:tav tm="100000">
                                          <p:val>
                                            <p:strVal val="#ppt_h"/>
                                          </p:val>
                                        </p:tav>
                                      </p:tavLst>
                                    </p:anim>
                                    <p:animEffect transition="in" filter="fade">
                                      <p:cBhvr>
                                        <p:cTn id="437" dur="500"/>
                                        <p:tgtEl>
                                          <p:spTgt spid="256"/>
                                        </p:tgtEl>
                                      </p:cBhvr>
                                    </p:animEffect>
                                  </p:childTnLst>
                                  <p:subTnLst>
                                    <p:audio>
                                      <p:cMediaNode>
                                        <p:cTn display="0" masterRel="sameClick">
                                          <p:stCondLst>
                                            <p:cond evt="begin" delay="0">
                                              <p:tn val="433"/>
                                            </p:cond>
                                          </p:stCondLst>
                                          <p:endCondLst>
                                            <p:cond evt="onStopAudio" delay="0">
                                              <p:tgtEl>
                                                <p:sldTgt/>
                                              </p:tgtEl>
                                            </p:cond>
                                          </p:endCondLst>
                                        </p:cTn>
                                        <p:tgtEl>
                                          <p:sndTgt r:embed="rId3" name="Bling.wav"/>
                                        </p:tgtEl>
                                      </p:cMediaNode>
                                    </p:audio>
                                  </p:subTnLst>
                                </p:cTn>
                              </p:par>
                              <p:par>
                                <p:cTn id="438" presetID="26" presetClass="emph" presetSubtype="0" fill="hold" grpId="1" nodeType="withEffect">
                                  <p:stCondLst>
                                    <p:cond delay="500"/>
                                  </p:stCondLst>
                                  <p:childTnLst>
                                    <p:animEffect transition="out" filter="fade">
                                      <p:cBhvr>
                                        <p:cTn id="439" dur="500" tmFilter="0, 0; .2, .5; .8, .5; 1, 0"/>
                                        <p:tgtEl>
                                          <p:spTgt spid="256"/>
                                        </p:tgtEl>
                                      </p:cBhvr>
                                    </p:animEffect>
                                    <p:animScale>
                                      <p:cBhvr>
                                        <p:cTn id="440" dur="250" autoRev="1" fill="hold"/>
                                        <p:tgtEl>
                                          <p:spTgt spid="256"/>
                                        </p:tgtEl>
                                      </p:cBhvr>
                                      <p:by x="105000" y="105000"/>
                                    </p:animScale>
                                  </p:childTnLst>
                                </p:cTn>
                              </p:par>
                              <p:par>
                                <p:cTn id="441" presetID="53" presetClass="entr" presetSubtype="16" fill="hold" grpId="0" nodeType="withEffect">
                                  <p:stCondLst>
                                    <p:cond delay="0"/>
                                  </p:stCondLst>
                                  <p:childTnLst>
                                    <p:set>
                                      <p:cBhvr>
                                        <p:cTn id="442" dur="1" fill="hold">
                                          <p:stCondLst>
                                            <p:cond delay="0"/>
                                          </p:stCondLst>
                                        </p:cTn>
                                        <p:tgtEl>
                                          <p:spTgt spid="310"/>
                                        </p:tgtEl>
                                        <p:attrNameLst>
                                          <p:attrName>style.visibility</p:attrName>
                                        </p:attrNameLst>
                                      </p:cBhvr>
                                      <p:to>
                                        <p:strVal val="visible"/>
                                      </p:to>
                                    </p:set>
                                    <p:anim calcmode="lin" valueType="num">
                                      <p:cBhvr>
                                        <p:cTn id="443" dur="500" fill="hold"/>
                                        <p:tgtEl>
                                          <p:spTgt spid="310"/>
                                        </p:tgtEl>
                                        <p:attrNameLst>
                                          <p:attrName>ppt_w</p:attrName>
                                        </p:attrNameLst>
                                      </p:cBhvr>
                                      <p:tavLst>
                                        <p:tav tm="0">
                                          <p:val>
                                            <p:fltVal val="0"/>
                                          </p:val>
                                        </p:tav>
                                        <p:tav tm="100000">
                                          <p:val>
                                            <p:strVal val="#ppt_w"/>
                                          </p:val>
                                        </p:tav>
                                      </p:tavLst>
                                    </p:anim>
                                    <p:anim calcmode="lin" valueType="num">
                                      <p:cBhvr>
                                        <p:cTn id="444" dur="500" fill="hold"/>
                                        <p:tgtEl>
                                          <p:spTgt spid="310"/>
                                        </p:tgtEl>
                                        <p:attrNameLst>
                                          <p:attrName>ppt_h</p:attrName>
                                        </p:attrNameLst>
                                      </p:cBhvr>
                                      <p:tavLst>
                                        <p:tav tm="0">
                                          <p:val>
                                            <p:fltVal val="0"/>
                                          </p:val>
                                        </p:tav>
                                        <p:tav tm="100000">
                                          <p:val>
                                            <p:strVal val="#ppt_h"/>
                                          </p:val>
                                        </p:tav>
                                      </p:tavLst>
                                    </p:anim>
                                    <p:animEffect transition="in" filter="fade">
                                      <p:cBhvr>
                                        <p:cTn id="445" dur="500"/>
                                        <p:tgtEl>
                                          <p:spTgt spid="310"/>
                                        </p:tgtEl>
                                      </p:cBhvr>
                                    </p:animEffect>
                                  </p:childTnLst>
                                  <p:subTnLst>
                                    <p:audio>
                                      <p:cMediaNode>
                                        <p:cTn display="0" masterRel="sameClick">
                                          <p:stCondLst>
                                            <p:cond evt="begin" delay="0">
                                              <p:tn val="441"/>
                                            </p:cond>
                                          </p:stCondLst>
                                          <p:endCondLst>
                                            <p:cond evt="onStopAudio" delay="0">
                                              <p:tgtEl>
                                                <p:sldTgt/>
                                              </p:tgtEl>
                                            </p:cond>
                                          </p:endCondLst>
                                        </p:cTn>
                                        <p:tgtEl>
                                          <p:sndTgt r:embed="rId3" name="Bling.wav"/>
                                        </p:tgtEl>
                                      </p:cMediaNode>
                                    </p:audio>
                                  </p:subTnLst>
                                </p:cTn>
                              </p:par>
                              <p:par>
                                <p:cTn id="446" presetID="26" presetClass="emph" presetSubtype="0" fill="hold" grpId="1" nodeType="withEffect">
                                  <p:stCondLst>
                                    <p:cond delay="500"/>
                                  </p:stCondLst>
                                  <p:childTnLst>
                                    <p:animEffect transition="out" filter="fade">
                                      <p:cBhvr>
                                        <p:cTn id="447" dur="500" tmFilter="0, 0; .2, .5; .8, .5; 1, 0"/>
                                        <p:tgtEl>
                                          <p:spTgt spid="310"/>
                                        </p:tgtEl>
                                      </p:cBhvr>
                                    </p:animEffect>
                                    <p:animScale>
                                      <p:cBhvr>
                                        <p:cTn id="448" dur="250" autoRev="1" fill="hold"/>
                                        <p:tgtEl>
                                          <p:spTgt spid="310"/>
                                        </p:tgtEl>
                                      </p:cBhvr>
                                      <p:by x="105000" y="105000"/>
                                    </p:animScale>
                                  </p:childTnLst>
                                </p:cTn>
                              </p:par>
                              <p:par>
                                <p:cTn id="449" presetID="53" presetClass="entr" presetSubtype="16" fill="hold" grpId="0" nodeType="withEffect">
                                  <p:stCondLst>
                                    <p:cond delay="0"/>
                                  </p:stCondLst>
                                  <p:childTnLst>
                                    <p:set>
                                      <p:cBhvr>
                                        <p:cTn id="450" dur="1" fill="hold">
                                          <p:stCondLst>
                                            <p:cond delay="0"/>
                                          </p:stCondLst>
                                        </p:cTn>
                                        <p:tgtEl>
                                          <p:spTgt spid="157"/>
                                        </p:tgtEl>
                                        <p:attrNameLst>
                                          <p:attrName>style.visibility</p:attrName>
                                        </p:attrNameLst>
                                      </p:cBhvr>
                                      <p:to>
                                        <p:strVal val="visible"/>
                                      </p:to>
                                    </p:set>
                                    <p:anim calcmode="lin" valueType="num">
                                      <p:cBhvr>
                                        <p:cTn id="451" dur="500" fill="hold"/>
                                        <p:tgtEl>
                                          <p:spTgt spid="157"/>
                                        </p:tgtEl>
                                        <p:attrNameLst>
                                          <p:attrName>ppt_w</p:attrName>
                                        </p:attrNameLst>
                                      </p:cBhvr>
                                      <p:tavLst>
                                        <p:tav tm="0">
                                          <p:val>
                                            <p:fltVal val="0"/>
                                          </p:val>
                                        </p:tav>
                                        <p:tav tm="100000">
                                          <p:val>
                                            <p:strVal val="#ppt_w"/>
                                          </p:val>
                                        </p:tav>
                                      </p:tavLst>
                                    </p:anim>
                                    <p:anim calcmode="lin" valueType="num">
                                      <p:cBhvr>
                                        <p:cTn id="452" dur="500" fill="hold"/>
                                        <p:tgtEl>
                                          <p:spTgt spid="157"/>
                                        </p:tgtEl>
                                        <p:attrNameLst>
                                          <p:attrName>ppt_h</p:attrName>
                                        </p:attrNameLst>
                                      </p:cBhvr>
                                      <p:tavLst>
                                        <p:tav tm="0">
                                          <p:val>
                                            <p:fltVal val="0"/>
                                          </p:val>
                                        </p:tav>
                                        <p:tav tm="100000">
                                          <p:val>
                                            <p:strVal val="#ppt_h"/>
                                          </p:val>
                                        </p:tav>
                                      </p:tavLst>
                                    </p:anim>
                                    <p:animEffect transition="in" filter="fade">
                                      <p:cBhvr>
                                        <p:cTn id="453" dur="500"/>
                                        <p:tgtEl>
                                          <p:spTgt spid="157"/>
                                        </p:tgtEl>
                                      </p:cBhvr>
                                    </p:animEffect>
                                  </p:childTnLst>
                                  <p:subTnLst>
                                    <p:audio>
                                      <p:cMediaNode>
                                        <p:cTn display="0" masterRel="sameClick">
                                          <p:stCondLst>
                                            <p:cond evt="begin" delay="0">
                                              <p:tn val="449"/>
                                            </p:cond>
                                          </p:stCondLst>
                                          <p:endCondLst>
                                            <p:cond evt="onStopAudio" delay="0">
                                              <p:tgtEl>
                                                <p:sldTgt/>
                                              </p:tgtEl>
                                            </p:cond>
                                          </p:endCondLst>
                                        </p:cTn>
                                        <p:tgtEl>
                                          <p:sndTgt r:embed="rId3" name="Bling.wav"/>
                                        </p:tgtEl>
                                      </p:cMediaNode>
                                    </p:audio>
                                  </p:subTnLst>
                                </p:cTn>
                              </p:par>
                              <p:par>
                                <p:cTn id="454" presetID="26" presetClass="emph" presetSubtype="0" fill="hold" grpId="1" nodeType="withEffect">
                                  <p:stCondLst>
                                    <p:cond delay="500"/>
                                  </p:stCondLst>
                                  <p:childTnLst>
                                    <p:animEffect transition="out" filter="fade">
                                      <p:cBhvr>
                                        <p:cTn id="455" dur="500" tmFilter="0, 0; .2, .5; .8, .5; 1, 0"/>
                                        <p:tgtEl>
                                          <p:spTgt spid="157"/>
                                        </p:tgtEl>
                                      </p:cBhvr>
                                    </p:animEffect>
                                    <p:animScale>
                                      <p:cBhvr>
                                        <p:cTn id="456" dur="250" autoRev="1" fill="hold"/>
                                        <p:tgtEl>
                                          <p:spTgt spid="157"/>
                                        </p:tgtEl>
                                      </p:cBhvr>
                                      <p:by x="105000" y="105000"/>
                                    </p:animScale>
                                  </p:childTnLst>
                                </p:cTn>
                              </p:par>
                              <p:par>
                                <p:cTn id="457" presetID="53" presetClass="entr" presetSubtype="16" fill="hold" grpId="0" nodeType="withEffect">
                                  <p:stCondLst>
                                    <p:cond delay="0"/>
                                  </p:stCondLst>
                                  <p:childTnLst>
                                    <p:set>
                                      <p:cBhvr>
                                        <p:cTn id="458" dur="1" fill="hold">
                                          <p:stCondLst>
                                            <p:cond delay="0"/>
                                          </p:stCondLst>
                                        </p:cTn>
                                        <p:tgtEl>
                                          <p:spTgt spid="243"/>
                                        </p:tgtEl>
                                        <p:attrNameLst>
                                          <p:attrName>style.visibility</p:attrName>
                                        </p:attrNameLst>
                                      </p:cBhvr>
                                      <p:to>
                                        <p:strVal val="visible"/>
                                      </p:to>
                                    </p:set>
                                    <p:anim calcmode="lin" valueType="num">
                                      <p:cBhvr>
                                        <p:cTn id="459" dur="500" fill="hold"/>
                                        <p:tgtEl>
                                          <p:spTgt spid="243"/>
                                        </p:tgtEl>
                                        <p:attrNameLst>
                                          <p:attrName>ppt_w</p:attrName>
                                        </p:attrNameLst>
                                      </p:cBhvr>
                                      <p:tavLst>
                                        <p:tav tm="0">
                                          <p:val>
                                            <p:fltVal val="0"/>
                                          </p:val>
                                        </p:tav>
                                        <p:tav tm="100000">
                                          <p:val>
                                            <p:strVal val="#ppt_w"/>
                                          </p:val>
                                        </p:tav>
                                      </p:tavLst>
                                    </p:anim>
                                    <p:anim calcmode="lin" valueType="num">
                                      <p:cBhvr>
                                        <p:cTn id="460" dur="500" fill="hold"/>
                                        <p:tgtEl>
                                          <p:spTgt spid="243"/>
                                        </p:tgtEl>
                                        <p:attrNameLst>
                                          <p:attrName>ppt_h</p:attrName>
                                        </p:attrNameLst>
                                      </p:cBhvr>
                                      <p:tavLst>
                                        <p:tav tm="0">
                                          <p:val>
                                            <p:fltVal val="0"/>
                                          </p:val>
                                        </p:tav>
                                        <p:tav tm="100000">
                                          <p:val>
                                            <p:strVal val="#ppt_h"/>
                                          </p:val>
                                        </p:tav>
                                      </p:tavLst>
                                    </p:anim>
                                    <p:animEffect transition="in" filter="fade">
                                      <p:cBhvr>
                                        <p:cTn id="461" dur="500"/>
                                        <p:tgtEl>
                                          <p:spTgt spid="243"/>
                                        </p:tgtEl>
                                      </p:cBhvr>
                                    </p:animEffect>
                                  </p:childTnLst>
                                  <p:subTnLst>
                                    <p:audio>
                                      <p:cMediaNode>
                                        <p:cTn display="0" masterRel="sameClick">
                                          <p:stCondLst>
                                            <p:cond evt="begin" delay="0">
                                              <p:tn val="457"/>
                                            </p:cond>
                                          </p:stCondLst>
                                          <p:endCondLst>
                                            <p:cond evt="onStopAudio" delay="0">
                                              <p:tgtEl>
                                                <p:sldTgt/>
                                              </p:tgtEl>
                                            </p:cond>
                                          </p:endCondLst>
                                        </p:cTn>
                                        <p:tgtEl>
                                          <p:sndTgt r:embed="rId3" name="Bling.wav"/>
                                        </p:tgtEl>
                                      </p:cMediaNode>
                                    </p:audio>
                                  </p:subTnLst>
                                </p:cTn>
                              </p:par>
                              <p:par>
                                <p:cTn id="462" presetID="26" presetClass="emph" presetSubtype="0" fill="hold" grpId="1" nodeType="withEffect">
                                  <p:stCondLst>
                                    <p:cond delay="500"/>
                                  </p:stCondLst>
                                  <p:childTnLst>
                                    <p:animEffect transition="out" filter="fade">
                                      <p:cBhvr>
                                        <p:cTn id="463" dur="500" tmFilter="0, 0; .2, .5; .8, .5; 1, 0"/>
                                        <p:tgtEl>
                                          <p:spTgt spid="243"/>
                                        </p:tgtEl>
                                      </p:cBhvr>
                                    </p:animEffect>
                                    <p:animScale>
                                      <p:cBhvr>
                                        <p:cTn id="464" dur="250" autoRev="1" fill="hold"/>
                                        <p:tgtEl>
                                          <p:spTgt spid="243"/>
                                        </p:tgtEl>
                                      </p:cBhvr>
                                      <p:by x="105000" y="105000"/>
                                    </p:animScale>
                                  </p:childTnLst>
                                </p:cTn>
                              </p:par>
                              <p:par>
                                <p:cTn id="465" presetID="53" presetClass="entr" presetSubtype="16" fill="hold" grpId="0" nodeType="withEffect">
                                  <p:stCondLst>
                                    <p:cond delay="0"/>
                                  </p:stCondLst>
                                  <p:childTnLst>
                                    <p:set>
                                      <p:cBhvr>
                                        <p:cTn id="466" dur="1" fill="hold">
                                          <p:stCondLst>
                                            <p:cond delay="0"/>
                                          </p:stCondLst>
                                        </p:cTn>
                                        <p:tgtEl>
                                          <p:spTgt spid="237"/>
                                        </p:tgtEl>
                                        <p:attrNameLst>
                                          <p:attrName>style.visibility</p:attrName>
                                        </p:attrNameLst>
                                      </p:cBhvr>
                                      <p:to>
                                        <p:strVal val="visible"/>
                                      </p:to>
                                    </p:set>
                                    <p:anim calcmode="lin" valueType="num">
                                      <p:cBhvr>
                                        <p:cTn id="467" dur="500" fill="hold"/>
                                        <p:tgtEl>
                                          <p:spTgt spid="237"/>
                                        </p:tgtEl>
                                        <p:attrNameLst>
                                          <p:attrName>ppt_w</p:attrName>
                                        </p:attrNameLst>
                                      </p:cBhvr>
                                      <p:tavLst>
                                        <p:tav tm="0">
                                          <p:val>
                                            <p:fltVal val="0"/>
                                          </p:val>
                                        </p:tav>
                                        <p:tav tm="100000">
                                          <p:val>
                                            <p:strVal val="#ppt_w"/>
                                          </p:val>
                                        </p:tav>
                                      </p:tavLst>
                                    </p:anim>
                                    <p:anim calcmode="lin" valueType="num">
                                      <p:cBhvr>
                                        <p:cTn id="468" dur="500" fill="hold"/>
                                        <p:tgtEl>
                                          <p:spTgt spid="237"/>
                                        </p:tgtEl>
                                        <p:attrNameLst>
                                          <p:attrName>ppt_h</p:attrName>
                                        </p:attrNameLst>
                                      </p:cBhvr>
                                      <p:tavLst>
                                        <p:tav tm="0">
                                          <p:val>
                                            <p:fltVal val="0"/>
                                          </p:val>
                                        </p:tav>
                                        <p:tav tm="100000">
                                          <p:val>
                                            <p:strVal val="#ppt_h"/>
                                          </p:val>
                                        </p:tav>
                                      </p:tavLst>
                                    </p:anim>
                                    <p:animEffect transition="in" filter="fade">
                                      <p:cBhvr>
                                        <p:cTn id="469" dur="500"/>
                                        <p:tgtEl>
                                          <p:spTgt spid="237"/>
                                        </p:tgtEl>
                                      </p:cBhvr>
                                    </p:animEffect>
                                  </p:childTnLst>
                                  <p:subTnLst>
                                    <p:audio>
                                      <p:cMediaNode>
                                        <p:cTn display="0" masterRel="sameClick">
                                          <p:stCondLst>
                                            <p:cond evt="begin" delay="0">
                                              <p:tn val="465"/>
                                            </p:cond>
                                          </p:stCondLst>
                                          <p:endCondLst>
                                            <p:cond evt="onStopAudio" delay="0">
                                              <p:tgtEl>
                                                <p:sldTgt/>
                                              </p:tgtEl>
                                            </p:cond>
                                          </p:endCondLst>
                                        </p:cTn>
                                        <p:tgtEl>
                                          <p:sndTgt r:embed="rId3" name="Bling.wav"/>
                                        </p:tgtEl>
                                      </p:cMediaNode>
                                    </p:audio>
                                  </p:subTnLst>
                                </p:cTn>
                              </p:par>
                              <p:par>
                                <p:cTn id="470" presetID="26" presetClass="emph" presetSubtype="0" fill="hold" grpId="1" nodeType="withEffect">
                                  <p:stCondLst>
                                    <p:cond delay="500"/>
                                  </p:stCondLst>
                                  <p:childTnLst>
                                    <p:animEffect transition="out" filter="fade">
                                      <p:cBhvr>
                                        <p:cTn id="471" dur="500" tmFilter="0, 0; .2, .5; .8, .5; 1, 0"/>
                                        <p:tgtEl>
                                          <p:spTgt spid="237"/>
                                        </p:tgtEl>
                                      </p:cBhvr>
                                    </p:animEffect>
                                    <p:animScale>
                                      <p:cBhvr>
                                        <p:cTn id="472" dur="250" autoRev="1" fill="hold"/>
                                        <p:tgtEl>
                                          <p:spTgt spid="237"/>
                                        </p:tgtEl>
                                      </p:cBhvr>
                                      <p:by x="105000" y="105000"/>
                                    </p:animScale>
                                  </p:childTnLst>
                                </p:cTn>
                              </p:par>
                              <p:par>
                                <p:cTn id="473" presetID="53" presetClass="entr" presetSubtype="16" fill="hold" grpId="0" nodeType="withEffect">
                                  <p:stCondLst>
                                    <p:cond delay="0"/>
                                  </p:stCondLst>
                                  <p:childTnLst>
                                    <p:set>
                                      <p:cBhvr>
                                        <p:cTn id="474" dur="1" fill="hold">
                                          <p:stCondLst>
                                            <p:cond delay="0"/>
                                          </p:stCondLst>
                                        </p:cTn>
                                        <p:tgtEl>
                                          <p:spTgt spid="215"/>
                                        </p:tgtEl>
                                        <p:attrNameLst>
                                          <p:attrName>style.visibility</p:attrName>
                                        </p:attrNameLst>
                                      </p:cBhvr>
                                      <p:to>
                                        <p:strVal val="visible"/>
                                      </p:to>
                                    </p:set>
                                    <p:anim calcmode="lin" valueType="num">
                                      <p:cBhvr>
                                        <p:cTn id="475" dur="500" fill="hold"/>
                                        <p:tgtEl>
                                          <p:spTgt spid="215"/>
                                        </p:tgtEl>
                                        <p:attrNameLst>
                                          <p:attrName>ppt_w</p:attrName>
                                        </p:attrNameLst>
                                      </p:cBhvr>
                                      <p:tavLst>
                                        <p:tav tm="0">
                                          <p:val>
                                            <p:fltVal val="0"/>
                                          </p:val>
                                        </p:tav>
                                        <p:tav tm="100000">
                                          <p:val>
                                            <p:strVal val="#ppt_w"/>
                                          </p:val>
                                        </p:tav>
                                      </p:tavLst>
                                    </p:anim>
                                    <p:anim calcmode="lin" valueType="num">
                                      <p:cBhvr>
                                        <p:cTn id="476" dur="500" fill="hold"/>
                                        <p:tgtEl>
                                          <p:spTgt spid="215"/>
                                        </p:tgtEl>
                                        <p:attrNameLst>
                                          <p:attrName>ppt_h</p:attrName>
                                        </p:attrNameLst>
                                      </p:cBhvr>
                                      <p:tavLst>
                                        <p:tav tm="0">
                                          <p:val>
                                            <p:fltVal val="0"/>
                                          </p:val>
                                        </p:tav>
                                        <p:tav tm="100000">
                                          <p:val>
                                            <p:strVal val="#ppt_h"/>
                                          </p:val>
                                        </p:tav>
                                      </p:tavLst>
                                    </p:anim>
                                    <p:animEffect transition="in" filter="fade">
                                      <p:cBhvr>
                                        <p:cTn id="477" dur="500"/>
                                        <p:tgtEl>
                                          <p:spTgt spid="215"/>
                                        </p:tgtEl>
                                      </p:cBhvr>
                                    </p:animEffect>
                                  </p:childTnLst>
                                  <p:subTnLst>
                                    <p:audio>
                                      <p:cMediaNode>
                                        <p:cTn display="0" masterRel="sameClick">
                                          <p:stCondLst>
                                            <p:cond evt="begin" delay="0">
                                              <p:tn val="473"/>
                                            </p:cond>
                                          </p:stCondLst>
                                          <p:endCondLst>
                                            <p:cond evt="onStopAudio" delay="0">
                                              <p:tgtEl>
                                                <p:sldTgt/>
                                              </p:tgtEl>
                                            </p:cond>
                                          </p:endCondLst>
                                        </p:cTn>
                                        <p:tgtEl>
                                          <p:sndTgt r:embed="rId3" name="Bling.wav"/>
                                        </p:tgtEl>
                                      </p:cMediaNode>
                                    </p:audio>
                                  </p:subTnLst>
                                </p:cTn>
                              </p:par>
                              <p:par>
                                <p:cTn id="478" presetID="26" presetClass="emph" presetSubtype="0" fill="hold" grpId="1" nodeType="withEffect">
                                  <p:stCondLst>
                                    <p:cond delay="500"/>
                                  </p:stCondLst>
                                  <p:childTnLst>
                                    <p:animEffect transition="out" filter="fade">
                                      <p:cBhvr>
                                        <p:cTn id="479" dur="500" tmFilter="0, 0; .2, .5; .8, .5; 1, 0"/>
                                        <p:tgtEl>
                                          <p:spTgt spid="215"/>
                                        </p:tgtEl>
                                      </p:cBhvr>
                                    </p:animEffect>
                                    <p:animScale>
                                      <p:cBhvr>
                                        <p:cTn id="480" dur="250" autoRev="1" fill="hold"/>
                                        <p:tgtEl>
                                          <p:spTgt spid="215"/>
                                        </p:tgtEl>
                                      </p:cBhvr>
                                      <p:by x="105000" y="105000"/>
                                    </p:animScale>
                                  </p:childTnLst>
                                </p:cTn>
                              </p:par>
                              <p:par>
                                <p:cTn id="481" presetID="53" presetClass="entr" presetSubtype="16" fill="hold" grpId="0" nodeType="withEffect">
                                  <p:stCondLst>
                                    <p:cond delay="0"/>
                                  </p:stCondLst>
                                  <p:childTnLst>
                                    <p:set>
                                      <p:cBhvr>
                                        <p:cTn id="482" dur="1" fill="hold">
                                          <p:stCondLst>
                                            <p:cond delay="0"/>
                                          </p:stCondLst>
                                        </p:cTn>
                                        <p:tgtEl>
                                          <p:spTgt spid="217"/>
                                        </p:tgtEl>
                                        <p:attrNameLst>
                                          <p:attrName>style.visibility</p:attrName>
                                        </p:attrNameLst>
                                      </p:cBhvr>
                                      <p:to>
                                        <p:strVal val="visible"/>
                                      </p:to>
                                    </p:set>
                                    <p:anim calcmode="lin" valueType="num">
                                      <p:cBhvr>
                                        <p:cTn id="483" dur="500" fill="hold"/>
                                        <p:tgtEl>
                                          <p:spTgt spid="217"/>
                                        </p:tgtEl>
                                        <p:attrNameLst>
                                          <p:attrName>ppt_w</p:attrName>
                                        </p:attrNameLst>
                                      </p:cBhvr>
                                      <p:tavLst>
                                        <p:tav tm="0">
                                          <p:val>
                                            <p:fltVal val="0"/>
                                          </p:val>
                                        </p:tav>
                                        <p:tav tm="100000">
                                          <p:val>
                                            <p:strVal val="#ppt_w"/>
                                          </p:val>
                                        </p:tav>
                                      </p:tavLst>
                                    </p:anim>
                                    <p:anim calcmode="lin" valueType="num">
                                      <p:cBhvr>
                                        <p:cTn id="484" dur="500" fill="hold"/>
                                        <p:tgtEl>
                                          <p:spTgt spid="217"/>
                                        </p:tgtEl>
                                        <p:attrNameLst>
                                          <p:attrName>ppt_h</p:attrName>
                                        </p:attrNameLst>
                                      </p:cBhvr>
                                      <p:tavLst>
                                        <p:tav tm="0">
                                          <p:val>
                                            <p:fltVal val="0"/>
                                          </p:val>
                                        </p:tav>
                                        <p:tav tm="100000">
                                          <p:val>
                                            <p:strVal val="#ppt_h"/>
                                          </p:val>
                                        </p:tav>
                                      </p:tavLst>
                                    </p:anim>
                                    <p:animEffect transition="in" filter="fade">
                                      <p:cBhvr>
                                        <p:cTn id="485" dur="500"/>
                                        <p:tgtEl>
                                          <p:spTgt spid="217"/>
                                        </p:tgtEl>
                                      </p:cBhvr>
                                    </p:animEffect>
                                  </p:childTnLst>
                                  <p:subTnLst>
                                    <p:audio>
                                      <p:cMediaNode>
                                        <p:cTn display="0" masterRel="sameClick">
                                          <p:stCondLst>
                                            <p:cond evt="begin" delay="0">
                                              <p:tn val="481"/>
                                            </p:cond>
                                          </p:stCondLst>
                                          <p:endCondLst>
                                            <p:cond evt="onStopAudio" delay="0">
                                              <p:tgtEl>
                                                <p:sldTgt/>
                                              </p:tgtEl>
                                            </p:cond>
                                          </p:endCondLst>
                                        </p:cTn>
                                        <p:tgtEl>
                                          <p:sndTgt r:embed="rId3" name="Bling.wav"/>
                                        </p:tgtEl>
                                      </p:cMediaNode>
                                    </p:audio>
                                  </p:subTnLst>
                                </p:cTn>
                              </p:par>
                              <p:par>
                                <p:cTn id="486" presetID="26" presetClass="emph" presetSubtype="0" fill="hold" grpId="1" nodeType="withEffect">
                                  <p:stCondLst>
                                    <p:cond delay="500"/>
                                  </p:stCondLst>
                                  <p:childTnLst>
                                    <p:animEffect transition="out" filter="fade">
                                      <p:cBhvr>
                                        <p:cTn id="487" dur="500" tmFilter="0, 0; .2, .5; .8, .5; 1, 0"/>
                                        <p:tgtEl>
                                          <p:spTgt spid="217"/>
                                        </p:tgtEl>
                                      </p:cBhvr>
                                    </p:animEffect>
                                    <p:animScale>
                                      <p:cBhvr>
                                        <p:cTn id="488" dur="250" autoRev="1" fill="hold"/>
                                        <p:tgtEl>
                                          <p:spTgt spid="217"/>
                                        </p:tgtEl>
                                      </p:cBhvr>
                                      <p:by x="105000" y="105000"/>
                                    </p:animScale>
                                  </p:childTnLst>
                                </p:cTn>
                              </p:par>
                            </p:childTnLst>
                          </p:cTn>
                        </p:par>
                      </p:childTnLst>
                    </p:cTn>
                  </p:par>
                </p:childTnLst>
              </p:cTn>
              <p:nextCondLst>
                <p:cond evt="onClick" delay="0">
                  <p:tgtEl>
                    <p:spTgt spid="181"/>
                  </p:tgtEl>
                </p:cond>
              </p:nextCondLst>
            </p:seq>
            <p:seq concurrent="1" nextAc="seek">
              <p:cTn id="489" restart="whenNotActive" fill="hold" evtFilter="cancelBubble" nodeType="interactiveSeq">
                <p:stCondLst>
                  <p:cond evt="onClick" delay="0">
                    <p:tgtEl>
                      <p:spTgt spid="180"/>
                    </p:tgtEl>
                  </p:cond>
                </p:stCondLst>
                <p:endSync evt="end" delay="0">
                  <p:rtn val="all"/>
                </p:endSync>
                <p:childTnLst>
                  <p:par>
                    <p:cTn id="490" fill="hold">
                      <p:stCondLst>
                        <p:cond delay="0"/>
                      </p:stCondLst>
                      <p:childTnLst>
                        <p:par>
                          <p:cTn id="491" fill="hold">
                            <p:stCondLst>
                              <p:cond delay="0"/>
                            </p:stCondLst>
                            <p:childTnLst>
                              <p:par>
                                <p:cTn id="492" presetID="53" presetClass="entr" presetSubtype="16" fill="hold" grpId="0" nodeType="withEffect">
                                  <p:stCondLst>
                                    <p:cond delay="0"/>
                                  </p:stCondLst>
                                  <p:childTnLst>
                                    <p:set>
                                      <p:cBhvr>
                                        <p:cTn id="493" dur="1" fill="hold">
                                          <p:stCondLst>
                                            <p:cond delay="0"/>
                                          </p:stCondLst>
                                        </p:cTn>
                                        <p:tgtEl>
                                          <p:spTgt spid="255"/>
                                        </p:tgtEl>
                                        <p:attrNameLst>
                                          <p:attrName>style.visibility</p:attrName>
                                        </p:attrNameLst>
                                      </p:cBhvr>
                                      <p:to>
                                        <p:strVal val="visible"/>
                                      </p:to>
                                    </p:set>
                                    <p:anim calcmode="lin" valueType="num">
                                      <p:cBhvr>
                                        <p:cTn id="494" dur="500" fill="hold"/>
                                        <p:tgtEl>
                                          <p:spTgt spid="255"/>
                                        </p:tgtEl>
                                        <p:attrNameLst>
                                          <p:attrName>ppt_w</p:attrName>
                                        </p:attrNameLst>
                                      </p:cBhvr>
                                      <p:tavLst>
                                        <p:tav tm="0">
                                          <p:val>
                                            <p:fltVal val="0"/>
                                          </p:val>
                                        </p:tav>
                                        <p:tav tm="100000">
                                          <p:val>
                                            <p:strVal val="#ppt_w"/>
                                          </p:val>
                                        </p:tav>
                                      </p:tavLst>
                                    </p:anim>
                                    <p:anim calcmode="lin" valueType="num">
                                      <p:cBhvr>
                                        <p:cTn id="495" dur="500" fill="hold"/>
                                        <p:tgtEl>
                                          <p:spTgt spid="255"/>
                                        </p:tgtEl>
                                        <p:attrNameLst>
                                          <p:attrName>ppt_h</p:attrName>
                                        </p:attrNameLst>
                                      </p:cBhvr>
                                      <p:tavLst>
                                        <p:tav tm="0">
                                          <p:val>
                                            <p:fltVal val="0"/>
                                          </p:val>
                                        </p:tav>
                                        <p:tav tm="100000">
                                          <p:val>
                                            <p:strVal val="#ppt_h"/>
                                          </p:val>
                                        </p:tav>
                                      </p:tavLst>
                                    </p:anim>
                                    <p:animEffect transition="in" filter="fade">
                                      <p:cBhvr>
                                        <p:cTn id="496" dur="500"/>
                                        <p:tgtEl>
                                          <p:spTgt spid="255"/>
                                        </p:tgtEl>
                                      </p:cBhvr>
                                    </p:animEffect>
                                  </p:childTnLst>
                                  <p:subTnLst>
                                    <p:audio>
                                      <p:cMediaNode>
                                        <p:cTn display="0" masterRel="sameClick">
                                          <p:stCondLst>
                                            <p:cond evt="begin" delay="0">
                                              <p:tn val="492"/>
                                            </p:cond>
                                          </p:stCondLst>
                                          <p:endCondLst>
                                            <p:cond evt="onStopAudio" delay="0">
                                              <p:tgtEl>
                                                <p:sldTgt/>
                                              </p:tgtEl>
                                            </p:cond>
                                          </p:endCondLst>
                                        </p:cTn>
                                        <p:tgtEl>
                                          <p:sndTgt r:embed="rId3" name="Bling.wav"/>
                                        </p:tgtEl>
                                      </p:cMediaNode>
                                    </p:audio>
                                  </p:subTnLst>
                                </p:cTn>
                              </p:par>
                              <p:par>
                                <p:cTn id="497" presetID="26" presetClass="emph" presetSubtype="0" fill="hold" grpId="1" nodeType="withEffect">
                                  <p:stCondLst>
                                    <p:cond delay="500"/>
                                  </p:stCondLst>
                                  <p:childTnLst>
                                    <p:animEffect transition="out" filter="fade">
                                      <p:cBhvr>
                                        <p:cTn id="498" dur="500" tmFilter="0, 0; .2, .5; .8, .5; 1, 0"/>
                                        <p:tgtEl>
                                          <p:spTgt spid="255"/>
                                        </p:tgtEl>
                                      </p:cBhvr>
                                    </p:animEffect>
                                    <p:animScale>
                                      <p:cBhvr>
                                        <p:cTn id="499" dur="250" autoRev="1" fill="hold"/>
                                        <p:tgtEl>
                                          <p:spTgt spid="255"/>
                                        </p:tgtEl>
                                      </p:cBhvr>
                                      <p:by x="105000" y="105000"/>
                                    </p:animScale>
                                  </p:childTnLst>
                                </p:cTn>
                              </p:par>
                              <p:par>
                                <p:cTn id="500" presetID="53" presetClass="entr" presetSubtype="16" fill="hold" grpId="0" nodeType="withEffect">
                                  <p:stCondLst>
                                    <p:cond delay="0"/>
                                  </p:stCondLst>
                                  <p:childTnLst>
                                    <p:set>
                                      <p:cBhvr>
                                        <p:cTn id="501" dur="1" fill="hold">
                                          <p:stCondLst>
                                            <p:cond delay="0"/>
                                          </p:stCondLst>
                                        </p:cTn>
                                        <p:tgtEl>
                                          <p:spTgt spid="261"/>
                                        </p:tgtEl>
                                        <p:attrNameLst>
                                          <p:attrName>style.visibility</p:attrName>
                                        </p:attrNameLst>
                                      </p:cBhvr>
                                      <p:to>
                                        <p:strVal val="visible"/>
                                      </p:to>
                                    </p:set>
                                    <p:anim calcmode="lin" valueType="num">
                                      <p:cBhvr>
                                        <p:cTn id="502" dur="500" fill="hold"/>
                                        <p:tgtEl>
                                          <p:spTgt spid="261"/>
                                        </p:tgtEl>
                                        <p:attrNameLst>
                                          <p:attrName>ppt_w</p:attrName>
                                        </p:attrNameLst>
                                      </p:cBhvr>
                                      <p:tavLst>
                                        <p:tav tm="0">
                                          <p:val>
                                            <p:fltVal val="0"/>
                                          </p:val>
                                        </p:tav>
                                        <p:tav tm="100000">
                                          <p:val>
                                            <p:strVal val="#ppt_w"/>
                                          </p:val>
                                        </p:tav>
                                      </p:tavLst>
                                    </p:anim>
                                    <p:anim calcmode="lin" valueType="num">
                                      <p:cBhvr>
                                        <p:cTn id="503" dur="500" fill="hold"/>
                                        <p:tgtEl>
                                          <p:spTgt spid="261"/>
                                        </p:tgtEl>
                                        <p:attrNameLst>
                                          <p:attrName>ppt_h</p:attrName>
                                        </p:attrNameLst>
                                      </p:cBhvr>
                                      <p:tavLst>
                                        <p:tav tm="0">
                                          <p:val>
                                            <p:fltVal val="0"/>
                                          </p:val>
                                        </p:tav>
                                        <p:tav tm="100000">
                                          <p:val>
                                            <p:strVal val="#ppt_h"/>
                                          </p:val>
                                        </p:tav>
                                      </p:tavLst>
                                    </p:anim>
                                    <p:animEffect transition="in" filter="fade">
                                      <p:cBhvr>
                                        <p:cTn id="504" dur="500"/>
                                        <p:tgtEl>
                                          <p:spTgt spid="261"/>
                                        </p:tgtEl>
                                      </p:cBhvr>
                                    </p:animEffect>
                                  </p:childTnLst>
                                  <p:subTnLst>
                                    <p:audio>
                                      <p:cMediaNode>
                                        <p:cTn display="0" masterRel="sameClick">
                                          <p:stCondLst>
                                            <p:cond evt="begin" delay="0">
                                              <p:tn val="500"/>
                                            </p:cond>
                                          </p:stCondLst>
                                          <p:endCondLst>
                                            <p:cond evt="onStopAudio" delay="0">
                                              <p:tgtEl>
                                                <p:sldTgt/>
                                              </p:tgtEl>
                                            </p:cond>
                                          </p:endCondLst>
                                        </p:cTn>
                                        <p:tgtEl>
                                          <p:sndTgt r:embed="rId3" name="Bling.wav"/>
                                        </p:tgtEl>
                                      </p:cMediaNode>
                                    </p:audio>
                                  </p:subTnLst>
                                </p:cTn>
                              </p:par>
                              <p:par>
                                <p:cTn id="505" presetID="26" presetClass="emph" presetSubtype="0" fill="hold" grpId="1" nodeType="withEffect">
                                  <p:stCondLst>
                                    <p:cond delay="500"/>
                                  </p:stCondLst>
                                  <p:childTnLst>
                                    <p:animEffect transition="out" filter="fade">
                                      <p:cBhvr>
                                        <p:cTn id="506" dur="500" tmFilter="0, 0; .2, .5; .8, .5; 1, 0"/>
                                        <p:tgtEl>
                                          <p:spTgt spid="261"/>
                                        </p:tgtEl>
                                      </p:cBhvr>
                                    </p:animEffect>
                                    <p:animScale>
                                      <p:cBhvr>
                                        <p:cTn id="507" dur="250" autoRev="1" fill="hold"/>
                                        <p:tgtEl>
                                          <p:spTgt spid="261"/>
                                        </p:tgtEl>
                                      </p:cBhvr>
                                      <p:by x="105000" y="105000"/>
                                    </p:animScale>
                                  </p:childTnLst>
                                </p:cTn>
                              </p:par>
                              <p:par>
                                <p:cTn id="508" presetID="53" presetClass="entr" presetSubtype="16" fill="hold" grpId="0" nodeType="withEffect">
                                  <p:stCondLst>
                                    <p:cond delay="0"/>
                                  </p:stCondLst>
                                  <p:childTnLst>
                                    <p:set>
                                      <p:cBhvr>
                                        <p:cTn id="509" dur="1" fill="hold">
                                          <p:stCondLst>
                                            <p:cond delay="0"/>
                                          </p:stCondLst>
                                        </p:cTn>
                                        <p:tgtEl>
                                          <p:spTgt spid="134"/>
                                        </p:tgtEl>
                                        <p:attrNameLst>
                                          <p:attrName>style.visibility</p:attrName>
                                        </p:attrNameLst>
                                      </p:cBhvr>
                                      <p:to>
                                        <p:strVal val="visible"/>
                                      </p:to>
                                    </p:set>
                                    <p:anim calcmode="lin" valueType="num">
                                      <p:cBhvr>
                                        <p:cTn id="510" dur="500" fill="hold"/>
                                        <p:tgtEl>
                                          <p:spTgt spid="134"/>
                                        </p:tgtEl>
                                        <p:attrNameLst>
                                          <p:attrName>ppt_w</p:attrName>
                                        </p:attrNameLst>
                                      </p:cBhvr>
                                      <p:tavLst>
                                        <p:tav tm="0">
                                          <p:val>
                                            <p:fltVal val="0"/>
                                          </p:val>
                                        </p:tav>
                                        <p:tav tm="100000">
                                          <p:val>
                                            <p:strVal val="#ppt_w"/>
                                          </p:val>
                                        </p:tav>
                                      </p:tavLst>
                                    </p:anim>
                                    <p:anim calcmode="lin" valueType="num">
                                      <p:cBhvr>
                                        <p:cTn id="511" dur="500" fill="hold"/>
                                        <p:tgtEl>
                                          <p:spTgt spid="134"/>
                                        </p:tgtEl>
                                        <p:attrNameLst>
                                          <p:attrName>ppt_h</p:attrName>
                                        </p:attrNameLst>
                                      </p:cBhvr>
                                      <p:tavLst>
                                        <p:tav tm="0">
                                          <p:val>
                                            <p:fltVal val="0"/>
                                          </p:val>
                                        </p:tav>
                                        <p:tav tm="100000">
                                          <p:val>
                                            <p:strVal val="#ppt_h"/>
                                          </p:val>
                                        </p:tav>
                                      </p:tavLst>
                                    </p:anim>
                                    <p:animEffect transition="in" filter="fade">
                                      <p:cBhvr>
                                        <p:cTn id="512" dur="500"/>
                                        <p:tgtEl>
                                          <p:spTgt spid="134"/>
                                        </p:tgtEl>
                                      </p:cBhvr>
                                    </p:animEffect>
                                  </p:childTnLst>
                                  <p:subTnLst>
                                    <p:audio>
                                      <p:cMediaNode>
                                        <p:cTn display="0" masterRel="sameClick">
                                          <p:stCondLst>
                                            <p:cond evt="begin" delay="0">
                                              <p:tn val="508"/>
                                            </p:cond>
                                          </p:stCondLst>
                                          <p:endCondLst>
                                            <p:cond evt="onStopAudio" delay="0">
                                              <p:tgtEl>
                                                <p:sldTgt/>
                                              </p:tgtEl>
                                            </p:cond>
                                          </p:endCondLst>
                                        </p:cTn>
                                        <p:tgtEl>
                                          <p:sndTgt r:embed="rId3" name="Bling.wav"/>
                                        </p:tgtEl>
                                      </p:cMediaNode>
                                    </p:audio>
                                  </p:subTnLst>
                                </p:cTn>
                              </p:par>
                              <p:par>
                                <p:cTn id="513" presetID="26" presetClass="emph" presetSubtype="0" fill="hold" grpId="1" nodeType="withEffect">
                                  <p:stCondLst>
                                    <p:cond delay="500"/>
                                  </p:stCondLst>
                                  <p:childTnLst>
                                    <p:animEffect transition="out" filter="fade">
                                      <p:cBhvr>
                                        <p:cTn id="514" dur="500" tmFilter="0, 0; .2, .5; .8, .5; 1, 0"/>
                                        <p:tgtEl>
                                          <p:spTgt spid="134"/>
                                        </p:tgtEl>
                                      </p:cBhvr>
                                    </p:animEffect>
                                    <p:animScale>
                                      <p:cBhvr>
                                        <p:cTn id="515" dur="250" autoRev="1" fill="hold"/>
                                        <p:tgtEl>
                                          <p:spTgt spid="134"/>
                                        </p:tgtEl>
                                      </p:cBhvr>
                                      <p:by x="105000" y="105000"/>
                                    </p:animScale>
                                  </p:childTnLst>
                                </p:cTn>
                              </p:par>
                              <p:par>
                                <p:cTn id="516" presetID="53" presetClass="entr" presetSubtype="16" fill="hold" grpId="0" nodeType="withEffect">
                                  <p:stCondLst>
                                    <p:cond delay="0"/>
                                  </p:stCondLst>
                                  <p:childTnLst>
                                    <p:set>
                                      <p:cBhvr>
                                        <p:cTn id="517" dur="1" fill="hold">
                                          <p:stCondLst>
                                            <p:cond delay="0"/>
                                          </p:stCondLst>
                                        </p:cTn>
                                        <p:tgtEl>
                                          <p:spTgt spid="210"/>
                                        </p:tgtEl>
                                        <p:attrNameLst>
                                          <p:attrName>style.visibility</p:attrName>
                                        </p:attrNameLst>
                                      </p:cBhvr>
                                      <p:to>
                                        <p:strVal val="visible"/>
                                      </p:to>
                                    </p:set>
                                    <p:anim calcmode="lin" valueType="num">
                                      <p:cBhvr>
                                        <p:cTn id="518" dur="500" fill="hold"/>
                                        <p:tgtEl>
                                          <p:spTgt spid="210"/>
                                        </p:tgtEl>
                                        <p:attrNameLst>
                                          <p:attrName>ppt_w</p:attrName>
                                        </p:attrNameLst>
                                      </p:cBhvr>
                                      <p:tavLst>
                                        <p:tav tm="0">
                                          <p:val>
                                            <p:fltVal val="0"/>
                                          </p:val>
                                        </p:tav>
                                        <p:tav tm="100000">
                                          <p:val>
                                            <p:strVal val="#ppt_w"/>
                                          </p:val>
                                        </p:tav>
                                      </p:tavLst>
                                    </p:anim>
                                    <p:anim calcmode="lin" valueType="num">
                                      <p:cBhvr>
                                        <p:cTn id="519" dur="500" fill="hold"/>
                                        <p:tgtEl>
                                          <p:spTgt spid="210"/>
                                        </p:tgtEl>
                                        <p:attrNameLst>
                                          <p:attrName>ppt_h</p:attrName>
                                        </p:attrNameLst>
                                      </p:cBhvr>
                                      <p:tavLst>
                                        <p:tav tm="0">
                                          <p:val>
                                            <p:fltVal val="0"/>
                                          </p:val>
                                        </p:tav>
                                        <p:tav tm="100000">
                                          <p:val>
                                            <p:strVal val="#ppt_h"/>
                                          </p:val>
                                        </p:tav>
                                      </p:tavLst>
                                    </p:anim>
                                    <p:animEffect transition="in" filter="fade">
                                      <p:cBhvr>
                                        <p:cTn id="520" dur="500"/>
                                        <p:tgtEl>
                                          <p:spTgt spid="210"/>
                                        </p:tgtEl>
                                      </p:cBhvr>
                                    </p:animEffect>
                                  </p:childTnLst>
                                  <p:subTnLst>
                                    <p:audio>
                                      <p:cMediaNode>
                                        <p:cTn display="0" masterRel="sameClick">
                                          <p:stCondLst>
                                            <p:cond evt="begin" delay="0">
                                              <p:tn val="516"/>
                                            </p:cond>
                                          </p:stCondLst>
                                          <p:endCondLst>
                                            <p:cond evt="onStopAudio" delay="0">
                                              <p:tgtEl>
                                                <p:sldTgt/>
                                              </p:tgtEl>
                                            </p:cond>
                                          </p:endCondLst>
                                        </p:cTn>
                                        <p:tgtEl>
                                          <p:sndTgt r:embed="rId3" name="Bling.wav"/>
                                        </p:tgtEl>
                                      </p:cMediaNode>
                                    </p:audio>
                                  </p:subTnLst>
                                </p:cTn>
                              </p:par>
                              <p:par>
                                <p:cTn id="521" presetID="26" presetClass="emph" presetSubtype="0" fill="hold" grpId="1" nodeType="withEffect">
                                  <p:stCondLst>
                                    <p:cond delay="500"/>
                                  </p:stCondLst>
                                  <p:childTnLst>
                                    <p:animEffect transition="out" filter="fade">
                                      <p:cBhvr>
                                        <p:cTn id="522" dur="500" tmFilter="0, 0; .2, .5; .8, .5; 1, 0"/>
                                        <p:tgtEl>
                                          <p:spTgt spid="210"/>
                                        </p:tgtEl>
                                      </p:cBhvr>
                                    </p:animEffect>
                                    <p:animScale>
                                      <p:cBhvr>
                                        <p:cTn id="523" dur="250" autoRev="1" fill="hold"/>
                                        <p:tgtEl>
                                          <p:spTgt spid="210"/>
                                        </p:tgtEl>
                                      </p:cBhvr>
                                      <p:by x="105000" y="105000"/>
                                    </p:animScale>
                                  </p:childTnLst>
                                </p:cTn>
                              </p:par>
                              <p:par>
                                <p:cTn id="524" presetID="53" presetClass="entr" presetSubtype="16" fill="hold" grpId="0" nodeType="withEffect">
                                  <p:stCondLst>
                                    <p:cond delay="0"/>
                                  </p:stCondLst>
                                  <p:childTnLst>
                                    <p:set>
                                      <p:cBhvr>
                                        <p:cTn id="525" dur="1" fill="hold">
                                          <p:stCondLst>
                                            <p:cond delay="0"/>
                                          </p:stCondLst>
                                        </p:cTn>
                                        <p:tgtEl>
                                          <p:spTgt spid="196"/>
                                        </p:tgtEl>
                                        <p:attrNameLst>
                                          <p:attrName>style.visibility</p:attrName>
                                        </p:attrNameLst>
                                      </p:cBhvr>
                                      <p:to>
                                        <p:strVal val="visible"/>
                                      </p:to>
                                    </p:set>
                                    <p:anim calcmode="lin" valueType="num">
                                      <p:cBhvr>
                                        <p:cTn id="526" dur="500" fill="hold"/>
                                        <p:tgtEl>
                                          <p:spTgt spid="196"/>
                                        </p:tgtEl>
                                        <p:attrNameLst>
                                          <p:attrName>ppt_w</p:attrName>
                                        </p:attrNameLst>
                                      </p:cBhvr>
                                      <p:tavLst>
                                        <p:tav tm="0">
                                          <p:val>
                                            <p:fltVal val="0"/>
                                          </p:val>
                                        </p:tav>
                                        <p:tav tm="100000">
                                          <p:val>
                                            <p:strVal val="#ppt_w"/>
                                          </p:val>
                                        </p:tav>
                                      </p:tavLst>
                                    </p:anim>
                                    <p:anim calcmode="lin" valueType="num">
                                      <p:cBhvr>
                                        <p:cTn id="527" dur="500" fill="hold"/>
                                        <p:tgtEl>
                                          <p:spTgt spid="196"/>
                                        </p:tgtEl>
                                        <p:attrNameLst>
                                          <p:attrName>ppt_h</p:attrName>
                                        </p:attrNameLst>
                                      </p:cBhvr>
                                      <p:tavLst>
                                        <p:tav tm="0">
                                          <p:val>
                                            <p:fltVal val="0"/>
                                          </p:val>
                                        </p:tav>
                                        <p:tav tm="100000">
                                          <p:val>
                                            <p:strVal val="#ppt_h"/>
                                          </p:val>
                                        </p:tav>
                                      </p:tavLst>
                                    </p:anim>
                                    <p:animEffect transition="in" filter="fade">
                                      <p:cBhvr>
                                        <p:cTn id="528" dur="500"/>
                                        <p:tgtEl>
                                          <p:spTgt spid="196"/>
                                        </p:tgtEl>
                                      </p:cBhvr>
                                    </p:animEffect>
                                  </p:childTnLst>
                                  <p:subTnLst>
                                    <p:audio>
                                      <p:cMediaNode>
                                        <p:cTn display="0" masterRel="sameClick">
                                          <p:stCondLst>
                                            <p:cond evt="begin" delay="0">
                                              <p:tn val="524"/>
                                            </p:cond>
                                          </p:stCondLst>
                                          <p:endCondLst>
                                            <p:cond evt="onStopAudio" delay="0">
                                              <p:tgtEl>
                                                <p:sldTgt/>
                                              </p:tgtEl>
                                            </p:cond>
                                          </p:endCondLst>
                                        </p:cTn>
                                        <p:tgtEl>
                                          <p:sndTgt r:embed="rId3" name="Bling.wav"/>
                                        </p:tgtEl>
                                      </p:cMediaNode>
                                    </p:audio>
                                  </p:subTnLst>
                                </p:cTn>
                              </p:par>
                              <p:par>
                                <p:cTn id="529" presetID="26" presetClass="emph" presetSubtype="0" fill="hold" grpId="1" nodeType="withEffect">
                                  <p:stCondLst>
                                    <p:cond delay="500"/>
                                  </p:stCondLst>
                                  <p:childTnLst>
                                    <p:animEffect transition="out" filter="fade">
                                      <p:cBhvr>
                                        <p:cTn id="530" dur="500" tmFilter="0, 0; .2, .5; .8, .5; 1, 0"/>
                                        <p:tgtEl>
                                          <p:spTgt spid="196"/>
                                        </p:tgtEl>
                                      </p:cBhvr>
                                    </p:animEffect>
                                    <p:animScale>
                                      <p:cBhvr>
                                        <p:cTn id="531" dur="250" autoRev="1" fill="hold"/>
                                        <p:tgtEl>
                                          <p:spTgt spid="196"/>
                                        </p:tgtEl>
                                      </p:cBhvr>
                                      <p:by x="105000" y="105000"/>
                                    </p:animScale>
                                  </p:childTnLst>
                                </p:cTn>
                              </p:par>
                              <p:par>
                                <p:cTn id="532" presetID="53" presetClass="entr" presetSubtype="16" fill="hold" grpId="0" nodeType="withEffect">
                                  <p:stCondLst>
                                    <p:cond delay="0"/>
                                  </p:stCondLst>
                                  <p:childTnLst>
                                    <p:set>
                                      <p:cBhvr>
                                        <p:cTn id="533" dur="1" fill="hold">
                                          <p:stCondLst>
                                            <p:cond delay="0"/>
                                          </p:stCondLst>
                                        </p:cTn>
                                        <p:tgtEl>
                                          <p:spTgt spid="204"/>
                                        </p:tgtEl>
                                        <p:attrNameLst>
                                          <p:attrName>style.visibility</p:attrName>
                                        </p:attrNameLst>
                                      </p:cBhvr>
                                      <p:to>
                                        <p:strVal val="visible"/>
                                      </p:to>
                                    </p:set>
                                    <p:anim calcmode="lin" valueType="num">
                                      <p:cBhvr>
                                        <p:cTn id="534" dur="500" fill="hold"/>
                                        <p:tgtEl>
                                          <p:spTgt spid="204"/>
                                        </p:tgtEl>
                                        <p:attrNameLst>
                                          <p:attrName>ppt_w</p:attrName>
                                        </p:attrNameLst>
                                      </p:cBhvr>
                                      <p:tavLst>
                                        <p:tav tm="0">
                                          <p:val>
                                            <p:fltVal val="0"/>
                                          </p:val>
                                        </p:tav>
                                        <p:tav tm="100000">
                                          <p:val>
                                            <p:strVal val="#ppt_w"/>
                                          </p:val>
                                        </p:tav>
                                      </p:tavLst>
                                    </p:anim>
                                    <p:anim calcmode="lin" valueType="num">
                                      <p:cBhvr>
                                        <p:cTn id="535" dur="500" fill="hold"/>
                                        <p:tgtEl>
                                          <p:spTgt spid="204"/>
                                        </p:tgtEl>
                                        <p:attrNameLst>
                                          <p:attrName>ppt_h</p:attrName>
                                        </p:attrNameLst>
                                      </p:cBhvr>
                                      <p:tavLst>
                                        <p:tav tm="0">
                                          <p:val>
                                            <p:fltVal val="0"/>
                                          </p:val>
                                        </p:tav>
                                        <p:tav tm="100000">
                                          <p:val>
                                            <p:strVal val="#ppt_h"/>
                                          </p:val>
                                        </p:tav>
                                      </p:tavLst>
                                    </p:anim>
                                    <p:animEffect transition="in" filter="fade">
                                      <p:cBhvr>
                                        <p:cTn id="536" dur="500"/>
                                        <p:tgtEl>
                                          <p:spTgt spid="204"/>
                                        </p:tgtEl>
                                      </p:cBhvr>
                                    </p:animEffect>
                                  </p:childTnLst>
                                  <p:subTnLst>
                                    <p:audio>
                                      <p:cMediaNode>
                                        <p:cTn display="0" masterRel="sameClick">
                                          <p:stCondLst>
                                            <p:cond evt="begin" delay="0">
                                              <p:tn val="532"/>
                                            </p:cond>
                                          </p:stCondLst>
                                          <p:endCondLst>
                                            <p:cond evt="onStopAudio" delay="0">
                                              <p:tgtEl>
                                                <p:sldTgt/>
                                              </p:tgtEl>
                                            </p:cond>
                                          </p:endCondLst>
                                        </p:cTn>
                                        <p:tgtEl>
                                          <p:sndTgt r:embed="rId3" name="Bling.wav"/>
                                        </p:tgtEl>
                                      </p:cMediaNode>
                                    </p:audio>
                                  </p:subTnLst>
                                </p:cTn>
                              </p:par>
                              <p:par>
                                <p:cTn id="537" presetID="26" presetClass="emph" presetSubtype="0" fill="hold" grpId="1" nodeType="withEffect">
                                  <p:stCondLst>
                                    <p:cond delay="500"/>
                                  </p:stCondLst>
                                  <p:childTnLst>
                                    <p:animEffect transition="out" filter="fade">
                                      <p:cBhvr>
                                        <p:cTn id="538" dur="500" tmFilter="0, 0; .2, .5; .8, .5; 1, 0"/>
                                        <p:tgtEl>
                                          <p:spTgt spid="204"/>
                                        </p:tgtEl>
                                      </p:cBhvr>
                                    </p:animEffect>
                                    <p:animScale>
                                      <p:cBhvr>
                                        <p:cTn id="539" dur="250" autoRev="1" fill="hold"/>
                                        <p:tgtEl>
                                          <p:spTgt spid="204"/>
                                        </p:tgtEl>
                                      </p:cBhvr>
                                      <p:by x="105000" y="105000"/>
                                    </p:animScale>
                                  </p:childTnLst>
                                </p:cTn>
                              </p:par>
                              <p:par>
                                <p:cTn id="540" presetID="53" presetClass="entr" presetSubtype="16" fill="hold" grpId="0" nodeType="withEffect">
                                  <p:stCondLst>
                                    <p:cond delay="0"/>
                                  </p:stCondLst>
                                  <p:childTnLst>
                                    <p:set>
                                      <p:cBhvr>
                                        <p:cTn id="541" dur="1" fill="hold">
                                          <p:stCondLst>
                                            <p:cond delay="0"/>
                                          </p:stCondLst>
                                        </p:cTn>
                                        <p:tgtEl>
                                          <p:spTgt spid="211"/>
                                        </p:tgtEl>
                                        <p:attrNameLst>
                                          <p:attrName>style.visibility</p:attrName>
                                        </p:attrNameLst>
                                      </p:cBhvr>
                                      <p:to>
                                        <p:strVal val="visible"/>
                                      </p:to>
                                    </p:set>
                                    <p:anim calcmode="lin" valueType="num">
                                      <p:cBhvr>
                                        <p:cTn id="542" dur="500" fill="hold"/>
                                        <p:tgtEl>
                                          <p:spTgt spid="211"/>
                                        </p:tgtEl>
                                        <p:attrNameLst>
                                          <p:attrName>ppt_w</p:attrName>
                                        </p:attrNameLst>
                                      </p:cBhvr>
                                      <p:tavLst>
                                        <p:tav tm="0">
                                          <p:val>
                                            <p:fltVal val="0"/>
                                          </p:val>
                                        </p:tav>
                                        <p:tav tm="100000">
                                          <p:val>
                                            <p:strVal val="#ppt_w"/>
                                          </p:val>
                                        </p:tav>
                                      </p:tavLst>
                                    </p:anim>
                                    <p:anim calcmode="lin" valueType="num">
                                      <p:cBhvr>
                                        <p:cTn id="543" dur="500" fill="hold"/>
                                        <p:tgtEl>
                                          <p:spTgt spid="211"/>
                                        </p:tgtEl>
                                        <p:attrNameLst>
                                          <p:attrName>ppt_h</p:attrName>
                                        </p:attrNameLst>
                                      </p:cBhvr>
                                      <p:tavLst>
                                        <p:tav tm="0">
                                          <p:val>
                                            <p:fltVal val="0"/>
                                          </p:val>
                                        </p:tav>
                                        <p:tav tm="100000">
                                          <p:val>
                                            <p:strVal val="#ppt_h"/>
                                          </p:val>
                                        </p:tav>
                                      </p:tavLst>
                                    </p:anim>
                                    <p:animEffect transition="in" filter="fade">
                                      <p:cBhvr>
                                        <p:cTn id="544" dur="500"/>
                                        <p:tgtEl>
                                          <p:spTgt spid="211"/>
                                        </p:tgtEl>
                                      </p:cBhvr>
                                    </p:animEffect>
                                  </p:childTnLst>
                                  <p:subTnLst>
                                    <p:audio>
                                      <p:cMediaNode>
                                        <p:cTn display="0" masterRel="sameClick">
                                          <p:stCondLst>
                                            <p:cond evt="begin" delay="0">
                                              <p:tn val="540"/>
                                            </p:cond>
                                          </p:stCondLst>
                                          <p:endCondLst>
                                            <p:cond evt="onStopAudio" delay="0">
                                              <p:tgtEl>
                                                <p:sldTgt/>
                                              </p:tgtEl>
                                            </p:cond>
                                          </p:endCondLst>
                                        </p:cTn>
                                        <p:tgtEl>
                                          <p:sndTgt r:embed="rId3" name="Bling.wav"/>
                                        </p:tgtEl>
                                      </p:cMediaNode>
                                    </p:audio>
                                  </p:subTnLst>
                                </p:cTn>
                              </p:par>
                              <p:par>
                                <p:cTn id="545" presetID="26" presetClass="emph" presetSubtype="0" fill="hold" grpId="1" nodeType="withEffect">
                                  <p:stCondLst>
                                    <p:cond delay="500"/>
                                  </p:stCondLst>
                                  <p:childTnLst>
                                    <p:animEffect transition="out" filter="fade">
                                      <p:cBhvr>
                                        <p:cTn id="546" dur="500" tmFilter="0, 0; .2, .5; .8, .5; 1, 0"/>
                                        <p:tgtEl>
                                          <p:spTgt spid="211"/>
                                        </p:tgtEl>
                                      </p:cBhvr>
                                    </p:animEffect>
                                    <p:animScale>
                                      <p:cBhvr>
                                        <p:cTn id="547" dur="250" autoRev="1" fill="hold"/>
                                        <p:tgtEl>
                                          <p:spTgt spid="211"/>
                                        </p:tgtEl>
                                      </p:cBhvr>
                                      <p:by x="105000" y="105000"/>
                                    </p:animScale>
                                  </p:childTnLst>
                                </p:cTn>
                              </p:par>
                            </p:childTnLst>
                          </p:cTn>
                        </p:par>
                      </p:childTnLst>
                    </p:cTn>
                  </p:par>
                </p:childTnLst>
              </p:cTn>
              <p:nextCondLst>
                <p:cond evt="onClick" delay="0">
                  <p:tgtEl>
                    <p:spTgt spid="180"/>
                  </p:tgtEl>
                </p:cond>
              </p:nextCondLst>
            </p:seq>
            <p:seq concurrent="1" nextAc="seek">
              <p:cTn id="548" restart="whenNotActive" fill="hold" evtFilter="cancelBubble" nodeType="interactiveSeq">
                <p:stCondLst>
                  <p:cond evt="onClick" delay="0">
                    <p:tgtEl>
                      <p:spTgt spid="174"/>
                    </p:tgtEl>
                  </p:cond>
                </p:stCondLst>
                <p:endSync evt="end" delay="0">
                  <p:rtn val="all"/>
                </p:endSync>
                <p:childTnLst>
                  <p:par>
                    <p:cTn id="549" fill="hold">
                      <p:stCondLst>
                        <p:cond delay="0"/>
                      </p:stCondLst>
                      <p:childTnLst>
                        <p:par>
                          <p:cTn id="550" fill="hold">
                            <p:stCondLst>
                              <p:cond delay="0"/>
                            </p:stCondLst>
                            <p:childTnLst>
                              <p:par>
                                <p:cTn id="551" presetID="53" presetClass="entr" presetSubtype="16" fill="hold" nodeType="withEffect">
                                  <p:stCondLst>
                                    <p:cond delay="0"/>
                                  </p:stCondLst>
                                  <p:childTnLst>
                                    <p:set>
                                      <p:cBhvr>
                                        <p:cTn id="552" dur="1" fill="hold">
                                          <p:stCondLst>
                                            <p:cond delay="0"/>
                                          </p:stCondLst>
                                        </p:cTn>
                                        <p:tgtEl>
                                          <p:spTgt spid="251"/>
                                        </p:tgtEl>
                                        <p:attrNameLst>
                                          <p:attrName>style.visibility</p:attrName>
                                        </p:attrNameLst>
                                      </p:cBhvr>
                                      <p:to>
                                        <p:strVal val="visible"/>
                                      </p:to>
                                    </p:set>
                                    <p:anim calcmode="lin" valueType="num">
                                      <p:cBhvr>
                                        <p:cTn id="553" dur="500" fill="hold"/>
                                        <p:tgtEl>
                                          <p:spTgt spid="251"/>
                                        </p:tgtEl>
                                        <p:attrNameLst>
                                          <p:attrName>ppt_w</p:attrName>
                                        </p:attrNameLst>
                                      </p:cBhvr>
                                      <p:tavLst>
                                        <p:tav tm="0">
                                          <p:val>
                                            <p:fltVal val="0"/>
                                          </p:val>
                                        </p:tav>
                                        <p:tav tm="100000">
                                          <p:val>
                                            <p:strVal val="#ppt_w"/>
                                          </p:val>
                                        </p:tav>
                                      </p:tavLst>
                                    </p:anim>
                                    <p:anim calcmode="lin" valueType="num">
                                      <p:cBhvr>
                                        <p:cTn id="554" dur="500" fill="hold"/>
                                        <p:tgtEl>
                                          <p:spTgt spid="251"/>
                                        </p:tgtEl>
                                        <p:attrNameLst>
                                          <p:attrName>ppt_h</p:attrName>
                                        </p:attrNameLst>
                                      </p:cBhvr>
                                      <p:tavLst>
                                        <p:tav tm="0">
                                          <p:val>
                                            <p:fltVal val="0"/>
                                          </p:val>
                                        </p:tav>
                                        <p:tav tm="100000">
                                          <p:val>
                                            <p:strVal val="#ppt_h"/>
                                          </p:val>
                                        </p:tav>
                                      </p:tavLst>
                                    </p:anim>
                                    <p:animEffect transition="in" filter="fade">
                                      <p:cBhvr>
                                        <p:cTn id="555" dur="500"/>
                                        <p:tgtEl>
                                          <p:spTgt spid="251"/>
                                        </p:tgtEl>
                                      </p:cBhvr>
                                    </p:animEffect>
                                  </p:childTnLst>
                                </p:cTn>
                              </p:par>
                              <p:par>
                                <p:cTn id="556" presetID="26" presetClass="emph" presetSubtype="0" fill="hold" nodeType="withEffect">
                                  <p:stCondLst>
                                    <p:cond delay="500"/>
                                  </p:stCondLst>
                                  <p:childTnLst>
                                    <p:animEffect transition="out" filter="fade">
                                      <p:cBhvr>
                                        <p:cTn id="557" dur="500" tmFilter="0, 0; .2, .5; .8, .5; 1, 0"/>
                                        <p:tgtEl>
                                          <p:spTgt spid="251"/>
                                        </p:tgtEl>
                                      </p:cBhvr>
                                    </p:animEffect>
                                    <p:animScale>
                                      <p:cBhvr>
                                        <p:cTn id="558" dur="250" autoRev="1" fill="hold"/>
                                        <p:tgtEl>
                                          <p:spTgt spid="251"/>
                                        </p:tgtEl>
                                      </p:cBhvr>
                                      <p:by x="105000" y="105000"/>
                                    </p:animScale>
                                  </p:childTnLst>
                                </p:cTn>
                              </p:par>
                              <p:par>
                                <p:cTn id="559" presetID="53" presetClass="entr" presetSubtype="16" fill="hold" grpId="0" nodeType="withEffect">
                                  <p:stCondLst>
                                    <p:cond delay="0"/>
                                  </p:stCondLst>
                                  <p:childTnLst>
                                    <p:set>
                                      <p:cBhvr>
                                        <p:cTn id="560" dur="1" fill="hold">
                                          <p:stCondLst>
                                            <p:cond delay="0"/>
                                          </p:stCondLst>
                                        </p:cTn>
                                        <p:tgtEl>
                                          <p:spTgt spid="251"/>
                                        </p:tgtEl>
                                        <p:attrNameLst>
                                          <p:attrName>style.visibility</p:attrName>
                                        </p:attrNameLst>
                                      </p:cBhvr>
                                      <p:to>
                                        <p:strVal val="visible"/>
                                      </p:to>
                                    </p:set>
                                    <p:anim calcmode="lin" valueType="num">
                                      <p:cBhvr>
                                        <p:cTn id="561" dur="500" fill="hold"/>
                                        <p:tgtEl>
                                          <p:spTgt spid="251"/>
                                        </p:tgtEl>
                                        <p:attrNameLst>
                                          <p:attrName>ppt_w</p:attrName>
                                        </p:attrNameLst>
                                      </p:cBhvr>
                                      <p:tavLst>
                                        <p:tav tm="0">
                                          <p:val>
                                            <p:fltVal val="0"/>
                                          </p:val>
                                        </p:tav>
                                        <p:tav tm="100000">
                                          <p:val>
                                            <p:strVal val="#ppt_w"/>
                                          </p:val>
                                        </p:tav>
                                      </p:tavLst>
                                    </p:anim>
                                    <p:anim calcmode="lin" valueType="num">
                                      <p:cBhvr>
                                        <p:cTn id="562" dur="500" fill="hold"/>
                                        <p:tgtEl>
                                          <p:spTgt spid="251"/>
                                        </p:tgtEl>
                                        <p:attrNameLst>
                                          <p:attrName>ppt_h</p:attrName>
                                        </p:attrNameLst>
                                      </p:cBhvr>
                                      <p:tavLst>
                                        <p:tav tm="0">
                                          <p:val>
                                            <p:fltVal val="0"/>
                                          </p:val>
                                        </p:tav>
                                        <p:tav tm="100000">
                                          <p:val>
                                            <p:strVal val="#ppt_h"/>
                                          </p:val>
                                        </p:tav>
                                      </p:tavLst>
                                    </p:anim>
                                    <p:animEffect transition="in" filter="fade">
                                      <p:cBhvr>
                                        <p:cTn id="563" dur="500"/>
                                        <p:tgtEl>
                                          <p:spTgt spid="251"/>
                                        </p:tgtEl>
                                      </p:cBhvr>
                                    </p:animEffect>
                                  </p:childTnLst>
                                  <p:subTnLst>
                                    <p:audio>
                                      <p:cMediaNode>
                                        <p:cTn display="0" masterRel="sameClick">
                                          <p:stCondLst>
                                            <p:cond evt="begin" delay="0">
                                              <p:tn val="559"/>
                                            </p:cond>
                                          </p:stCondLst>
                                          <p:endCondLst>
                                            <p:cond evt="onStopAudio" delay="0">
                                              <p:tgtEl>
                                                <p:sldTgt/>
                                              </p:tgtEl>
                                            </p:cond>
                                          </p:endCondLst>
                                        </p:cTn>
                                        <p:tgtEl>
                                          <p:sndTgt r:embed="rId3" name="Bling.wav"/>
                                        </p:tgtEl>
                                      </p:cMediaNode>
                                    </p:audio>
                                  </p:subTnLst>
                                </p:cTn>
                              </p:par>
                              <p:par>
                                <p:cTn id="564" presetID="26" presetClass="emph" presetSubtype="0" fill="hold" grpId="1" nodeType="withEffect">
                                  <p:stCondLst>
                                    <p:cond delay="500"/>
                                  </p:stCondLst>
                                  <p:childTnLst>
                                    <p:animEffect transition="out" filter="fade">
                                      <p:cBhvr>
                                        <p:cTn id="565" dur="500" tmFilter="0, 0; .2, .5; .8, .5; 1, 0"/>
                                        <p:tgtEl>
                                          <p:spTgt spid="251"/>
                                        </p:tgtEl>
                                      </p:cBhvr>
                                    </p:animEffect>
                                    <p:animScale>
                                      <p:cBhvr>
                                        <p:cTn id="566" dur="250" autoRev="1" fill="hold"/>
                                        <p:tgtEl>
                                          <p:spTgt spid="251"/>
                                        </p:tgtEl>
                                      </p:cBhvr>
                                      <p:by x="105000" y="105000"/>
                                    </p:animScale>
                                  </p:childTnLst>
                                </p:cTn>
                              </p:par>
                              <p:par>
                                <p:cTn id="567" presetID="53" presetClass="entr" presetSubtype="16" fill="hold" nodeType="withEffect">
                                  <p:stCondLst>
                                    <p:cond delay="0"/>
                                  </p:stCondLst>
                                  <p:childTnLst>
                                    <p:set>
                                      <p:cBhvr>
                                        <p:cTn id="568" dur="1" fill="hold">
                                          <p:stCondLst>
                                            <p:cond delay="0"/>
                                          </p:stCondLst>
                                        </p:cTn>
                                        <p:tgtEl>
                                          <p:spTgt spid="272"/>
                                        </p:tgtEl>
                                        <p:attrNameLst>
                                          <p:attrName>style.visibility</p:attrName>
                                        </p:attrNameLst>
                                      </p:cBhvr>
                                      <p:to>
                                        <p:strVal val="visible"/>
                                      </p:to>
                                    </p:set>
                                    <p:anim calcmode="lin" valueType="num">
                                      <p:cBhvr>
                                        <p:cTn id="569" dur="500" fill="hold"/>
                                        <p:tgtEl>
                                          <p:spTgt spid="272"/>
                                        </p:tgtEl>
                                        <p:attrNameLst>
                                          <p:attrName>ppt_w</p:attrName>
                                        </p:attrNameLst>
                                      </p:cBhvr>
                                      <p:tavLst>
                                        <p:tav tm="0">
                                          <p:val>
                                            <p:fltVal val="0"/>
                                          </p:val>
                                        </p:tav>
                                        <p:tav tm="100000">
                                          <p:val>
                                            <p:strVal val="#ppt_w"/>
                                          </p:val>
                                        </p:tav>
                                      </p:tavLst>
                                    </p:anim>
                                    <p:anim calcmode="lin" valueType="num">
                                      <p:cBhvr>
                                        <p:cTn id="570" dur="500" fill="hold"/>
                                        <p:tgtEl>
                                          <p:spTgt spid="272"/>
                                        </p:tgtEl>
                                        <p:attrNameLst>
                                          <p:attrName>ppt_h</p:attrName>
                                        </p:attrNameLst>
                                      </p:cBhvr>
                                      <p:tavLst>
                                        <p:tav tm="0">
                                          <p:val>
                                            <p:fltVal val="0"/>
                                          </p:val>
                                        </p:tav>
                                        <p:tav tm="100000">
                                          <p:val>
                                            <p:strVal val="#ppt_h"/>
                                          </p:val>
                                        </p:tav>
                                      </p:tavLst>
                                    </p:anim>
                                    <p:animEffect transition="in" filter="fade">
                                      <p:cBhvr>
                                        <p:cTn id="571" dur="500"/>
                                        <p:tgtEl>
                                          <p:spTgt spid="272"/>
                                        </p:tgtEl>
                                      </p:cBhvr>
                                    </p:animEffect>
                                  </p:childTnLst>
                                </p:cTn>
                              </p:par>
                              <p:par>
                                <p:cTn id="572" presetID="26" presetClass="emph" presetSubtype="0" fill="hold" nodeType="withEffect">
                                  <p:stCondLst>
                                    <p:cond delay="500"/>
                                  </p:stCondLst>
                                  <p:childTnLst>
                                    <p:animEffect transition="out" filter="fade">
                                      <p:cBhvr>
                                        <p:cTn id="573" dur="500" tmFilter="0, 0; .2, .5; .8, .5; 1, 0"/>
                                        <p:tgtEl>
                                          <p:spTgt spid="272"/>
                                        </p:tgtEl>
                                      </p:cBhvr>
                                    </p:animEffect>
                                    <p:animScale>
                                      <p:cBhvr>
                                        <p:cTn id="574" dur="250" autoRev="1" fill="hold"/>
                                        <p:tgtEl>
                                          <p:spTgt spid="272"/>
                                        </p:tgtEl>
                                      </p:cBhvr>
                                      <p:by x="105000" y="105000"/>
                                    </p:animScale>
                                  </p:childTnLst>
                                </p:cTn>
                              </p:par>
                              <p:par>
                                <p:cTn id="575" presetID="53" presetClass="entr" presetSubtype="16" fill="hold" grpId="0" nodeType="withEffect">
                                  <p:stCondLst>
                                    <p:cond delay="0"/>
                                  </p:stCondLst>
                                  <p:childTnLst>
                                    <p:set>
                                      <p:cBhvr>
                                        <p:cTn id="576" dur="1" fill="hold">
                                          <p:stCondLst>
                                            <p:cond delay="0"/>
                                          </p:stCondLst>
                                        </p:cTn>
                                        <p:tgtEl>
                                          <p:spTgt spid="272"/>
                                        </p:tgtEl>
                                        <p:attrNameLst>
                                          <p:attrName>style.visibility</p:attrName>
                                        </p:attrNameLst>
                                      </p:cBhvr>
                                      <p:to>
                                        <p:strVal val="visible"/>
                                      </p:to>
                                    </p:set>
                                    <p:anim calcmode="lin" valueType="num">
                                      <p:cBhvr>
                                        <p:cTn id="577" dur="500" fill="hold"/>
                                        <p:tgtEl>
                                          <p:spTgt spid="272"/>
                                        </p:tgtEl>
                                        <p:attrNameLst>
                                          <p:attrName>ppt_w</p:attrName>
                                        </p:attrNameLst>
                                      </p:cBhvr>
                                      <p:tavLst>
                                        <p:tav tm="0">
                                          <p:val>
                                            <p:fltVal val="0"/>
                                          </p:val>
                                        </p:tav>
                                        <p:tav tm="100000">
                                          <p:val>
                                            <p:strVal val="#ppt_w"/>
                                          </p:val>
                                        </p:tav>
                                      </p:tavLst>
                                    </p:anim>
                                    <p:anim calcmode="lin" valueType="num">
                                      <p:cBhvr>
                                        <p:cTn id="578" dur="500" fill="hold"/>
                                        <p:tgtEl>
                                          <p:spTgt spid="272"/>
                                        </p:tgtEl>
                                        <p:attrNameLst>
                                          <p:attrName>ppt_h</p:attrName>
                                        </p:attrNameLst>
                                      </p:cBhvr>
                                      <p:tavLst>
                                        <p:tav tm="0">
                                          <p:val>
                                            <p:fltVal val="0"/>
                                          </p:val>
                                        </p:tav>
                                        <p:tav tm="100000">
                                          <p:val>
                                            <p:strVal val="#ppt_h"/>
                                          </p:val>
                                        </p:tav>
                                      </p:tavLst>
                                    </p:anim>
                                    <p:animEffect transition="in" filter="fade">
                                      <p:cBhvr>
                                        <p:cTn id="579" dur="500"/>
                                        <p:tgtEl>
                                          <p:spTgt spid="272"/>
                                        </p:tgtEl>
                                      </p:cBhvr>
                                    </p:animEffect>
                                  </p:childTnLst>
                                  <p:subTnLst>
                                    <p:audio>
                                      <p:cMediaNode>
                                        <p:cTn display="0" masterRel="sameClick">
                                          <p:stCondLst>
                                            <p:cond evt="begin" delay="0">
                                              <p:tn val="575"/>
                                            </p:cond>
                                          </p:stCondLst>
                                          <p:endCondLst>
                                            <p:cond evt="onStopAudio" delay="0">
                                              <p:tgtEl>
                                                <p:sldTgt/>
                                              </p:tgtEl>
                                            </p:cond>
                                          </p:endCondLst>
                                        </p:cTn>
                                        <p:tgtEl>
                                          <p:sndTgt r:embed="rId3" name="Bling.wav"/>
                                        </p:tgtEl>
                                      </p:cMediaNode>
                                    </p:audio>
                                  </p:subTnLst>
                                </p:cTn>
                              </p:par>
                              <p:par>
                                <p:cTn id="580" presetID="26" presetClass="emph" presetSubtype="0" fill="hold" grpId="1" nodeType="withEffect">
                                  <p:stCondLst>
                                    <p:cond delay="500"/>
                                  </p:stCondLst>
                                  <p:childTnLst>
                                    <p:animEffect transition="out" filter="fade">
                                      <p:cBhvr>
                                        <p:cTn id="581" dur="500" tmFilter="0, 0; .2, .5; .8, .5; 1, 0"/>
                                        <p:tgtEl>
                                          <p:spTgt spid="272"/>
                                        </p:tgtEl>
                                      </p:cBhvr>
                                    </p:animEffect>
                                    <p:animScale>
                                      <p:cBhvr>
                                        <p:cTn id="582" dur="250" autoRev="1" fill="hold"/>
                                        <p:tgtEl>
                                          <p:spTgt spid="272"/>
                                        </p:tgtEl>
                                      </p:cBhvr>
                                      <p:by x="105000" y="105000"/>
                                    </p:animScale>
                                  </p:childTnLst>
                                </p:cTn>
                              </p:par>
                              <p:par>
                                <p:cTn id="583" presetID="53" presetClass="entr" presetSubtype="16" fill="hold" grpId="0" nodeType="withEffect">
                                  <p:stCondLst>
                                    <p:cond delay="0"/>
                                  </p:stCondLst>
                                  <p:childTnLst>
                                    <p:set>
                                      <p:cBhvr>
                                        <p:cTn id="584" dur="1" fill="hold">
                                          <p:stCondLst>
                                            <p:cond delay="0"/>
                                          </p:stCondLst>
                                        </p:cTn>
                                        <p:tgtEl>
                                          <p:spTgt spid="257"/>
                                        </p:tgtEl>
                                        <p:attrNameLst>
                                          <p:attrName>style.visibility</p:attrName>
                                        </p:attrNameLst>
                                      </p:cBhvr>
                                      <p:to>
                                        <p:strVal val="visible"/>
                                      </p:to>
                                    </p:set>
                                    <p:anim calcmode="lin" valueType="num">
                                      <p:cBhvr>
                                        <p:cTn id="585" dur="500" fill="hold"/>
                                        <p:tgtEl>
                                          <p:spTgt spid="257"/>
                                        </p:tgtEl>
                                        <p:attrNameLst>
                                          <p:attrName>ppt_w</p:attrName>
                                        </p:attrNameLst>
                                      </p:cBhvr>
                                      <p:tavLst>
                                        <p:tav tm="0">
                                          <p:val>
                                            <p:fltVal val="0"/>
                                          </p:val>
                                        </p:tav>
                                        <p:tav tm="100000">
                                          <p:val>
                                            <p:strVal val="#ppt_w"/>
                                          </p:val>
                                        </p:tav>
                                      </p:tavLst>
                                    </p:anim>
                                    <p:anim calcmode="lin" valueType="num">
                                      <p:cBhvr>
                                        <p:cTn id="586" dur="500" fill="hold"/>
                                        <p:tgtEl>
                                          <p:spTgt spid="257"/>
                                        </p:tgtEl>
                                        <p:attrNameLst>
                                          <p:attrName>ppt_h</p:attrName>
                                        </p:attrNameLst>
                                      </p:cBhvr>
                                      <p:tavLst>
                                        <p:tav tm="0">
                                          <p:val>
                                            <p:fltVal val="0"/>
                                          </p:val>
                                        </p:tav>
                                        <p:tav tm="100000">
                                          <p:val>
                                            <p:strVal val="#ppt_h"/>
                                          </p:val>
                                        </p:tav>
                                      </p:tavLst>
                                    </p:anim>
                                    <p:animEffect transition="in" filter="fade">
                                      <p:cBhvr>
                                        <p:cTn id="587" dur="500"/>
                                        <p:tgtEl>
                                          <p:spTgt spid="257"/>
                                        </p:tgtEl>
                                      </p:cBhvr>
                                    </p:animEffect>
                                  </p:childTnLst>
                                  <p:subTnLst>
                                    <p:audio>
                                      <p:cMediaNode>
                                        <p:cTn display="0" masterRel="sameClick">
                                          <p:stCondLst>
                                            <p:cond evt="begin" delay="0">
                                              <p:tn val="583"/>
                                            </p:cond>
                                          </p:stCondLst>
                                          <p:endCondLst>
                                            <p:cond evt="onStopAudio" delay="0">
                                              <p:tgtEl>
                                                <p:sldTgt/>
                                              </p:tgtEl>
                                            </p:cond>
                                          </p:endCondLst>
                                        </p:cTn>
                                        <p:tgtEl>
                                          <p:sndTgt r:embed="rId3" name="Bling.wav"/>
                                        </p:tgtEl>
                                      </p:cMediaNode>
                                    </p:audio>
                                  </p:subTnLst>
                                </p:cTn>
                              </p:par>
                              <p:par>
                                <p:cTn id="588" presetID="26" presetClass="emph" presetSubtype="0" fill="hold" grpId="1" nodeType="withEffect">
                                  <p:stCondLst>
                                    <p:cond delay="500"/>
                                  </p:stCondLst>
                                  <p:childTnLst>
                                    <p:animEffect transition="out" filter="fade">
                                      <p:cBhvr>
                                        <p:cTn id="589" dur="500" tmFilter="0, 0; .2, .5; .8, .5; 1, 0"/>
                                        <p:tgtEl>
                                          <p:spTgt spid="257"/>
                                        </p:tgtEl>
                                      </p:cBhvr>
                                    </p:animEffect>
                                    <p:animScale>
                                      <p:cBhvr>
                                        <p:cTn id="590" dur="250" autoRev="1" fill="hold"/>
                                        <p:tgtEl>
                                          <p:spTgt spid="257"/>
                                        </p:tgtEl>
                                      </p:cBhvr>
                                      <p:by x="105000" y="105000"/>
                                    </p:animScale>
                                  </p:childTnLst>
                                </p:cTn>
                              </p:par>
                              <p:par>
                                <p:cTn id="591" presetID="53" presetClass="entr" presetSubtype="16" fill="hold" nodeType="withEffect">
                                  <p:stCondLst>
                                    <p:cond delay="0"/>
                                  </p:stCondLst>
                                  <p:childTnLst>
                                    <p:set>
                                      <p:cBhvr>
                                        <p:cTn id="592" dur="1" fill="hold">
                                          <p:stCondLst>
                                            <p:cond delay="0"/>
                                          </p:stCondLst>
                                        </p:cTn>
                                        <p:tgtEl>
                                          <p:spTgt spid="178"/>
                                        </p:tgtEl>
                                        <p:attrNameLst>
                                          <p:attrName>style.visibility</p:attrName>
                                        </p:attrNameLst>
                                      </p:cBhvr>
                                      <p:to>
                                        <p:strVal val="visible"/>
                                      </p:to>
                                    </p:set>
                                    <p:anim calcmode="lin" valueType="num">
                                      <p:cBhvr>
                                        <p:cTn id="593" dur="500" fill="hold"/>
                                        <p:tgtEl>
                                          <p:spTgt spid="178"/>
                                        </p:tgtEl>
                                        <p:attrNameLst>
                                          <p:attrName>ppt_w</p:attrName>
                                        </p:attrNameLst>
                                      </p:cBhvr>
                                      <p:tavLst>
                                        <p:tav tm="0">
                                          <p:val>
                                            <p:fltVal val="0"/>
                                          </p:val>
                                        </p:tav>
                                        <p:tav tm="100000">
                                          <p:val>
                                            <p:strVal val="#ppt_w"/>
                                          </p:val>
                                        </p:tav>
                                      </p:tavLst>
                                    </p:anim>
                                    <p:anim calcmode="lin" valueType="num">
                                      <p:cBhvr>
                                        <p:cTn id="594" dur="500" fill="hold"/>
                                        <p:tgtEl>
                                          <p:spTgt spid="178"/>
                                        </p:tgtEl>
                                        <p:attrNameLst>
                                          <p:attrName>ppt_h</p:attrName>
                                        </p:attrNameLst>
                                      </p:cBhvr>
                                      <p:tavLst>
                                        <p:tav tm="0">
                                          <p:val>
                                            <p:fltVal val="0"/>
                                          </p:val>
                                        </p:tav>
                                        <p:tav tm="100000">
                                          <p:val>
                                            <p:strVal val="#ppt_h"/>
                                          </p:val>
                                        </p:tav>
                                      </p:tavLst>
                                    </p:anim>
                                    <p:animEffect transition="in" filter="fade">
                                      <p:cBhvr>
                                        <p:cTn id="595" dur="500"/>
                                        <p:tgtEl>
                                          <p:spTgt spid="178"/>
                                        </p:tgtEl>
                                      </p:cBhvr>
                                    </p:animEffect>
                                  </p:childTnLst>
                                </p:cTn>
                              </p:par>
                              <p:par>
                                <p:cTn id="596" presetID="26" presetClass="emph" presetSubtype="0" fill="hold" nodeType="withEffect">
                                  <p:stCondLst>
                                    <p:cond delay="500"/>
                                  </p:stCondLst>
                                  <p:childTnLst>
                                    <p:animEffect transition="out" filter="fade">
                                      <p:cBhvr>
                                        <p:cTn id="597" dur="500" tmFilter="0, 0; .2, .5; .8, .5; 1, 0"/>
                                        <p:tgtEl>
                                          <p:spTgt spid="178"/>
                                        </p:tgtEl>
                                      </p:cBhvr>
                                    </p:animEffect>
                                    <p:animScale>
                                      <p:cBhvr>
                                        <p:cTn id="598" dur="250" autoRev="1" fill="hold"/>
                                        <p:tgtEl>
                                          <p:spTgt spid="178"/>
                                        </p:tgtEl>
                                      </p:cBhvr>
                                      <p:by x="105000" y="105000"/>
                                    </p:animScale>
                                  </p:childTnLst>
                                </p:cTn>
                              </p:par>
                              <p:par>
                                <p:cTn id="599" presetID="53" presetClass="entr" presetSubtype="16" fill="hold" grpId="0" nodeType="withEffect">
                                  <p:stCondLst>
                                    <p:cond delay="0"/>
                                  </p:stCondLst>
                                  <p:childTnLst>
                                    <p:set>
                                      <p:cBhvr>
                                        <p:cTn id="600" dur="1" fill="hold">
                                          <p:stCondLst>
                                            <p:cond delay="0"/>
                                          </p:stCondLst>
                                        </p:cTn>
                                        <p:tgtEl>
                                          <p:spTgt spid="178"/>
                                        </p:tgtEl>
                                        <p:attrNameLst>
                                          <p:attrName>style.visibility</p:attrName>
                                        </p:attrNameLst>
                                      </p:cBhvr>
                                      <p:to>
                                        <p:strVal val="visible"/>
                                      </p:to>
                                    </p:set>
                                    <p:anim calcmode="lin" valueType="num">
                                      <p:cBhvr>
                                        <p:cTn id="601" dur="500" fill="hold"/>
                                        <p:tgtEl>
                                          <p:spTgt spid="178"/>
                                        </p:tgtEl>
                                        <p:attrNameLst>
                                          <p:attrName>ppt_w</p:attrName>
                                        </p:attrNameLst>
                                      </p:cBhvr>
                                      <p:tavLst>
                                        <p:tav tm="0">
                                          <p:val>
                                            <p:fltVal val="0"/>
                                          </p:val>
                                        </p:tav>
                                        <p:tav tm="100000">
                                          <p:val>
                                            <p:strVal val="#ppt_w"/>
                                          </p:val>
                                        </p:tav>
                                      </p:tavLst>
                                    </p:anim>
                                    <p:anim calcmode="lin" valueType="num">
                                      <p:cBhvr>
                                        <p:cTn id="602" dur="500" fill="hold"/>
                                        <p:tgtEl>
                                          <p:spTgt spid="178"/>
                                        </p:tgtEl>
                                        <p:attrNameLst>
                                          <p:attrName>ppt_h</p:attrName>
                                        </p:attrNameLst>
                                      </p:cBhvr>
                                      <p:tavLst>
                                        <p:tav tm="0">
                                          <p:val>
                                            <p:fltVal val="0"/>
                                          </p:val>
                                        </p:tav>
                                        <p:tav tm="100000">
                                          <p:val>
                                            <p:strVal val="#ppt_h"/>
                                          </p:val>
                                        </p:tav>
                                      </p:tavLst>
                                    </p:anim>
                                    <p:animEffect transition="in" filter="fade">
                                      <p:cBhvr>
                                        <p:cTn id="603" dur="500"/>
                                        <p:tgtEl>
                                          <p:spTgt spid="178"/>
                                        </p:tgtEl>
                                      </p:cBhvr>
                                    </p:animEffect>
                                  </p:childTnLst>
                                  <p:subTnLst>
                                    <p:audio>
                                      <p:cMediaNode>
                                        <p:cTn display="0" masterRel="sameClick">
                                          <p:stCondLst>
                                            <p:cond evt="begin" delay="0">
                                              <p:tn val="599"/>
                                            </p:cond>
                                          </p:stCondLst>
                                          <p:endCondLst>
                                            <p:cond evt="onStopAudio" delay="0">
                                              <p:tgtEl>
                                                <p:sldTgt/>
                                              </p:tgtEl>
                                            </p:cond>
                                          </p:endCondLst>
                                        </p:cTn>
                                        <p:tgtEl>
                                          <p:sndTgt r:embed="rId3" name="Bling.wav"/>
                                        </p:tgtEl>
                                      </p:cMediaNode>
                                    </p:audio>
                                  </p:subTnLst>
                                </p:cTn>
                              </p:par>
                              <p:par>
                                <p:cTn id="604" presetID="26" presetClass="emph" presetSubtype="0" fill="hold" grpId="1" nodeType="withEffect">
                                  <p:stCondLst>
                                    <p:cond delay="500"/>
                                  </p:stCondLst>
                                  <p:childTnLst>
                                    <p:animEffect transition="out" filter="fade">
                                      <p:cBhvr>
                                        <p:cTn id="605" dur="500" tmFilter="0, 0; .2, .5; .8, .5; 1, 0"/>
                                        <p:tgtEl>
                                          <p:spTgt spid="178"/>
                                        </p:tgtEl>
                                      </p:cBhvr>
                                    </p:animEffect>
                                    <p:animScale>
                                      <p:cBhvr>
                                        <p:cTn id="606" dur="250" autoRev="1" fill="hold"/>
                                        <p:tgtEl>
                                          <p:spTgt spid="178"/>
                                        </p:tgtEl>
                                      </p:cBhvr>
                                      <p:by x="105000" y="105000"/>
                                    </p:animScale>
                                  </p:childTnLst>
                                </p:cTn>
                              </p:par>
                            </p:childTnLst>
                          </p:cTn>
                        </p:par>
                      </p:childTnLst>
                    </p:cTn>
                  </p:par>
                </p:childTnLst>
              </p:cTn>
              <p:nextCondLst>
                <p:cond evt="onClick" delay="0">
                  <p:tgtEl>
                    <p:spTgt spid="174"/>
                  </p:tgtEl>
                </p:cond>
              </p:nextCondLst>
            </p:seq>
            <p:seq concurrent="1" nextAc="seek">
              <p:cTn id="607" restart="whenNotActive" fill="hold" evtFilter="cancelBubble" nodeType="interactiveSeq">
                <p:stCondLst>
                  <p:cond evt="onClick" delay="0">
                    <p:tgtEl>
                      <p:spTgt spid="205"/>
                    </p:tgtEl>
                  </p:cond>
                </p:stCondLst>
                <p:endSync evt="end" delay="0">
                  <p:rtn val="all"/>
                </p:endSync>
                <p:childTnLst>
                  <p:par>
                    <p:cTn id="608" fill="hold">
                      <p:stCondLst>
                        <p:cond delay="0"/>
                      </p:stCondLst>
                      <p:childTnLst>
                        <p:par>
                          <p:cTn id="609" fill="hold">
                            <p:stCondLst>
                              <p:cond delay="0"/>
                            </p:stCondLst>
                            <p:childTnLst>
                              <p:par>
                                <p:cTn id="610" presetID="53" presetClass="entr" presetSubtype="16" fill="hold" nodeType="withEffect">
                                  <p:stCondLst>
                                    <p:cond delay="0"/>
                                  </p:stCondLst>
                                  <p:childTnLst>
                                    <p:set>
                                      <p:cBhvr>
                                        <p:cTn id="611" dur="1" fill="hold">
                                          <p:stCondLst>
                                            <p:cond delay="0"/>
                                          </p:stCondLst>
                                        </p:cTn>
                                        <p:tgtEl>
                                          <p:spTgt spid="222"/>
                                        </p:tgtEl>
                                        <p:attrNameLst>
                                          <p:attrName>style.visibility</p:attrName>
                                        </p:attrNameLst>
                                      </p:cBhvr>
                                      <p:to>
                                        <p:strVal val="visible"/>
                                      </p:to>
                                    </p:set>
                                    <p:anim calcmode="lin" valueType="num">
                                      <p:cBhvr>
                                        <p:cTn id="612" dur="500" fill="hold"/>
                                        <p:tgtEl>
                                          <p:spTgt spid="222"/>
                                        </p:tgtEl>
                                        <p:attrNameLst>
                                          <p:attrName>ppt_w</p:attrName>
                                        </p:attrNameLst>
                                      </p:cBhvr>
                                      <p:tavLst>
                                        <p:tav tm="0">
                                          <p:val>
                                            <p:fltVal val="0"/>
                                          </p:val>
                                        </p:tav>
                                        <p:tav tm="100000">
                                          <p:val>
                                            <p:strVal val="#ppt_w"/>
                                          </p:val>
                                        </p:tav>
                                      </p:tavLst>
                                    </p:anim>
                                    <p:anim calcmode="lin" valueType="num">
                                      <p:cBhvr>
                                        <p:cTn id="613" dur="500" fill="hold"/>
                                        <p:tgtEl>
                                          <p:spTgt spid="222"/>
                                        </p:tgtEl>
                                        <p:attrNameLst>
                                          <p:attrName>ppt_h</p:attrName>
                                        </p:attrNameLst>
                                      </p:cBhvr>
                                      <p:tavLst>
                                        <p:tav tm="0">
                                          <p:val>
                                            <p:fltVal val="0"/>
                                          </p:val>
                                        </p:tav>
                                        <p:tav tm="100000">
                                          <p:val>
                                            <p:strVal val="#ppt_h"/>
                                          </p:val>
                                        </p:tav>
                                      </p:tavLst>
                                    </p:anim>
                                    <p:animEffect transition="in" filter="fade">
                                      <p:cBhvr>
                                        <p:cTn id="614" dur="500"/>
                                        <p:tgtEl>
                                          <p:spTgt spid="222"/>
                                        </p:tgtEl>
                                      </p:cBhvr>
                                    </p:animEffect>
                                  </p:childTnLst>
                                </p:cTn>
                              </p:par>
                              <p:par>
                                <p:cTn id="615" presetID="26" presetClass="emph" presetSubtype="0" fill="hold" nodeType="withEffect">
                                  <p:stCondLst>
                                    <p:cond delay="500"/>
                                  </p:stCondLst>
                                  <p:childTnLst>
                                    <p:animEffect transition="out" filter="fade">
                                      <p:cBhvr>
                                        <p:cTn id="616" dur="500" tmFilter="0, 0; .2, .5; .8, .5; 1, 0"/>
                                        <p:tgtEl>
                                          <p:spTgt spid="222"/>
                                        </p:tgtEl>
                                      </p:cBhvr>
                                    </p:animEffect>
                                    <p:animScale>
                                      <p:cBhvr>
                                        <p:cTn id="617" dur="250" autoRev="1" fill="hold"/>
                                        <p:tgtEl>
                                          <p:spTgt spid="222"/>
                                        </p:tgtEl>
                                      </p:cBhvr>
                                      <p:by x="105000" y="105000"/>
                                    </p:animScale>
                                  </p:childTnLst>
                                </p:cTn>
                              </p:par>
                              <p:par>
                                <p:cTn id="618" presetID="53" presetClass="entr" presetSubtype="16" fill="hold" grpId="0" nodeType="withEffect">
                                  <p:stCondLst>
                                    <p:cond delay="0"/>
                                  </p:stCondLst>
                                  <p:childTnLst>
                                    <p:set>
                                      <p:cBhvr>
                                        <p:cTn id="619" dur="1" fill="hold">
                                          <p:stCondLst>
                                            <p:cond delay="0"/>
                                          </p:stCondLst>
                                        </p:cTn>
                                        <p:tgtEl>
                                          <p:spTgt spid="222"/>
                                        </p:tgtEl>
                                        <p:attrNameLst>
                                          <p:attrName>style.visibility</p:attrName>
                                        </p:attrNameLst>
                                      </p:cBhvr>
                                      <p:to>
                                        <p:strVal val="visible"/>
                                      </p:to>
                                    </p:set>
                                    <p:anim calcmode="lin" valueType="num">
                                      <p:cBhvr>
                                        <p:cTn id="620" dur="500" fill="hold"/>
                                        <p:tgtEl>
                                          <p:spTgt spid="222"/>
                                        </p:tgtEl>
                                        <p:attrNameLst>
                                          <p:attrName>ppt_w</p:attrName>
                                        </p:attrNameLst>
                                      </p:cBhvr>
                                      <p:tavLst>
                                        <p:tav tm="0">
                                          <p:val>
                                            <p:fltVal val="0"/>
                                          </p:val>
                                        </p:tav>
                                        <p:tav tm="100000">
                                          <p:val>
                                            <p:strVal val="#ppt_w"/>
                                          </p:val>
                                        </p:tav>
                                      </p:tavLst>
                                    </p:anim>
                                    <p:anim calcmode="lin" valueType="num">
                                      <p:cBhvr>
                                        <p:cTn id="621" dur="500" fill="hold"/>
                                        <p:tgtEl>
                                          <p:spTgt spid="222"/>
                                        </p:tgtEl>
                                        <p:attrNameLst>
                                          <p:attrName>ppt_h</p:attrName>
                                        </p:attrNameLst>
                                      </p:cBhvr>
                                      <p:tavLst>
                                        <p:tav tm="0">
                                          <p:val>
                                            <p:fltVal val="0"/>
                                          </p:val>
                                        </p:tav>
                                        <p:tav tm="100000">
                                          <p:val>
                                            <p:strVal val="#ppt_h"/>
                                          </p:val>
                                        </p:tav>
                                      </p:tavLst>
                                    </p:anim>
                                    <p:animEffect transition="in" filter="fade">
                                      <p:cBhvr>
                                        <p:cTn id="622" dur="500"/>
                                        <p:tgtEl>
                                          <p:spTgt spid="222"/>
                                        </p:tgtEl>
                                      </p:cBhvr>
                                    </p:animEffect>
                                  </p:childTnLst>
                                  <p:subTnLst>
                                    <p:audio>
                                      <p:cMediaNode>
                                        <p:cTn display="0" masterRel="sameClick">
                                          <p:stCondLst>
                                            <p:cond evt="begin" delay="0">
                                              <p:tn val="618"/>
                                            </p:cond>
                                          </p:stCondLst>
                                          <p:endCondLst>
                                            <p:cond evt="onStopAudio" delay="0">
                                              <p:tgtEl>
                                                <p:sldTgt/>
                                              </p:tgtEl>
                                            </p:cond>
                                          </p:endCondLst>
                                        </p:cTn>
                                        <p:tgtEl>
                                          <p:sndTgt r:embed="rId3" name="Bling.wav"/>
                                        </p:tgtEl>
                                      </p:cMediaNode>
                                    </p:audio>
                                  </p:subTnLst>
                                </p:cTn>
                              </p:par>
                              <p:par>
                                <p:cTn id="623" presetID="26" presetClass="emph" presetSubtype="0" fill="hold" grpId="1" nodeType="withEffect">
                                  <p:stCondLst>
                                    <p:cond delay="500"/>
                                  </p:stCondLst>
                                  <p:childTnLst>
                                    <p:animEffect transition="out" filter="fade">
                                      <p:cBhvr>
                                        <p:cTn id="624" dur="500" tmFilter="0, 0; .2, .5; .8, .5; 1, 0"/>
                                        <p:tgtEl>
                                          <p:spTgt spid="222"/>
                                        </p:tgtEl>
                                      </p:cBhvr>
                                    </p:animEffect>
                                    <p:animScale>
                                      <p:cBhvr>
                                        <p:cTn id="625" dur="250" autoRev="1" fill="hold"/>
                                        <p:tgtEl>
                                          <p:spTgt spid="222"/>
                                        </p:tgtEl>
                                      </p:cBhvr>
                                      <p:by x="105000" y="105000"/>
                                    </p:animScale>
                                  </p:childTnLst>
                                </p:cTn>
                              </p:par>
                              <p:par>
                                <p:cTn id="626" presetID="53" presetClass="entr" presetSubtype="16" fill="hold" nodeType="withEffect">
                                  <p:stCondLst>
                                    <p:cond delay="0"/>
                                  </p:stCondLst>
                                  <p:childTnLst>
                                    <p:set>
                                      <p:cBhvr>
                                        <p:cTn id="627" dur="1" fill="hold">
                                          <p:stCondLst>
                                            <p:cond delay="0"/>
                                          </p:stCondLst>
                                        </p:cTn>
                                        <p:tgtEl>
                                          <p:spTgt spid="227"/>
                                        </p:tgtEl>
                                        <p:attrNameLst>
                                          <p:attrName>style.visibility</p:attrName>
                                        </p:attrNameLst>
                                      </p:cBhvr>
                                      <p:to>
                                        <p:strVal val="visible"/>
                                      </p:to>
                                    </p:set>
                                    <p:anim calcmode="lin" valueType="num">
                                      <p:cBhvr>
                                        <p:cTn id="628" dur="500" fill="hold"/>
                                        <p:tgtEl>
                                          <p:spTgt spid="227"/>
                                        </p:tgtEl>
                                        <p:attrNameLst>
                                          <p:attrName>ppt_w</p:attrName>
                                        </p:attrNameLst>
                                      </p:cBhvr>
                                      <p:tavLst>
                                        <p:tav tm="0">
                                          <p:val>
                                            <p:fltVal val="0"/>
                                          </p:val>
                                        </p:tav>
                                        <p:tav tm="100000">
                                          <p:val>
                                            <p:strVal val="#ppt_w"/>
                                          </p:val>
                                        </p:tav>
                                      </p:tavLst>
                                    </p:anim>
                                    <p:anim calcmode="lin" valueType="num">
                                      <p:cBhvr>
                                        <p:cTn id="629" dur="500" fill="hold"/>
                                        <p:tgtEl>
                                          <p:spTgt spid="227"/>
                                        </p:tgtEl>
                                        <p:attrNameLst>
                                          <p:attrName>ppt_h</p:attrName>
                                        </p:attrNameLst>
                                      </p:cBhvr>
                                      <p:tavLst>
                                        <p:tav tm="0">
                                          <p:val>
                                            <p:fltVal val="0"/>
                                          </p:val>
                                        </p:tav>
                                        <p:tav tm="100000">
                                          <p:val>
                                            <p:strVal val="#ppt_h"/>
                                          </p:val>
                                        </p:tav>
                                      </p:tavLst>
                                    </p:anim>
                                    <p:animEffect transition="in" filter="fade">
                                      <p:cBhvr>
                                        <p:cTn id="630" dur="500"/>
                                        <p:tgtEl>
                                          <p:spTgt spid="227"/>
                                        </p:tgtEl>
                                      </p:cBhvr>
                                    </p:animEffect>
                                  </p:childTnLst>
                                </p:cTn>
                              </p:par>
                              <p:par>
                                <p:cTn id="631" presetID="26" presetClass="emph" presetSubtype="0" fill="hold" nodeType="withEffect">
                                  <p:stCondLst>
                                    <p:cond delay="500"/>
                                  </p:stCondLst>
                                  <p:childTnLst>
                                    <p:animEffect transition="out" filter="fade">
                                      <p:cBhvr>
                                        <p:cTn id="632" dur="500" tmFilter="0, 0; .2, .5; .8, .5; 1, 0"/>
                                        <p:tgtEl>
                                          <p:spTgt spid="227"/>
                                        </p:tgtEl>
                                      </p:cBhvr>
                                    </p:animEffect>
                                    <p:animScale>
                                      <p:cBhvr>
                                        <p:cTn id="633" dur="250" autoRev="1" fill="hold"/>
                                        <p:tgtEl>
                                          <p:spTgt spid="227"/>
                                        </p:tgtEl>
                                      </p:cBhvr>
                                      <p:by x="105000" y="105000"/>
                                    </p:animScale>
                                  </p:childTnLst>
                                </p:cTn>
                              </p:par>
                              <p:par>
                                <p:cTn id="634" presetID="53" presetClass="entr" presetSubtype="16" fill="hold" grpId="0" nodeType="withEffect">
                                  <p:stCondLst>
                                    <p:cond delay="0"/>
                                  </p:stCondLst>
                                  <p:childTnLst>
                                    <p:set>
                                      <p:cBhvr>
                                        <p:cTn id="635" dur="1" fill="hold">
                                          <p:stCondLst>
                                            <p:cond delay="0"/>
                                          </p:stCondLst>
                                        </p:cTn>
                                        <p:tgtEl>
                                          <p:spTgt spid="227"/>
                                        </p:tgtEl>
                                        <p:attrNameLst>
                                          <p:attrName>style.visibility</p:attrName>
                                        </p:attrNameLst>
                                      </p:cBhvr>
                                      <p:to>
                                        <p:strVal val="visible"/>
                                      </p:to>
                                    </p:set>
                                    <p:anim calcmode="lin" valueType="num">
                                      <p:cBhvr>
                                        <p:cTn id="636" dur="500" fill="hold"/>
                                        <p:tgtEl>
                                          <p:spTgt spid="227"/>
                                        </p:tgtEl>
                                        <p:attrNameLst>
                                          <p:attrName>ppt_w</p:attrName>
                                        </p:attrNameLst>
                                      </p:cBhvr>
                                      <p:tavLst>
                                        <p:tav tm="0">
                                          <p:val>
                                            <p:fltVal val="0"/>
                                          </p:val>
                                        </p:tav>
                                        <p:tav tm="100000">
                                          <p:val>
                                            <p:strVal val="#ppt_w"/>
                                          </p:val>
                                        </p:tav>
                                      </p:tavLst>
                                    </p:anim>
                                    <p:anim calcmode="lin" valueType="num">
                                      <p:cBhvr>
                                        <p:cTn id="637" dur="500" fill="hold"/>
                                        <p:tgtEl>
                                          <p:spTgt spid="227"/>
                                        </p:tgtEl>
                                        <p:attrNameLst>
                                          <p:attrName>ppt_h</p:attrName>
                                        </p:attrNameLst>
                                      </p:cBhvr>
                                      <p:tavLst>
                                        <p:tav tm="0">
                                          <p:val>
                                            <p:fltVal val="0"/>
                                          </p:val>
                                        </p:tav>
                                        <p:tav tm="100000">
                                          <p:val>
                                            <p:strVal val="#ppt_h"/>
                                          </p:val>
                                        </p:tav>
                                      </p:tavLst>
                                    </p:anim>
                                    <p:animEffect transition="in" filter="fade">
                                      <p:cBhvr>
                                        <p:cTn id="638" dur="500"/>
                                        <p:tgtEl>
                                          <p:spTgt spid="227"/>
                                        </p:tgtEl>
                                      </p:cBhvr>
                                    </p:animEffect>
                                  </p:childTnLst>
                                  <p:subTnLst>
                                    <p:audio>
                                      <p:cMediaNode>
                                        <p:cTn display="0" masterRel="sameClick">
                                          <p:stCondLst>
                                            <p:cond evt="begin" delay="0">
                                              <p:tn val="634"/>
                                            </p:cond>
                                          </p:stCondLst>
                                          <p:endCondLst>
                                            <p:cond evt="onStopAudio" delay="0">
                                              <p:tgtEl>
                                                <p:sldTgt/>
                                              </p:tgtEl>
                                            </p:cond>
                                          </p:endCondLst>
                                        </p:cTn>
                                        <p:tgtEl>
                                          <p:sndTgt r:embed="rId3" name="Bling.wav"/>
                                        </p:tgtEl>
                                      </p:cMediaNode>
                                    </p:audio>
                                  </p:subTnLst>
                                </p:cTn>
                              </p:par>
                              <p:par>
                                <p:cTn id="639" presetID="26" presetClass="emph" presetSubtype="0" fill="hold" grpId="1" nodeType="withEffect">
                                  <p:stCondLst>
                                    <p:cond delay="500"/>
                                  </p:stCondLst>
                                  <p:childTnLst>
                                    <p:animEffect transition="out" filter="fade">
                                      <p:cBhvr>
                                        <p:cTn id="640" dur="500" tmFilter="0, 0; .2, .5; .8, .5; 1, 0"/>
                                        <p:tgtEl>
                                          <p:spTgt spid="227"/>
                                        </p:tgtEl>
                                      </p:cBhvr>
                                    </p:animEffect>
                                    <p:animScale>
                                      <p:cBhvr>
                                        <p:cTn id="641" dur="250" autoRev="1" fill="hold"/>
                                        <p:tgtEl>
                                          <p:spTgt spid="227"/>
                                        </p:tgtEl>
                                      </p:cBhvr>
                                      <p:by x="105000" y="105000"/>
                                    </p:animScale>
                                  </p:childTnLst>
                                </p:cTn>
                              </p:par>
                              <p:par>
                                <p:cTn id="642" presetID="53" presetClass="entr" presetSubtype="16" fill="hold" nodeType="withEffect">
                                  <p:stCondLst>
                                    <p:cond delay="0"/>
                                  </p:stCondLst>
                                  <p:childTnLst>
                                    <p:set>
                                      <p:cBhvr>
                                        <p:cTn id="643" dur="1" fill="hold">
                                          <p:stCondLst>
                                            <p:cond delay="0"/>
                                          </p:stCondLst>
                                        </p:cTn>
                                        <p:tgtEl>
                                          <p:spTgt spid="225"/>
                                        </p:tgtEl>
                                        <p:attrNameLst>
                                          <p:attrName>style.visibility</p:attrName>
                                        </p:attrNameLst>
                                      </p:cBhvr>
                                      <p:to>
                                        <p:strVal val="visible"/>
                                      </p:to>
                                    </p:set>
                                    <p:anim calcmode="lin" valueType="num">
                                      <p:cBhvr>
                                        <p:cTn id="644" dur="500" fill="hold"/>
                                        <p:tgtEl>
                                          <p:spTgt spid="225"/>
                                        </p:tgtEl>
                                        <p:attrNameLst>
                                          <p:attrName>ppt_w</p:attrName>
                                        </p:attrNameLst>
                                      </p:cBhvr>
                                      <p:tavLst>
                                        <p:tav tm="0">
                                          <p:val>
                                            <p:fltVal val="0"/>
                                          </p:val>
                                        </p:tav>
                                        <p:tav tm="100000">
                                          <p:val>
                                            <p:strVal val="#ppt_w"/>
                                          </p:val>
                                        </p:tav>
                                      </p:tavLst>
                                    </p:anim>
                                    <p:anim calcmode="lin" valueType="num">
                                      <p:cBhvr>
                                        <p:cTn id="645" dur="500" fill="hold"/>
                                        <p:tgtEl>
                                          <p:spTgt spid="225"/>
                                        </p:tgtEl>
                                        <p:attrNameLst>
                                          <p:attrName>ppt_h</p:attrName>
                                        </p:attrNameLst>
                                      </p:cBhvr>
                                      <p:tavLst>
                                        <p:tav tm="0">
                                          <p:val>
                                            <p:fltVal val="0"/>
                                          </p:val>
                                        </p:tav>
                                        <p:tav tm="100000">
                                          <p:val>
                                            <p:strVal val="#ppt_h"/>
                                          </p:val>
                                        </p:tav>
                                      </p:tavLst>
                                    </p:anim>
                                    <p:animEffect transition="in" filter="fade">
                                      <p:cBhvr>
                                        <p:cTn id="646" dur="500"/>
                                        <p:tgtEl>
                                          <p:spTgt spid="225"/>
                                        </p:tgtEl>
                                      </p:cBhvr>
                                    </p:animEffect>
                                  </p:childTnLst>
                                </p:cTn>
                              </p:par>
                              <p:par>
                                <p:cTn id="647" presetID="26" presetClass="emph" presetSubtype="0" fill="hold" nodeType="withEffect">
                                  <p:stCondLst>
                                    <p:cond delay="500"/>
                                  </p:stCondLst>
                                  <p:childTnLst>
                                    <p:animEffect transition="out" filter="fade">
                                      <p:cBhvr>
                                        <p:cTn id="648" dur="500" tmFilter="0, 0; .2, .5; .8, .5; 1, 0"/>
                                        <p:tgtEl>
                                          <p:spTgt spid="225"/>
                                        </p:tgtEl>
                                      </p:cBhvr>
                                    </p:animEffect>
                                    <p:animScale>
                                      <p:cBhvr>
                                        <p:cTn id="649" dur="250" autoRev="1" fill="hold"/>
                                        <p:tgtEl>
                                          <p:spTgt spid="225"/>
                                        </p:tgtEl>
                                      </p:cBhvr>
                                      <p:by x="105000" y="105000"/>
                                    </p:animScale>
                                  </p:childTnLst>
                                </p:cTn>
                              </p:par>
                              <p:par>
                                <p:cTn id="650" presetID="53" presetClass="entr" presetSubtype="16" fill="hold" grpId="0" nodeType="withEffect">
                                  <p:stCondLst>
                                    <p:cond delay="0"/>
                                  </p:stCondLst>
                                  <p:childTnLst>
                                    <p:set>
                                      <p:cBhvr>
                                        <p:cTn id="651" dur="1" fill="hold">
                                          <p:stCondLst>
                                            <p:cond delay="0"/>
                                          </p:stCondLst>
                                        </p:cTn>
                                        <p:tgtEl>
                                          <p:spTgt spid="225"/>
                                        </p:tgtEl>
                                        <p:attrNameLst>
                                          <p:attrName>style.visibility</p:attrName>
                                        </p:attrNameLst>
                                      </p:cBhvr>
                                      <p:to>
                                        <p:strVal val="visible"/>
                                      </p:to>
                                    </p:set>
                                    <p:anim calcmode="lin" valueType="num">
                                      <p:cBhvr>
                                        <p:cTn id="652" dur="500" fill="hold"/>
                                        <p:tgtEl>
                                          <p:spTgt spid="225"/>
                                        </p:tgtEl>
                                        <p:attrNameLst>
                                          <p:attrName>ppt_w</p:attrName>
                                        </p:attrNameLst>
                                      </p:cBhvr>
                                      <p:tavLst>
                                        <p:tav tm="0">
                                          <p:val>
                                            <p:fltVal val="0"/>
                                          </p:val>
                                        </p:tav>
                                        <p:tav tm="100000">
                                          <p:val>
                                            <p:strVal val="#ppt_w"/>
                                          </p:val>
                                        </p:tav>
                                      </p:tavLst>
                                    </p:anim>
                                    <p:anim calcmode="lin" valueType="num">
                                      <p:cBhvr>
                                        <p:cTn id="653" dur="500" fill="hold"/>
                                        <p:tgtEl>
                                          <p:spTgt spid="225"/>
                                        </p:tgtEl>
                                        <p:attrNameLst>
                                          <p:attrName>ppt_h</p:attrName>
                                        </p:attrNameLst>
                                      </p:cBhvr>
                                      <p:tavLst>
                                        <p:tav tm="0">
                                          <p:val>
                                            <p:fltVal val="0"/>
                                          </p:val>
                                        </p:tav>
                                        <p:tav tm="100000">
                                          <p:val>
                                            <p:strVal val="#ppt_h"/>
                                          </p:val>
                                        </p:tav>
                                      </p:tavLst>
                                    </p:anim>
                                    <p:animEffect transition="in" filter="fade">
                                      <p:cBhvr>
                                        <p:cTn id="654" dur="500"/>
                                        <p:tgtEl>
                                          <p:spTgt spid="225"/>
                                        </p:tgtEl>
                                      </p:cBhvr>
                                    </p:animEffect>
                                  </p:childTnLst>
                                  <p:subTnLst>
                                    <p:audio>
                                      <p:cMediaNode>
                                        <p:cTn display="0" masterRel="sameClick">
                                          <p:stCondLst>
                                            <p:cond evt="begin" delay="0">
                                              <p:tn val="650"/>
                                            </p:cond>
                                          </p:stCondLst>
                                          <p:endCondLst>
                                            <p:cond evt="onStopAudio" delay="0">
                                              <p:tgtEl>
                                                <p:sldTgt/>
                                              </p:tgtEl>
                                            </p:cond>
                                          </p:endCondLst>
                                        </p:cTn>
                                        <p:tgtEl>
                                          <p:sndTgt r:embed="rId3" name="Bling.wav"/>
                                        </p:tgtEl>
                                      </p:cMediaNode>
                                    </p:audio>
                                  </p:subTnLst>
                                </p:cTn>
                              </p:par>
                              <p:par>
                                <p:cTn id="655" presetID="26" presetClass="emph" presetSubtype="0" fill="hold" grpId="1" nodeType="withEffect">
                                  <p:stCondLst>
                                    <p:cond delay="500"/>
                                  </p:stCondLst>
                                  <p:childTnLst>
                                    <p:animEffect transition="out" filter="fade">
                                      <p:cBhvr>
                                        <p:cTn id="656" dur="500" tmFilter="0, 0; .2, .5; .8, .5; 1, 0"/>
                                        <p:tgtEl>
                                          <p:spTgt spid="225"/>
                                        </p:tgtEl>
                                      </p:cBhvr>
                                    </p:animEffect>
                                    <p:animScale>
                                      <p:cBhvr>
                                        <p:cTn id="657" dur="250" autoRev="1" fill="hold"/>
                                        <p:tgtEl>
                                          <p:spTgt spid="225"/>
                                        </p:tgtEl>
                                      </p:cBhvr>
                                      <p:by x="105000" y="105000"/>
                                    </p:animScale>
                                  </p:childTnLst>
                                </p:cTn>
                              </p:par>
                              <p:par>
                                <p:cTn id="658" presetID="53" presetClass="entr" presetSubtype="16" fill="hold" nodeType="withEffect">
                                  <p:stCondLst>
                                    <p:cond delay="0"/>
                                  </p:stCondLst>
                                  <p:childTnLst>
                                    <p:set>
                                      <p:cBhvr>
                                        <p:cTn id="659" dur="1" fill="hold">
                                          <p:stCondLst>
                                            <p:cond delay="0"/>
                                          </p:stCondLst>
                                        </p:cTn>
                                        <p:tgtEl>
                                          <p:spTgt spid="231"/>
                                        </p:tgtEl>
                                        <p:attrNameLst>
                                          <p:attrName>style.visibility</p:attrName>
                                        </p:attrNameLst>
                                      </p:cBhvr>
                                      <p:to>
                                        <p:strVal val="visible"/>
                                      </p:to>
                                    </p:set>
                                    <p:anim calcmode="lin" valueType="num">
                                      <p:cBhvr>
                                        <p:cTn id="660" dur="500" fill="hold"/>
                                        <p:tgtEl>
                                          <p:spTgt spid="231"/>
                                        </p:tgtEl>
                                        <p:attrNameLst>
                                          <p:attrName>ppt_w</p:attrName>
                                        </p:attrNameLst>
                                      </p:cBhvr>
                                      <p:tavLst>
                                        <p:tav tm="0">
                                          <p:val>
                                            <p:fltVal val="0"/>
                                          </p:val>
                                        </p:tav>
                                        <p:tav tm="100000">
                                          <p:val>
                                            <p:strVal val="#ppt_w"/>
                                          </p:val>
                                        </p:tav>
                                      </p:tavLst>
                                    </p:anim>
                                    <p:anim calcmode="lin" valueType="num">
                                      <p:cBhvr>
                                        <p:cTn id="661" dur="500" fill="hold"/>
                                        <p:tgtEl>
                                          <p:spTgt spid="231"/>
                                        </p:tgtEl>
                                        <p:attrNameLst>
                                          <p:attrName>ppt_h</p:attrName>
                                        </p:attrNameLst>
                                      </p:cBhvr>
                                      <p:tavLst>
                                        <p:tav tm="0">
                                          <p:val>
                                            <p:fltVal val="0"/>
                                          </p:val>
                                        </p:tav>
                                        <p:tav tm="100000">
                                          <p:val>
                                            <p:strVal val="#ppt_h"/>
                                          </p:val>
                                        </p:tav>
                                      </p:tavLst>
                                    </p:anim>
                                    <p:animEffect transition="in" filter="fade">
                                      <p:cBhvr>
                                        <p:cTn id="662" dur="500"/>
                                        <p:tgtEl>
                                          <p:spTgt spid="231"/>
                                        </p:tgtEl>
                                      </p:cBhvr>
                                    </p:animEffect>
                                  </p:childTnLst>
                                </p:cTn>
                              </p:par>
                              <p:par>
                                <p:cTn id="663" presetID="26" presetClass="emph" presetSubtype="0" fill="hold" nodeType="withEffect">
                                  <p:stCondLst>
                                    <p:cond delay="500"/>
                                  </p:stCondLst>
                                  <p:childTnLst>
                                    <p:animEffect transition="out" filter="fade">
                                      <p:cBhvr>
                                        <p:cTn id="664" dur="500" tmFilter="0, 0; .2, .5; .8, .5; 1, 0"/>
                                        <p:tgtEl>
                                          <p:spTgt spid="231"/>
                                        </p:tgtEl>
                                      </p:cBhvr>
                                    </p:animEffect>
                                    <p:animScale>
                                      <p:cBhvr>
                                        <p:cTn id="665" dur="250" autoRev="1" fill="hold"/>
                                        <p:tgtEl>
                                          <p:spTgt spid="231"/>
                                        </p:tgtEl>
                                      </p:cBhvr>
                                      <p:by x="105000" y="105000"/>
                                    </p:animScale>
                                  </p:childTnLst>
                                </p:cTn>
                              </p:par>
                              <p:par>
                                <p:cTn id="666" presetID="53" presetClass="entr" presetSubtype="16" fill="hold" grpId="0" nodeType="withEffect">
                                  <p:stCondLst>
                                    <p:cond delay="0"/>
                                  </p:stCondLst>
                                  <p:childTnLst>
                                    <p:set>
                                      <p:cBhvr>
                                        <p:cTn id="667" dur="1" fill="hold">
                                          <p:stCondLst>
                                            <p:cond delay="0"/>
                                          </p:stCondLst>
                                        </p:cTn>
                                        <p:tgtEl>
                                          <p:spTgt spid="231"/>
                                        </p:tgtEl>
                                        <p:attrNameLst>
                                          <p:attrName>style.visibility</p:attrName>
                                        </p:attrNameLst>
                                      </p:cBhvr>
                                      <p:to>
                                        <p:strVal val="visible"/>
                                      </p:to>
                                    </p:set>
                                    <p:anim calcmode="lin" valueType="num">
                                      <p:cBhvr>
                                        <p:cTn id="668" dur="500" fill="hold"/>
                                        <p:tgtEl>
                                          <p:spTgt spid="231"/>
                                        </p:tgtEl>
                                        <p:attrNameLst>
                                          <p:attrName>ppt_w</p:attrName>
                                        </p:attrNameLst>
                                      </p:cBhvr>
                                      <p:tavLst>
                                        <p:tav tm="0">
                                          <p:val>
                                            <p:fltVal val="0"/>
                                          </p:val>
                                        </p:tav>
                                        <p:tav tm="100000">
                                          <p:val>
                                            <p:strVal val="#ppt_w"/>
                                          </p:val>
                                        </p:tav>
                                      </p:tavLst>
                                    </p:anim>
                                    <p:anim calcmode="lin" valueType="num">
                                      <p:cBhvr>
                                        <p:cTn id="669" dur="500" fill="hold"/>
                                        <p:tgtEl>
                                          <p:spTgt spid="231"/>
                                        </p:tgtEl>
                                        <p:attrNameLst>
                                          <p:attrName>ppt_h</p:attrName>
                                        </p:attrNameLst>
                                      </p:cBhvr>
                                      <p:tavLst>
                                        <p:tav tm="0">
                                          <p:val>
                                            <p:fltVal val="0"/>
                                          </p:val>
                                        </p:tav>
                                        <p:tav tm="100000">
                                          <p:val>
                                            <p:strVal val="#ppt_h"/>
                                          </p:val>
                                        </p:tav>
                                      </p:tavLst>
                                    </p:anim>
                                    <p:animEffect transition="in" filter="fade">
                                      <p:cBhvr>
                                        <p:cTn id="670" dur="500"/>
                                        <p:tgtEl>
                                          <p:spTgt spid="231"/>
                                        </p:tgtEl>
                                      </p:cBhvr>
                                    </p:animEffect>
                                  </p:childTnLst>
                                  <p:subTnLst>
                                    <p:audio>
                                      <p:cMediaNode>
                                        <p:cTn display="0" masterRel="sameClick">
                                          <p:stCondLst>
                                            <p:cond evt="begin" delay="0">
                                              <p:tn val="666"/>
                                            </p:cond>
                                          </p:stCondLst>
                                          <p:endCondLst>
                                            <p:cond evt="onStopAudio" delay="0">
                                              <p:tgtEl>
                                                <p:sldTgt/>
                                              </p:tgtEl>
                                            </p:cond>
                                          </p:endCondLst>
                                        </p:cTn>
                                        <p:tgtEl>
                                          <p:sndTgt r:embed="rId3" name="Bling.wav"/>
                                        </p:tgtEl>
                                      </p:cMediaNode>
                                    </p:audio>
                                  </p:subTnLst>
                                </p:cTn>
                              </p:par>
                              <p:par>
                                <p:cTn id="671" presetID="26" presetClass="emph" presetSubtype="0" fill="hold" grpId="1" nodeType="withEffect">
                                  <p:stCondLst>
                                    <p:cond delay="500"/>
                                  </p:stCondLst>
                                  <p:childTnLst>
                                    <p:animEffect transition="out" filter="fade">
                                      <p:cBhvr>
                                        <p:cTn id="672" dur="500" tmFilter="0, 0; .2, .5; .8, .5; 1, 0"/>
                                        <p:tgtEl>
                                          <p:spTgt spid="231"/>
                                        </p:tgtEl>
                                      </p:cBhvr>
                                    </p:animEffect>
                                    <p:animScale>
                                      <p:cBhvr>
                                        <p:cTn id="673" dur="250" autoRev="1" fill="hold"/>
                                        <p:tgtEl>
                                          <p:spTgt spid="231"/>
                                        </p:tgtEl>
                                      </p:cBhvr>
                                      <p:by x="105000" y="105000"/>
                                    </p:animScale>
                                  </p:childTnLst>
                                </p:cTn>
                              </p:par>
                              <p:par>
                                <p:cTn id="674" presetID="53" presetClass="entr" presetSubtype="16" fill="hold" nodeType="withEffect">
                                  <p:stCondLst>
                                    <p:cond delay="0"/>
                                  </p:stCondLst>
                                  <p:childTnLst>
                                    <p:set>
                                      <p:cBhvr>
                                        <p:cTn id="675" dur="1" fill="hold">
                                          <p:stCondLst>
                                            <p:cond delay="0"/>
                                          </p:stCondLst>
                                        </p:cTn>
                                        <p:tgtEl>
                                          <p:spTgt spid="219"/>
                                        </p:tgtEl>
                                        <p:attrNameLst>
                                          <p:attrName>style.visibility</p:attrName>
                                        </p:attrNameLst>
                                      </p:cBhvr>
                                      <p:to>
                                        <p:strVal val="visible"/>
                                      </p:to>
                                    </p:set>
                                    <p:anim calcmode="lin" valueType="num">
                                      <p:cBhvr>
                                        <p:cTn id="676" dur="500" fill="hold"/>
                                        <p:tgtEl>
                                          <p:spTgt spid="219"/>
                                        </p:tgtEl>
                                        <p:attrNameLst>
                                          <p:attrName>ppt_w</p:attrName>
                                        </p:attrNameLst>
                                      </p:cBhvr>
                                      <p:tavLst>
                                        <p:tav tm="0">
                                          <p:val>
                                            <p:fltVal val="0"/>
                                          </p:val>
                                        </p:tav>
                                        <p:tav tm="100000">
                                          <p:val>
                                            <p:strVal val="#ppt_w"/>
                                          </p:val>
                                        </p:tav>
                                      </p:tavLst>
                                    </p:anim>
                                    <p:anim calcmode="lin" valueType="num">
                                      <p:cBhvr>
                                        <p:cTn id="677" dur="500" fill="hold"/>
                                        <p:tgtEl>
                                          <p:spTgt spid="219"/>
                                        </p:tgtEl>
                                        <p:attrNameLst>
                                          <p:attrName>ppt_h</p:attrName>
                                        </p:attrNameLst>
                                      </p:cBhvr>
                                      <p:tavLst>
                                        <p:tav tm="0">
                                          <p:val>
                                            <p:fltVal val="0"/>
                                          </p:val>
                                        </p:tav>
                                        <p:tav tm="100000">
                                          <p:val>
                                            <p:strVal val="#ppt_h"/>
                                          </p:val>
                                        </p:tav>
                                      </p:tavLst>
                                    </p:anim>
                                    <p:animEffect transition="in" filter="fade">
                                      <p:cBhvr>
                                        <p:cTn id="678" dur="500"/>
                                        <p:tgtEl>
                                          <p:spTgt spid="219"/>
                                        </p:tgtEl>
                                      </p:cBhvr>
                                    </p:animEffect>
                                  </p:childTnLst>
                                </p:cTn>
                              </p:par>
                              <p:par>
                                <p:cTn id="679" presetID="26" presetClass="emph" presetSubtype="0" fill="hold" nodeType="withEffect">
                                  <p:stCondLst>
                                    <p:cond delay="500"/>
                                  </p:stCondLst>
                                  <p:childTnLst>
                                    <p:animEffect transition="out" filter="fade">
                                      <p:cBhvr>
                                        <p:cTn id="680" dur="500" tmFilter="0, 0; .2, .5; .8, .5; 1, 0"/>
                                        <p:tgtEl>
                                          <p:spTgt spid="219"/>
                                        </p:tgtEl>
                                      </p:cBhvr>
                                    </p:animEffect>
                                    <p:animScale>
                                      <p:cBhvr>
                                        <p:cTn id="681" dur="250" autoRev="1" fill="hold"/>
                                        <p:tgtEl>
                                          <p:spTgt spid="219"/>
                                        </p:tgtEl>
                                      </p:cBhvr>
                                      <p:by x="105000" y="105000"/>
                                    </p:animScale>
                                  </p:childTnLst>
                                </p:cTn>
                              </p:par>
                              <p:par>
                                <p:cTn id="682" presetID="53" presetClass="entr" presetSubtype="16" fill="hold" grpId="0" nodeType="withEffect">
                                  <p:stCondLst>
                                    <p:cond delay="0"/>
                                  </p:stCondLst>
                                  <p:childTnLst>
                                    <p:set>
                                      <p:cBhvr>
                                        <p:cTn id="683" dur="1" fill="hold">
                                          <p:stCondLst>
                                            <p:cond delay="0"/>
                                          </p:stCondLst>
                                        </p:cTn>
                                        <p:tgtEl>
                                          <p:spTgt spid="219"/>
                                        </p:tgtEl>
                                        <p:attrNameLst>
                                          <p:attrName>style.visibility</p:attrName>
                                        </p:attrNameLst>
                                      </p:cBhvr>
                                      <p:to>
                                        <p:strVal val="visible"/>
                                      </p:to>
                                    </p:set>
                                    <p:anim calcmode="lin" valueType="num">
                                      <p:cBhvr>
                                        <p:cTn id="684" dur="500" fill="hold"/>
                                        <p:tgtEl>
                                          <p:spTgt spid="219"/>
                                        </p:tgtEl>
                                        <p:attrNameLst>
                                          <p:attrName>ppt_w</p:attrName>
                                        </p:attrNameLst>
                                      </p:cBhvr>
                                      <p:tavLst>
                                        <p:tav tm="0">
                                          <p:val>
                                            <p:fltVal val="0"/>
                                          </p:val>
                                        </p:tav>
                                        <p:tav tm="100000">
                                          <p:val>
                                            <p:strVal val="#ppt_w"/>
                                          </p:val>
                                        </p:tav>
                                      </p:tavLst>
                                    </p:anim>
                                    <p:anim calcmode="lin" valueType="num">
                                      <p:cBhvr>
                                        <p:cTn id="685" dur="500" fill="hold"/>
                                        <p:tgtEl>
                                          <p:spTgt spid="219"/>
                                        </p:tgtEl>
                                        <p:attrNameLst>
                                          <p:attrName>ppt_h</p:attrName>
                                        </p:attrNameLst>
                                      </p:cBhvr>
                                      <p:tavLst>
                                        <p:tav tm="0">
                                          <p:val>
                                            <p:fltVal val="0"/>
                                          </p:val>
                                        </p:tav>
                                        <p:tav tm="100000">
                                          <p:val>
                                            <p:strVal val="#ppt_h"/>
                                          </p:val>
                                        </p:tav>
                                      </p:tavLst>
                                    </p:anim>
                                    <p:animEffect transition="in" filter="fade">
                                      <p:cBhvr>
                                        <p:cTn id="686" dur="500"/>
                                        <p:tgtEl>
                                          <p:spTgt spid="219"/>
                                        </p:tgtEl>
                                      </p:cBhvr>
                                    </p:animEffect>
                                  </p:childTnLst>
                                  <p:subTnLst>
                                    <p:audio>
                                      <p:cMediaNode>
                                        <p:cTn display="0" masterRel="sameClick">
                                          <p:stCondLst>
                                            <p:cond evt="begin" delay="0">
                                              <p:tn val="682"/>
                                            </p:cond>
                                          </p:stCondLst>
                                          <p:endCondLst>
                                            <p:cond evt="onStopAudio" delay="0">
                                              <p:tgtEl>
                                                <p:sldTgt/>
                                              </p:tgtEl>
                                            </p:cond>
                                          </p:endCondLst>
                                        </p:cTn>
                                        <p:tgtEl>
                                          <p:sndTgt r:embed="rId3" name="Bling.wav"/>
                                        </p:tgtEl>
                                      </p:cMediaNode>
                                    </p:audio>
                                  </p:subTnLst>
                                </p:cTn>
                              </p:par>
                              <p:par>
                                <p:cTn id="687" presetID="26" presetClass="emph" presetSubtype="0" fill="hold" grpId="1" nodeType="withEffect">
                                  <p:stCondLst>
                                    <p:cond delay="500"/>
                                  </p:stCondLst>
                                  <p:childTnLst>
                                    <p:animEffect transition="out" filter="fade">
                                      <p:cBhvr>
                                        <p:cTn id="688" dur="500" tmFilter="0, 0; .2, .5; .8, .5; 1, 0"/>
                                        <p:tgtEl>
                                          <p:spTgt spid="219"/>
                                        </p:tgtEl>
                                      </p:cBhvr>
                                    </p:animEffect>
                                    <p:animScale>
                                      <p:cBhvr>
                                        <p:cTn id="689" dur="250" autoRev="1" fill="hold"/>
                                        <p:tgtEl>
                                          <p:spTgt spid="219"/>
                                        </p:tgtEl>
                                      </p:cBhvr>
                                      <p:by x="105000" y="105000"/>
                                    </p:animScale>
                                  </p:childTnLst>
                                </p:cTn>
                              </p:par>
                              <p:par>
                                <p:cTn id="690" presetID="53" presetClass="entr" presetSubtype="16" fill="hold" grpId="0" nodeType="withEffect">
                                  <p:stCondLst>
                                    <p:cond delay="0"/>
                                  </p:stCondLst>
                                  <p:childTnLst>
                                    <p:set>
                                      <p:cBhvr>
                                        <p:cTn id="691" dur="1" fill="hold">
                                          <p:stCondLst>
                                            <p:cond delay="0"/>
                                          </p:stCondLst>
                                        </p:cTn>
                                        <p:tgtEl>
                                          <p:spTgt spid="258"/>
                                        </p:tgtEl>
                                        <p:attrNameLst>
                                          <p:attrName>style.visibility</p:attrName>
                                        </p:attrNameLst>
                                      </p:cBhvr>
                                      <p:to>
                                        <p:strVal val="visible"/>
                                      </p:to>
                                    </p:set>
                                    <p:anim calcmode="lin" valueType="num">
                                      <p:cBhvr>
                                        <p:cTn id="692" dur="500" fill="hold"/>
                                        <p:tgtEl>
                                          <p:spTgt spid="258"/>
                                        </p:tgtEl>
                                        <p:attrNameLst>
                                          <p:attrName>ppt_w</p:attrName>
                                        </p:attrNameLst>
                                      </p:cBhvr>
                                      <p:tavLst>
                                        <p:tav tm="0">
                                          <p:val>
                                            <p:fltVal val="0"/>
                                          </p:val>
                                        </p:tav>
                                        <p:tav tm="100000">
                                          <p:val>
                                            <p:strVal val="#ppt_w"/>
                                          </p:val>
                                        </p:tav>
                                      </p:tavLst>
                                    </p:anim>
                                    <p:anim calcmode="lin" valueType="num">
                                      <p:cBhvr>
                                        <p:cTn id="693" dur="500" fill="hold"/>
                                        <p:tgtEl>
                                          <p:spTgt spid="258"/>
                                        </p:tgtEl>
                                        <p:attrNameLst>
                                          <p:attrName>ppt_h</p:attrName>
                                        </p:attrNameLst>
                                      </p:cBhvr>
                                      <p:tavLst>
                                        <p:tav tm="0">
                                          <p:val>
                                            <p:fltVal val="0"/>
                                          </p:val>
                                        </p:tav>
                                        <p:tav tm="100000">
                                          <p:val>
                                            <p:strVal val="#ppt_h"/>
                                          </p:val>
                                        </p:tav>
                                      </p:tavLst>
                                    </p:anim>
                                    <p:animEffect transition="in" filter="fade">
                                      <p:cBhvr>
                                        <p:cTn id="694" dur="500"/>
                                        <p:tgtEl>
                                          <p:spTgt spid="258"/>
                                        </p:tgtEl>
                                      </p:cBhvr>
                                    </p:animEffect>
                                  </p:childTnLst>
                                  <p:subTnLst>
                                    <p:audio>
                                      <p:cMediaNode>
                                        <p:cTn display="0" masterRel="sameClick">
                                          <p:stCondLst>
                                            <p:cond evt="begin" delay="0">
                                              <p:tn val="690"/>
                                            </p:cond>
                                          </p:stCondLst>
                                          <p:endCondLst>
                                            <p:cond evt="onStopAudio" delay="0">
                                              <p:tgtEl>
                                                <p:sldTgt/>
                                              </p:tgtEl>
                                            </p:cond>
                                          </p:endCondLst>
                                        </p:cTn>
                                        <p:tgtEl>
                                          <p:sndTgt r:embed="rId3" name="Bling.wav"/>
                                        </p:tgtEl>
                                      </p:cMediaNode>
                                    </p:audio>
                                  </p:subTnLst>
                                </p:cTn>
                              </p:par>
                              <p:par>
                                <p:cTn id="695" presetID="26" presetClass="emph" presetSubtype="0" fill="hold" grpId="1" nodeType="withEffect">
                                  <p:stCondLst>
                                    <p:cond delay="500"/>
                                  </p:stCondLst>
                                  <p:childTnLst>
                                    <p:animEffect transition="out" filter="fade">
                                      <p:cBhvr>
                                        <p:cTn id="696" dur="500" tmFilter="0, 0; .2, .5; .8, .5; 1, 0"/>
                                        <p:tgtEl>
                                          <p:spTgt spid="258"/>
                                        </p:tgtEl>
                                      </p:cBhvr>
                                    </p:animEffect>
                                    <p:animScale>
                                      <p:cBhvr>
                                        <p:cTn id="697" dur="250" autoRev="1" fill="hold"/>
                                        <p:tgtEl>
                                          <p:spTgt spid="258"/>
                                        </p:tgtEl>
                                      </p:cBhvr>
                                      <p:by x="105000" y="105000"/>
                                    </p:animScale>
                                  </p:childTnLst>
                                </p:cTn>
                              </p:par>
                              <p:par>
                                <p:cTn id="698" presetID="53" presetClass="entr" presetSubtype="16" fill="hold" grpId="0" nodeType="withEffect">
                                  <p:stCondLst>
                                    <p:cond delay="0"/>
                                  </p:stCondLst>
                                  <p:childTnLst>
                                    <p:set>
                                      <p:cBhvr>
                                        <p:cTn id="699" dur="1" fill="hold">
                                          <p:stCondLst>
                                            <p:cond delay="0"/>
                                          </p:stCondLst>
                                        </p:cTn>
                                        <p:tgtEl>
                                          <p:spTgt spid="200"/>
                                        </p:tgtEl>
                                        <p:attrNameLst>
                                          <p:attrName>style.visibility</p:attrName>
                                        </p:attrNameLst>
                                      </p:cBhvr>
                                      <p:to>
                                        <p:strVal val="visible"/>
                                      </p:to>
                                    </p:set>
                                    <p:anim calcmode="lin" valueType="num">
                                      <p:cBhvr>
                                        <p:cTn id="700" dur="500" fill="hold"/>
                                        <p:tgtEl>
                                          <p:spTgt spid="200"/>
                                        </p:tgtEl>
                                        <p:attrNameLst>
                                          <p:attrName>ppt_w</p:attrName>
                                        </p:attrNameLst>
                                      </p:cBhvr>
                                      <p:tavLst>
                                        <p:tav tm="0">
                                          <p:val>
                                            <p:fltVal val="0"/>
                                          </p:val>
                                        </p:tav>
                                        <p:tav tm="100000">
                                          <p:val>
                                            <p:strVal val="#ppt_w"/>
                                          </p:val>
                                        </p:tav>
                                      </p:tavLst>
                                    </p:anim>
                                    <p:anim calcmode="lin" valueType="num">
                                      <p:cBhvr>
                                        <p:cTn id="701" dur="500" fill="hold"/>
                                        <p:tgtEl>
                                          <p:spTgt spid="200"/>
                                        </p:tgtEl>
                                        <p:attrNameLst>
                                          <p:attrName>ppt_h</p:attrName>
                                        </p:attrNameLst>
                                      </p:cBhvr>
                                      <p:tavLst>
                                        <p:tav tm="0">
                                          <p:val>
                                            <p:fltVal val="0"/>
                                          </p:val>
                                        </p:tav>
                                        <p:tav tm="100000">
                                          <p:val>
                                            <p:strVal val="#ppt_h"/>
                                          </p:val>
                                        </p:tav>
                                      </p:tavLst>
                                    </p:anim>
                                    <p:animEffect transition="in" filter="fade">
                                      <p:cBhvr>
                                        <p:cTn id="702" dur="500"/>
                                        <p:tgtEl>
                                          <p:spTgt spid="200"/>
                                        </p:tgtEl>
                                      </p:cBhvr>
                                    </p:animEffect>
                                  </p:childTnLst>
                                  <p:subTnLst>
                                    <p:audio>
                                      <p:cMediaNode>
                                        <p:cTn display="0" masterRel="sameClick">
                                          <p:stCondLst>
                                            <p:cond evt="begin" delay="0">
                                              <p:tn val="698"/>
                                            </p:cond>
                                          </p:stCondLst>
                                          <p:endCondLst>
                                            <p:cond evt="onStopAudio" delay="0">
                                              <p:tgtEl>
                                                <p:sldTgt/>
                                              </p:tgtEl>
                                            </p:cond>
                                          </p:endCondLst>
                                        </p:cTn>
                                        <p:tgtEl>
                                          <p:sndTgt r:embed="rId3" name="Bling.wav"/>
                                        </p:tgtEl>
                                      </p:cMediaNode>
                                    </p:audio>
                                  </p:subTnLst>
                                </p:cTn>
                              </p:par>
                              <p:par>
                                <p:cTn id="703" presetID="26" presetClass="emph" presetSubtype="0" fill="hold" grpId="1" nodeType="withEffect">
                                  <p:stCondLst>
                                    <p:cond delay="500"/>
                                  </p:stCondLst>
                                  <p:childTnLst>
                                    <p:animEffect transition="out" filter="fade">
                                      <p:cBhvr>
                                        <p:cTn id="704" dur="500" tmFilter="0, 0; .2, .5; .8, .5; 1, 0"/>
                                        <p:tgtEl>
                                          <p:spTgt spid="200"/>
                                        </p:tgtEl>
                                      </p:cBhvr>
                                    </p:animEffect>
                                    <p:animScale>
                                      <p:cBhvr>
                                        <p:cTn id="705" dur="250" autoRev="1" fill="hold"/>
                                        <p:tgtEl>
                                          <p:spTgt spid="200"/>
                                        </p:tgtEl>
                                      </p:cBhvr>
                                      <p:by x="105000" y="105000"/>
                                    </p:animScale>
                                  </p:childTnLst>
                                </p:cTn>
                              </p:par>
                              <p:par>
                                <p:cTn id="706" presetID="53" presetClass="entr" presetSubtype="16" fill="hold" grpId="0" nodeType="withEffect">
                                  <p:stCondLst>
                                    <p:cond delay="0"/>
                                  </p:stCondLst>
                                  <p:childTnLst>
                                    <p:set>
                                      <p:cBhvr>
                                        <p:cTn id="707" dur="1" fill="hold">
                                          <p:stCondLst>
                                            <p:cond delay="0"/>
                                          </p:stCondLst>
                                        </p:cTn>
                                        <p:tgtEl>
                                          <p:spTgt spid="201"/>
                                        </p:tgtEl>
                                        <p:attrNameLst>
                                          <p:attrName>style.visibility</p:attrName>
                                        </p:attrNameLst>
                                      </p:cBhvr>
                                      <p:to>
                                        <p:strVal val="visible"/>
                                      </p:to>
                                    </p:set>
                                    <p:anim calcmode="lin" valueType="num">
                                      <p:cBhvr>
                                        <p:cTn id="708" dur="500" fill="hold"/>
                                        <p:tgtEl>
                                          <p:spTgt spid="201"/>
                                        </p:tgtEl>
                                        <p:attrNameLst>
                                          <p:attrName>ppt_w</p:attrName>
                                        </p:attrNameLst>
                                      </p:cBhvr>
                                      <p:tavLst>
                                        <p:tav tm="0">
                                          <p:val>
                                            <p:fltVal val="0"/>
                                          </p:val>
                                        </p:tav>
                                        <p:tav tm="100000">
                                          <p:val>
                                            <p:strVal val="#ppt_w"/>
                                          </p:val>
                                        </p:tav>
                                      </p:tavLst>
                                    </p:anim>
                                    <p:anim calcmode="lin" valueType="num">
                                      <p:cBhvr>
                                        <p:cTn id="709" dur="500" fill="hold"/>
                                        <p:tgtEl>
                                          <p:spTgt spid="201"/>
                                        </p:tgtEl>
                                        <p:attrNameLst>
                                          <p:attrName>ppt_h</p:attrName>
                                        </p:attrNameLst>
                                      </p:cBhvr>
                                      <p:tavLst>
                                        <p:tav tm="0">
                                          <p:val>
                                            <p:fltVal val="0"/>
                                          </p:val>
                                        </p:tav>
                                        <p:tav tm="100000">
                                          <p:val>
                                            <p:strVal val="#ppt_h"/>
                                          </p:val>
                                        </p:tav>
                                      </p:tavLst>
                                    </p:anim>
                                    <p:animEffect transition="in" filter="fade">
                                      <p:cBhvr>
                                        <p:cTn id="710" dur="500"/>
                                        <p:tgtEl>
                                          <p:spTgt spid="201"/>
                                        </p:tgtEl>
                                      </p:cBhvr>
                                    </p:animEffect>
                                  </p:childTnLst>
                                  <p:subTnLst>
                                    <p:audio>
                                      <p:cMediaNode>
                                        <p:cTn display="0" masterRel="sameClick">
                                          <p:stCondLst>
                                            <p:cond evt="begin" delay="0">
                                              <p:tn val="706"/>
                                            </p:cond>
                                          </p:stCondLst>
                                          <p:endCondLst>
                                            <p:cond evt="onStopAudio" delay="0">
                                              <p:tgtEl>
                                                <p:sldTgt/>
                                              </p:tgtEl>
                                            </p:cond>
                                          </p:endCondLst>
                                        </p:cTn>
                                        <p:tgtEl>
                                          <p:sndTgt r:embed="rId3" name="Bling.wav"/>
                                        </p:tgtEl>
                                      </p:cMediaNode>
                                    </p:audio>
                                  </p:subTnLst>
                                </p:cTn>
                              </p:par>
                              <p:par>
                                <p:cTn id="711" presetID="26" presetClass="emph" presetSubtype="0" fill="hold" grpId="1" nodeType="withEffect">
                                  <p:stCondLst>
                                    <p:cond delay="500"/>
                                  </p:stCondLst>
                                  <p:childTnLst>
                                    <p:animEffect transition="out" filter="fade">
                                      <p:cBhvr>
                                        <p:cTn id="712" dur="500" tmFilter="0, 0; .2, .5; .8, .5; 1, 0"/>
                                        <p:tgtEl>
                                          <p:spTgt spid="201"/>
                                        </p:tgtEl>
                                      </p:cBhvr>
                                    </p:animEffect>
                                    <p:animScale>
                                      <p:cBhvr>
                                        <p:cTn id="713" dur="250" autoRev="1" fill="hold"/>
                                        <p:tgtEl>
                                          <p:spTgt spid="201"/>
                                        </p:tgtEl>
                                      </p:cBhvr>
                                      <p:by x="105000" y="105000"/>
                                    </p:animScale>
                                  </p:childTnLst>
                                </p:cTn>
                              </p:par>
                            </p:childTnLst>
                          </p:cTn>
                        </p:par>
                      </p:childTnLst>
                    </p:cTn>
                  </p:par>
                </p:childTnLst>
              </p:cTn>
              <p:nextCondLst>
                <p:cond evt="onClick" delay="0">
                  <p:tgtEl>
                    <p:spTgt spid="205"/>
                  </p:tgtEl>
                </p:cond>
              </p:nextCondLst>
            </p:seq>
          </p:childTnLst>
        </p:cTn>
      </p:par>
    </p:tnLst>
    <p:bldLst>
      <p:bldP spid="232" grpId="0"/>
      <p:bldP spid="232" grpId="1"/>
      <p:bldP spid="233" grpId="0"/>
      <p:bldP spid="233" grpId="1"/>
      <p:bldP spid="241" grpId="0"/>
      <p:bldP spid="241" grpId="1"/>
      <p:bldP spid="253" grpId="0"/>
      <p:bldP spid="253" grpId="1"/>
      <p:bldP spid="254" grpId="0"/>
      <p:bldP spid="254" grpId="1"/>
      <p:bldP spid="255" grpId="0"/>
      <p:bldP spid="255" grpId="1"/>
      <p:bldP spid="256" grpId="0"/>
      <p:bldP spid="256" grpId="1"/>
      <p:bldP spid="257" grpId="0"/>
      <p:bldP spid="257" grpId="1"/>
      <p:bldP spid="258" grpId="0"/>
      <p:bldP spid="258" grpId="1"/>
      <p:bldP spid="310" grpId="0"/>
      <p:bldP spid="310" grpId="1"/>
      <p:bldP spid="178" grpId="0"/>
      <p:bldP spid="178" grpId="1"/>
      <p:bldP spid="200" grpId="0"/>
      <p:bldP spid="200" grpId="1"/>
      <p:bldP spid="201" grpId="0"/>
      <p:bldP spid="201" grpId="1"/>
      <p:bldP spid="207" grpId="0"/>
      <p:bldP spid="207" grpId="1"/>
      <p:bldP spid="229" grpId="0"/>
      <p:bldP spid="229" grpId="1"/>
      <p:bldP spid="261" grpId="0"/>
      <p:bldP spid="261" grpId="1"/>
      <p:bldP spid="156" grpId="0"/>
      <p:bldP spid="156" grpId="1"/>
      <p:bldP spid="134" grpId="0"/>
      <p:bldP spid="134" grpId="1"/>
      <p:bldP spid="157" grpId="0"/>
      <p:bldP spid="157" grpId="1"/>
      <p:bldP spid="187" grpId="0"/>
      <p:bldP spid="187" grpId="1"/>
      <p:bldP spid="206" grpId="0"/>
      <p:bldP spid="206" grpId="1"/>
      <p:bldP spid="210" grpId="0"/>
      <p:bldP spid="210" grpId="1"/>
      <p:bldP spid="243" grpId="0"/>
      <p:bldP spid="243" grpId="1"/>
      <p:bldP spid="266" grpId="0"/>
      <p:bldP spid="266" grpId="1"/>
      <p:bldP spid="172" grpId="0"/>
      <p:bldP spid="172" grpId="1"/>
      <p:bldP spid="237" grpId="0"/>
      <p:bldP spid="237" grpId="1"/>
      <p:bldP spid="251" grpId="0"/>
      <p:bldP spid="251" grpId="1"/>
      <p:bldP spid="272" grpId="0"/>
      <p:bldP spid="272" grpId="1"/>
      <p:bldP spid="128" grpId="0"/>
      <p:bldP spid="128" grpId="1"/>
      <p:bldP spid="131" grpId="0"/>
      <p:bldP spid="131" grpId="1"/>
      <p:bldP spid="158" grpId="0"/>
      <p:bldP spid="158" grpId="1"/>
      <p:bldP spid="168" grpId="0"/>
      <p:bldP spid="168" grpId="1"/>
      <p:bldP spid="182" grpId="0"/>
      <p:bldP spid="182" grpId="1"/>
      <p:bldP spid="192" grpId="0"/>
      <p:bldP spid="192" grpId="1"/>
      <p:bldP spid="188" grpId="0"/>
      <p:bldP spid="188" grpId="1"/>
      <p:bldP spid="193" grpId="0"/>
      <p:bldP spid="193" grpId="1"/>
      <p:bldP spid="196" grpId="0"/>
      <p:bldP spid="196" grpId="1"/>
      <p:bldP spid="204" grpId="0"/>
      <p:bldP spid="204" grpId="1"/>
      <p:bldP spid="211" grpId="0"/>
      <p:bldP spid="211" grpId="1"/>
      <p:bldP spid="215" grpId="0"/>
      <p:bldP spid="215" grpId="1"/>
      <p:bldP spid="217" grpId="0"/>
      <p:bldP spid="217" grpId="1"/>
      <p:bldP spid="219" grpId="0"/>
      <p:bldP spid="219" grpId="1"/>
      <p:bldP spid="222" grpId="0"/>
      <p:bldP spid="222" grpId="1"/>
      <p:bldP spid="225" grpId="0"/>
      <p:bldP spid="225" grpId="1"/>
      <p:bldP spid="227" grpId="0"/>
      <p:bldP spid="227" grpId="1"/>
      <p:bldP spid="231" grpId="0"/>
      <p:bldP spid="231"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577241" y="0"/>
            <a:ext cx="1611584" cy="1035713"/>
          </a:xfrm>
          <a:custGeom>
            <a:avLst/>
            <a:gdLst/>
            <a:ahLst/>
            <a:cxnLst/>
            <a:rect l="l" t="t" r="r" b="b"/>
            <a:pathLst>
              <a:path w="2418006" h="1553569">
                <a:moveTo>
                  <a:pt x="0" y="0"/>
                </a:moveTo>
                <a:lnTo>
                  <a:pt x="2418006" y="0"/>
                </a:lnTo>
                <a:lnTo>
                  <a:pt x="2418006" y="1553569"/>
                </a:lnTo>
                <a:lnTo>
                  <a:pt x="0" y="155356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201818"/>
            <a:ext cx="10817582" cy="5320418"/>
            <a:chOff x="0" y="0"/>
            <a:chExt cx="4274726" cy="2101893"/>
          </a:xfrm>
        </p:grpSpPr>
        <p:sp>
          <p:nvSpPr>
            <p:cNvPr id="7" name="Freeform 7"/>
            <p:cNvSpPr/>
            <p:nvPr/>
          </p:nvSpPr>
          <p:spPr>
            <a:xfrm>
              <a:off x="0" y="0"/>
              <a:ext cx="4274726" cy="2101893"/>
            </a:xfrm>
            <a:custGeom>
              <a:avLst/>
              <a:gdLst/>
              <a:ahLst/>
              <a:cxnLst/>
              <a:rect l="l" t="t" r="r" b="b"/>
              <a:pathLst>
                <a:path w="4274726" h="2101893">
                  <a:moveTo>
                    <a:pt x="0" y="0"/>
                  </a:moveTo>
                  <a:lnTo>
                    <a:pt x="4274726" y="0"/>
                  </a:lnTo>
                  <a:lnTo>
                    <a:pt x="4274726" y="2101893"/>
                  </a:lnTo>
                  <a:lnTo>
                    <a:pt x="0" y="2101893"/>
                  </a:lnTo>
                  <a:close/>
                </a:path>
              </a:pathLst>
            </a:custGeom>
            <a:gradFill rotWithShape="1">
              <a:gsLst>
                <a:gs pos="0">
                  <a:srgbClr val="FFF7AD">
                    <a:alpha val="100000"/>
                  </a:srgbClr>
                </a:gs>
                <a:gs pos="100000">
                  <a:srgbClr val="FFA9F9">
                    <a:alpha val="100000"/>
                  </a:srgbClr>
                </a:gs>
              </a:gsLst>
              <a:lin ang="0"/>
            </a:gra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146"/>
                </a:lnSpc>
              </a:pPr>
              <a:endParaRPr>
                <a:latin typeface="Arial" pitchFamily="34" charset="0"/>
              </a:endParaRPr>
            </a:p>
          </p:txBody>
        </p:sp>
      </p:grpSp>
      <p:grpSp>
        <p:nvGrpSpPr>
          <p:cNvPr id="9" name="Group 9"/>
          <p:cNvGrpSpPr/>
          <p:nvPr/>
        </p:nvGrpSpPr>
        <p:grpSpPr>
          <a:xfrm>
            <a:off x="898114" y="2400300"/>
            <a:ext cx="10392597" cy="3905527"/>
            <a:chOff x="0" y="0"/>
            <a:chExt cx="20790608" cy="7811053"/>
          </a:xfrm>
        </p:grpSpPr>
        <p:grpSp>
          <p:nvGrpSpPr>
            <p:cNvPr id="10" name="Group 10"/>
            <p:cNvGrpSpPr/>
            <p:nvPr/>
          </p:nvGrpSpPr>
          <p:grpSpPr>
            <a:xfrm>
              <a:off x="0" y="0"/>
              <a:ext cx="20790608" cy="7811053"/>
              <a:chOff x="0" y="0"/>
              <a:chExt cx="4106787" cy="1542924"/>
            </a:xfrm>
          </p:grpSpPr>
          <p:sp>
            <p:nvSpPr>
              <p:cNvPr id="11" name="Freeform 11"/>
              <p:cNvSpPr/>
              <p:nvPr/>
            </p:nvSpPr>
            <p:spPr>
              <a:xfrm>
                <a:off x="0" y="0"/>
                <a:ext cx="4106787" cy="1542924"/>
              </a:xfrm>
              <a:custGeom>
                <a:avLst/>
                <a:gdLst/>
                <a:ahLst/>
                <a:cxnLst/>
                <a:rect l="l" t="t" r="r" b="b"/>
                <a:pathLst>
                  <a:path w="4106787" h="1542924">
                    <a:moveTo>
                      <a:pt x="0" y="0"/>
                    </a:moveTo>
                    <a:lnTo>
                      <a:pt x="4106787" y="0"/>
                    </a:lnTo>
                    <a:lnTo>
                      <a:pt x="4106787" y="1542924"/>
                    </a:lnTo>
                    <a:lnTo>
                      <a:pt x="0" y="1542924"/>
                    </a:lnTo>
                    <a:close/>
                  </a:path>
                </a:pathLst>
              </a:custGeom>
              <a:gradFill rotWithShape="1">
                <a:gsLst>
                  <a:gs pos="0">
                    <a:srgbClr val="8C52FF">
                      <a:alpha val="100000"/>
                    </a:srgbClr>
                  </a:gs>
                  <a:gs pos="100000">
                    <a:srgbClr val="00BF63">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Freeform 13"/>
            <p:cNvSpPr/>
            <p:nvPr/>
          </p:nvSpPr>
          <p:spPr>
            <a:xfrm>
              <a:off x="11316765" y="232833"/>
              <a:ext cx="9222774" cy="7310967"/>
            </a:xfrm>
            <a:custGeom>
              <a:avLst/>
              <a:gdLst/>
              <a:ahLst/>
              <a:cxnLst/>
              <a:rect l="l" t="t" r="r" b="b"/>
              <a:pathLst>
                <a:path w="9222774" h="7310967">
                  <a:moveTo>
                    <a:pt x="0" y="0"/>
                  </a:moveTo>
                  <a:lnTo>
                    <a:pt x="9222774" y="0"/>
                  </a:lnTo>
                  <a:lnTo>
                    <a:pt x="9222774" y="7310967"/>
                  </a:lnTo>
                  <a:lnTo>
                    <a:pt x="0" y="7310967"/>
                  </a:lnTo>
                  <a:lnTo>
                    <a:pt x="0" y="0"/>
                  </a:lnTo>
                  <a:close/>
                </a:path>
              </a:pathLst>
            </a:custGeom>
            <a:blipFill>
              <a:blip r:embed="rId4"/>
              <a:stretch>
                <a:fillRect l="-9490" r="-9490"/>
              </a:stretch>
            </a:blipFill>
          </p:spPr>
        </p:sp>
        <p:sp>
          <p:nvSpPr>
            <p:cNvPr id="14" name="TextBox 14"/>
            <p:cNvSpPr txBox="1"/>
            <p:nvPr/>
          </p:nvSpPr>
          <p:spPr>
            <a:xfrm>
              <a:off x="443169" y="166160"/>
              <a:ext cx="10445118" cy="7617469"/>
            </a:xfrm>
            <a:prstGeom prst="rect">
              <a:avLst/>
            </a:prstGeom>
          </p:spPr>
          <p:txBody>
            <a:bodyPr lIns="0" tIns="0" rIns="0" bIns="0" rtlCol="0" anchor="t">
              <a:spAutoFit/>
            </a:bodyPr>
            <a:lstStyle/>
            <a:p>
              <a:pPr algn="just">
                <a:lnSpc>
                  <a:spcPts val="3266"/>
                </a:lnSpc>
              </a:pPr>
              <a:r>
                <a:rPr lang="en-US" sz="2300" i="1">
                  <a:solidFill>
                    <a:srgbClr val="FFFFFF"/>
                  </a:solidFill>
                  <a:latin typeface="Arial" pitchFamily="34" charset="0"/>
                </a:rPr>
                <a:t>Ví dụ: </a:t>
              </a:r>
            </a:p>
            <a:p>
              <a:pPr marL="503641" lvl="1" indent="-251820" algn="just">
                <a:lnSpc>
                  <a:spcPts val="3266"/>
                </a:lnSpc>
                <a:buFont typeface="Arial"/>
                <a:buChar char="•"/>
              </a:pPr>
              <a:r>
                <a:rPr lang="en-US" sz="2300" i="1">
                  <a:solidFill>
                    <a:srgbClr val="FFFFFF"/>
                  </a:solidFill>
                  <a:latin typeface="Arial" pitchFamily="34" charset="0"/>
                </a:rPr>
                <a:t>Các con trâu sống thành đàn có thể hỗ trợ lẫn nhau, bảo vệ các con già yếu và các con non khỏi bị kẻ thù tấn công; </a:t>
              </a:r>
            </a:p>
            <a:p>
              <a:pPr marL="503641" lvl="1" indent="-251820" algn="just">
                <a:lnSpc>
                  <a:spcPts val="3266"/>
                </a:lnSpc>
                <a:spcBef>
                  <a:spcPct val="0"/>
                </a:spcBef>
                <a:buFont typeface="Arial"/>
                <a:buChar char="•"/>
              </a:pPr>
              <a:r>
                <a:rPr lang="en-US" sz="2300" i="1">
                  <a:solidFill>
                    <a:srgbClr val="FFFFFF"/>
                  </a:solidFill>
                  <a:latin typeface="Arial" pitchFamily="34" charset="0"/>
                </a:rPr>
                <a:t>Cùng sống trên một cánh đồng lúa, cỏ dại cạnh tranh chất dinh dưỡng với lúa nên khi cỏ dại phát triển thì năng suất lúa giảm,...</a:t>
              </a:r>
            </a:p>
          </p:txBody>
        </p:sp>
      </p:grpSp>
      <p:sp>
        <p:nvSpPr>
          <p:cNvPr id="15" name="TextBox 15"/>
          <p:cNvSpPr txBox="1"/>
          <p:nvPr/>
        </p:nvSpPr>
        <p:spPr>
          <a:xfrm>
            <a:off x="685621" y="287867"/>
            <a:ext cx="7513928" cy="384529"/>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 </a:t>
            </a:r>
            <a:r>
              <a:rPr lang="en-US" sz="2300" b="1" dirty="0" smtClean="0">
                <a:solidFill>
                  <a:srgbClr val="FFFFFF"/>
                </a:solidFill>
                <a:latin typeface="Arial" pitchFamily="34" charset="0"/>
              </a:rPr>
              <a:t>NHÂN </a:t>
            </a:r>
            <a:r>
              <a:rPr lang="en-US" sz="2300" b="1" dirty="0">
                <a:solidFill>
                  <a:srgbClr val="FFFFFF"/>
                </a:solidFill>
                <a:latin typeface="Arial" pitchFamily="34" charset="0"/>
              </a:rPr>
              <a:t>TỐ SINH </a:t>
            </a:r>
            <a:r>
              <a:rPr lang="en-US" sz="2300" b="1" dirty="0" smtClean="0">
                <a:solidFill>
                  <a:srgbClr val="FFFFFF"/>
                </a:solidFill>
                <a:latin typeface="Arial" pitchFamily="34" charset="0"/>
              </a:rPr>
              <a:t>THÁI</a:t>
            </a:r>
            <a:endParaRPr lang="en-US" sz="2300" b="1" dirty="0">
              <a:solidFill>
                <a:srgbClr val="FFFFFF"/>
              </a:solidFill>
              <a:latin typeface="Arial" pitchFamily="34" charset="0"/>
            </a:endParaRPr>
          </a:p>
        </p:txBody>
      </p:sp>
      <p:sp>
        <p:nvSpPr>
          <p:cNvPr id="16" name="TextBox 16"/>
          <p:cNvSpPr txBox="1"/>
          <p:nvPr/>
        </p:nvSpPr>
        <p:spPr>
          <a:xfrm>
            <a:off x="898114" y="1341402"/>
            <a:ext cx="10392597" cy="84946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Các nhân tố của môi trường có tác động tới sinh vật được gọi là nhân tố sinh thái của sinh vật đó, chúng được chia thành hai nhóm:</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577241" y="0"/>
            <a:ext cx="1611584" cy="1035713"/>
          </a:xfrm>
          <a:custGeom>
            <a:avLst/>
            <a:gdLst/>
            <a:ahLst/>
            <a:cxnLst/>
            <a:rect l="l" t="t" r="r" b="b"/>
            <a:pathLst>
              <a:path w="2418006" h="1553569">
                <a:moveTo>
                  <a:pt x="0" y="0"/>
                </a:moveTo>
                <a:lnTo>
                  <a:pt x="2418006" y="0"/>
                </a:lnTo>
                <a:lnTo>
                  <a:pt x="2418006" y="1553569"/>
                </a:lnTo>
                <a:lnTo>
                  <a:pt x="0" y="155356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531812" y="1828800"/>
            <a:ext cx="3338538" cy="2612096"/>
            <a:chOff x="0" y="0"/>
            <a:chExt cx="6678815" cy="10239546"/>
          </a:xfrm>
        </p:grpSpPr>
        <p:grpSp>
          <p:nvGrpSpPr>
            <p:cNvPr id="7" name="Group 7"/>
            <p:cNvGrpSpPr/>
            <p:nvPr/>
          </p:nvGrpSpPr>
          <p:grpSpPr>
            <a:xfrm>
              <a:off x="0" y="0"/>
              <a:ext cx="6678815" cy="10239546"/>
              <a:chOff x="0" y="0"/>
              <a:chExt cx="1319272" cy="2022626"/>
            </a:xfrm>
          </p:grpSpPr>
          <p:sp>
            <p:nvSpPr>
              <p:cNvPr id="8" name="Freeform 8"/>
              <p:cNvSpPr/>
              <p:nvPr/>
            </p:nvSpPr>
            <p:spPr>
              <a:xfrm>
                <a:off x="0" y="0"/>
                <a:ext cx="1319272" cy="2022626"/>
              </a:xfrm>
              <a:custGeom>
                <a:avLst/>
                <a:gdLst/>
                <a:ahLst/>
                <a:cxnLst/>
                <a:rect l="l" t="t" r="r" b="b"/>
                <a:pathLst>
                  <a:path w="1319272" h="2022626">
                    <a:moveTo>
                      <a:pt x="0" y="0"/>
                    </a:moveTo>
                    <a:lnTo>
                      <a:pt x="1319272" y="0"/>
                    </a:lnTo>
                    <a:lnTo>
                      <a:pt x="1319272" y="2022626"/>
                    </a:lnTo>
                    <a:lnTo>
                      <a:pt x="0" y="2022626"/>
                    </a:lnTo>
                    <a:close/>
                  </a:path>
                </a:pathLst>
              </a:custGeom>
              <a:solidFill>
                <a:srgbClr val="FFDE59"/>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0" name="TextBox 10"/>
            <p:cNvSpPr txBox="1"/>
            <p:nvPr/>
          </p:nvSpPr>
          <p:spPr>
            <a:xfrm>
              <a:off x="217197" y="159364"/>
              <a:ext cx="6244420" cy="5018682"/>
            </a:xfrm>
            <a:prstGeom prst="rect">
              <a:avLst/>
            </a:prstGeom>
          </p:spPr>
          <p:txBody>
            <a:bodyPr lIns="0" tIns="0" rIns="0" bIns="0" rtlCol="0" anchor="t">
              <a:spAutoFit/>
            </a:bodyPr>
            <a:lstStyle/>
            <a:p>
              <a:pPr algn="just">
                <a:lnSpc>
                  <a:spcPct val="120000"/>
                </a:lnSpc>
              </a:pPr>
              <a:r>
                <a:rPr lang="vi-VN" sz="2300" b="1" dirty="0">
                  <a:solidFill>
                    <a:srgbClr val="000000"/>
                  </a:solidFill>
                  <a:latin typeface="Arial" pitchFamily="34" charset="0"/>
                </a:rPr>
                <a:t>Phân loại các nhân tố trong môi trường của cây xanh ở hình 41.1 vào nhóm nhân tố vô sinh và nhân tố hữu sinh.</a:t>
              </a:r>
              <a:endParaRPr lang="en-US" sz="2300" b="1" dirty="0">
                <a:solidFill>
                  <a:srgbClr val="000000"/>
                </a:solidFill>
                <a:latin typeface="Arial" pitchFamily="34" charset="0"/>
              </a:endParaRPr>
            </a:p>
          </p:txBody>
        </p:sp>
      </p:grpSp>
      <p:sp>
        <p:nvSpPr>
          <p:cNvPr id="20" name="TextBox 20"/>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 </a:t>
            </a:r>
            <a:r>
              <a:rPr lang="en-US" sz="2300" b="1" dirty="0" smtClean="0">
                <a:solidFill>
                  <a:srgbClr val="FFFFFF"/>
                </a:solidFill>
                <a:latin typeface="Arial" pitchFamily="34" charset="0"/>
              </a:rPr>
              <a:t>NHÂN TỐ SINH THÁI</a:t>
            </a:r>
            <a:endParaRPr lang="en-US" sz="2300" b="1" dirty="0">
              <a:solidFill>
                <a:srgbClr val="FFFFFF"/>
              </a:solidFill>
              <a:latin typeface="Arial" pitchFamily="34" charset="0"/>
            </a:endParaRPr>
          </a:p>
        </p:txBody>
      </p:sp>
      <p:pic>
        <p:nvPicPr>
          <p:cNvPr id="21" name="Picture 2" descr="Chuyên Đề KHTN 8 Kết Nối Tri Thức Bài 41 Môi Trường Và Các Nhân Tố Sinh  Thái - Sinh Học 8 - Thư Viện Học Liệ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0074" y="1729195"/>
            <a:ext cx="7778949" cy="457188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31812" y="4640211"/>
            <a:ext cx="2743200" cy="446276"/>
          </a:xfrm>
          <a:prstGeom prst="rect">
            <a:avLst/>
          </a:prstGeom>
          <a:noFill/>
        </p:spPr>
        <p:txBody>
          <a:bodyPr wrap="square" rtlCol="0">
            <a:spAutoFit/>
          </a:bodyPr>
          <a:lstStyle/>
          <a:p>
            <a:r>
              <a:rPr lang="en-US" sz="2300" dirty="0" err="1" smtClean="0"/>
              <a:t>Đáp</a:t>
            </a:r>
            <a:r>
              <a:rPr lang="en-US" sz="2300" dirty="0" smtClean="0"/>
              <a:t> </a:t>
            </a:r>
            <a:r>
              <a:rPr lang="en-US" sz="2300" dirty="0" err="1" smtClean="0"/>
              <a:t>án</a:t>
            </a:r>
            <a:endParaRPr lang="en-US" sz="23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577241" y="0"/>
            <a:ext cx="1611584" cy="1035713"/>
          </a:xfrm>
          <a:custGeom>
            <a:avLst/>
            <a:gdLst/>
            <a:ahLst/>
            <a:cxnLst/>
            <a:rect l="l" t="t" r="r" b="b"/>
            <a:pathLst>
              <a:path w="2418006" h="1553569">
                <a:moveTo>
                  <a:pt x="0" y="0"/>
                </a:moveTo>
                <a:lnTo>
                  <a:pt x="2418006" y="0"/>
                </a:lnTo>
                <a:lnTo>
                  <a:pt x="2418006" y="1553569"/>
                </a:lnTo>
                <a:lnTo>
                  <a:pt x="0" y="155356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685621" y="287867"/>
            <a:ext cx="7513928" cy="384529"/>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a:t>
            </a:r>
            <a:r>
              <a:rPr lang="en-US" sz="2300" b="1" dirty="0" smtClean="0">
                <a:solidFill>
                  <a:srgbClr val="FFFFFF"/>
                </a:solidFill>
                <a:latin typeface="Arial" pitchFamily="34" charset="0"/>
              </a:rPr>
              <a:t>. NHÂN </a:t>
            </a:r>
            <a:r>
              <a:rPr lang="en-US" sz="2300" b="1" dirty="0">
                <a:solidFill>
                  <a:srgbClr val="FFFFFF"/>
                </a:solidFill>
                <a:latin typeface="Arial" pitchFamily="34" charset="0"/>
              </a:rPr>
              <a:t>TỐ SINH </a:t>
            </a:r>
            <a:r>
              <a:rPr lang="en-US" sz="2300" b="1" dirty="0" smtClean="0">
                <a:solidFill>
                  <a:srgbClr val="FFFFFF"/>
                </a:solidFill>
                <a:latin typeface="Arial" pitchFamily="34" charset="0"/>
              </a:rPr>
              <a:t>THÁI</a:t>
            </a:r>
            <a:endParaRPr lang="en-US" sz="2300" b="1" dirty="0">
              <a:solidFill>
                <a:srgbClr val="FFFFFF"/>
              </a:solidFill>
              <a:latin typeface="Arial"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1237661464"/>
              </p:ext>
            </p:extLst>
          </p:nvPr>
        </p:nvGraphicFramePr>
        <p:xfrm>
          <a:off x="685621" y="2514600"/>
          <a:ext cx="10893604" cy="2194560"/>
        </p:xfrm>
        <a:graphic>
          <a:graphicData uri="http://schemas.openxmlformats.org/drawingml/2006/table">
            <a:tbl>
              <a:tblPr firstRow="1" firstCol="1" bandRow="1">
                <a:tableStyleId>{BDBED569-4797-4DF1-A0F4-6AAB3CD982D8}</a:tableStyleId>
              </a:tblPr>
              <a:tblGrid>
                <a:gridCol w="5193983">
                  <a:extLst>
                    <a:ext uri="{9D8B030D-6E8A-4147-A177-3AD203B41FA5}">
                      <a16:colId xmlns:a16="http://schemas.microsoft.com/office/drawing/2014/main" val="20000"/>
                    </a:ext>
                  </a:extLst>
                </a:gridCol>
                <a:gridCol w="5699621">
                  <a:extLst>
                    <a:ext uri="{9D8B030D-6E8A-4147-A177-3AD203B41FA5}">
                      <a16:colId xmlns:a16="http://schemas.microsoft.com/office/drawing/2014/main" val="20001"/>
                    </a:ext>
                  </a:extLst>
                </a:gridCol>
              </a:tblGrid>
              <a:tr h="355259">
                <a:tc>
                  <a:txBody>
                    <a:bodyPr/>
                    <a:lstStyle/>
                    <a:p>
                      <a:pPr marL="0" marR="0" algn="ctr">
                        <a:lnSpc>
                          <a:spcPct val="120000"/>
                        </a:lnSpc>
                        <a:spcBef>
                          <a:spcPts val="0"/>
                        </a:spcBef>
                        <a:spcAft>
                          <a:spcPts val="0"/>
                        </a:spcAft>
                        <a:tabLst>
                          <a:tab pos="180340" algn="l"/>
                          <a:tab pos="1440180" algn="l"/>
                          <a:tab pos="2970530" algn="l"/>
                          <a:tab pos="4500880" algn="l"/>
                        </a:tabLst>
                      </a:pPr>
                      <a:r>
                        <a:rPr lang="en-US" sz="2400">
                          <a:effectLst/>
                        </a:rPr>
                        <a:t>Nhóm nhân tố sinh thái vô sinh</a:t>
                      </a:r>
                      <a:endParaRPr lang="en-US" sz="2400">
                        <a:effectLst/>
                        <a:latin typeface="Arial" pitchFamily="34" charset="0"/>
                        <a:ea typeface="Calibri"/>
                        <a:cs typeface="Arial" pitchFamily="34" charset="0"/>
                      </a:endParaRPr>
                    </a:p>
                  </a:txBody>
                  <a:tcPr marL="60830" marR="60830" marT="0" marB="0"/>
                </a:tc>
                <a:tc>
                  <a:txBody>
                    <a:bodyPr/>
                    <a:lstStyle/>
                    <a:p>
                      <a:pPr marL="0" marR="0" algn="ctr">
                        <a:lnSpc>
                          <a:spcPct val="120000"/>
                        </a:lnSpc>
                        <a:spcBef>
                          <a:spcPts val="0"/>
                        </a:spcBef>
                        <a:spcAft>
                          <a:spcPts val="0"/>
                        </a:spcAft>
                        <a:tabLst>
                          <a:tab pos="180340" algn="l"/>
                          <a:tab pos="1440180" algn="l"/>
                          <a:tab pos="2970530" algn="l"/>
                          <a:tab pos="4500880" algn="l"/>
                        </a:tabLst>
                      </a:pPr>
                      <a:r>
                        <a:rPr lang="en-US" sz="2400">
                          <a:effectLst/>
                        </a:rPr>
                        <a:t>Nhóm nhân tố sinh thái hữu sinh</a:t>
                      </a:r>
                      <a:endParaRPr lang="en-US" sz="2400">
                        <a:effectLst/>
                        <a:latin typeface="Arial" pitchFamily="34" charset="0"/>
                        <a:ea typeface="Calibri"/>
                        <a:cs typeface="Arial" pitchFamily="34" charset="0"/>
                      </a:endParaRPr>
                    </a:p>
                  </a:txBody>
                  <a:tcPr marL="60830" marR="60830" marT="0" marB="0"/>
                </a:tc>
                <a:extLst>
                  <a:ext uri="{0D108BD9-81ED-4DB2-BD59-A6C34878D82A}">
                    <a16:rowId xmlns:a16="http://schemas.microsoft.com/office/drawing/2014/main" val="10000"/>
                  </a:ext>
                </a:extLst>
              </a:tr>
              <a:tr h="1397341">
                <a:tc>
                  <a:txBody>
                    <a:bodyPr/>
                    <a:lstStyle/>
                    <a:p>
                      <a:pPr marL="0" marR="0" algn="just" defTabSz="609448" rtl="0" eaLnBrk="1" latinLnBrk="0" hangingPunct="1">
                        <a:lnSpc>
                          <a:spcPct val="120000"/>
                        </a:lnSpc>
                        <a:spcBef>
                          <a:spcPts val="0"/>
                        </a:spcBef>
                        <a:spcAft>
                          <a:spcPts val="0"/>
                        </a:spcAft>
                        <a:tabLst>
                          <a:tab pos="180340" algn="l"/>
                          <a:tab pos="1440180" algn="l"/>
                          <a:tab pos="2970530" algn="l"/>
                          <a:tab pos="4500880" algn="l"/>
                        </a:tabLst>
                      </a:pPr>
                      <a:r>
                        <a:rPr lang="en-US" sz="2400" kern="1200" dirty="0" err="1" smtClean="0">
                          <a:effectLst/>
                        </a:rPr>
                        <a:t>Ánh</a:t>
                      </a:r>
                      <a:r>
                        <a:rPr lang="en-US" sz="2400" kern="1200" dirty="0" smtClean="0">
                          <a:effectLst/>
                        </a:rPr>
                        <a:t> </a:t>
                      </a:r>
                      <a:r>
                        <a:rPr lang="en-US" sz="2400" kern="1200" dirty="0" err="1" smtClean="0">
                          <a:effectLst/>
                        </a:rPr>
                        <a:t>sáng</a:t>
                      </a:r>
                      <a:r>
                        <a:rPr lang="en-US" sz="2400" kern="1200" dirty="0" smtClean="0">
                          <a:effectLst/>
                        </a:rPr>
                        <a:t>, </a:t>
                      </a:r>
                      <a:r>
                        <a:rPr lang="en-US" sz="2400" kern="1200" dirty="0" err="1" smtClean="0">
                          <a:effectLst/>
                        </a:rPr>
                        <a:t>độ</a:t>
                      </a:r>
                      <a:r>
                        <a:rPr lang="en-US" sz="2400" kern="1200" dirty="0" smtClean="0">
                          <a:effectLst/>
                        </a:rPr>
                        <a:t> </a:t>
                      </a:r>
                      <a:r>
                        <a:rPr lang="en-US" sz="2400" kern="1200" dirty="0" err="1" smtClean="0">
                          <a:effectLst/>
                        </a:rPr>
                        <a:t>ẩm</a:t>
                      </a:r>
                      <a:r>
                        <a:rPr lang="en-US" sz="2400" kern="1200" dirty="0" smtClean="0">
                          <a:effectLst/>
                        </a:rPr>
                        <a:t>, </a:t>
                      </a:r>
                      <a:r>
                        <a:rPr lang="en-US" sz="2400" kern="1200" dirty="0" err="1" smtClean="0">
                          <a:effectLst/>
                        </a:rPr>
                        <a:t>nhiệt</a:t>
                      </a:r>
                      <a:r>
                        <a:rPr lang="en-US" sz="2400" kern="1200" dirty="0" smtClean="0">
                          <a:effectLst/>
                        </a:rPr>
                        <a:t> </a:t>
                      </a:r>
                      <a:r>
                        <a:rPr lang="en-US" sz="2400" kern="1200" dirty="0" err="1" smtClean="0">
                          <a:effectLst/>
                        </a:rPr>
                        <a:t>độ</a:t>
                      </a:r>
                      <a:r>
                        <a:rPr lang="en-US" sz="2400" kern="1200" dirty="0" smtClean="0">
                          <a:effectLst/>
                        </a:rPr>
                        <a:t>, </a:t>
                      </a:r>
                      <a:r>
                        <a:rPr lang="en-US" sz="2400" kern="1200" dirty="0" err="1" smtClean="0">
                          <a:effectLst/>
                        </a:rPr>
                        <a:t>gió</a:t>
                      </a:r>
                      <a:r>
                        <a:rPr lang="en-US" sz="2400" kern="1200" dirty="0" smtClean="0">
                          <a:effectLst/>
                        </a:rPr>
                        <a:t>, </a:t>
                      </a:r>
                      <a:r>
                        <a:rPr lang="en-US" sz="2400" kern="1200" dirty="0" err="1" smtClean="0">
                          <a:effectLst/>
                        </a:rPr>
                        <a:t>mây</a:t>
                      </a:r>
                      <a:r>
                        <a:rPr lang="en-US" sz="2400" kern="1200" dirty="0" smtClean="0">
                          <a:effectLst/>
                        </a:rPr>
                        <a:t>, </a:t>
                      </a:r>
                      <a:r>
                        <a:rPr lang="en-US" sz="2400" kern="1200" dirty="0" err="1" smtClean="0">
                          <a:effectLst/>
                        </a:rPr>
                        <a:t>khí</a:t>
                      </a:r>
                      <a:r>
                        <a:rPr lang="en-US" sz="2400" kern="1200" dirty="0" smtClean="0">
                          <a:effectLst/>
                        </a:rPr>
                        <a:t> O</a:t>
                      </a:r>
                      <a:r>
                        <a:rPr lang="en-US" sz="2400" kern="1200" baseline="-25000" dirty="0" smtClean="0">
                          <a:effectLst/>
                        </a:rPr>
                        <a:t>2</a:t>
                      </a:r>
                      <a:r>
                        <a:rPr lang="en-US" sz="2400" kern="1200" dirty="0" smtClean="0">
                          <a:effectLst/>
                        </a:rPr>
                        <a:t>, </a:t>
                      </a:r>
                      <a:r>
                        <a:rPr lang="en-US" sz="2400" kern="1200" dirty="0" err="1" smtClean="0">
                          <a:effectLst/>
                        </a:rPr>
                        <a:t>khí</a:t>
                      </a:r>
                      <a:r>
                        <a:rPr lang="en-US" sz="2400" kern="1200" dirty="0" smtClean="0">
                          <a:effectLst/>
                        </a:rPr>
                        <a:t> CO</a:t>
                      </a:r>
                      <a:r>
                        <a:rPr lang="en-US" sz="2400" kern="1200" baseline="-25000" dirty="0" smtClean="0">
                          <a:effectLst/>
                        </a:rPr>
                        <a:t>2</a:t>
                      </a:r>
                      <a:endParaRPr lang="en-US" sz="2400" b="1" kern="1200" baseline="-25000" dirty="0">
                        <a:solidFill>
                          <a:schemeClr val="tx1"/>
                        </a:solidFill>
                        <a:effectLst/>
                        <a:latin typeface="+mn-lt"/>
                        <a:ea typeface="+mn-ea"/>
                        <a:cs typeface="+mn-cs"/>
                      </a:endParaRPr>
                    </a:p>
                  </a:txBody>
                  <a:tcPr marL="60830" marR="60830" marT="0" marB="0"/>
                </a:tc>
                <a:tc>
                  <a:txBody>
                    <a:bodyPr/>
                    <a:lstStyle/>
                    <a:p>
                      <a:pPr marL="0" marR="0" algn="just" defTabSz="609448" rtl="0" eaLnBrk="1" latinLnBrk="0" hangingPunct="1">
                        <a:lnSpc>
                          <a:spcPct val="120000"/>
                        </a:lnSpc>
                        <a:spcBef>
                          <a:spcPts val="0"/>
                        </a:spcBef>
                        <a:spcAft>
                          <a:spcPts val="0"/>
                        </a:spcAft>
                        <a:tabLst>
                          <a:tab pos="180340" algn="l"/>
                          <a:tab pos="1440180" algn="l"/>
                          <a:tab pos="2970530" algn="l"/>
                          <a:tab pos="4500880" algn="l"/>
                        </a:tabLst>
                      </a:pPr>
                      <a:r>
                        <a:rPr lang="en-US" sz="2400" kern="1200" dirty="0" smtClean="0">
                          <a:effectLst/>
                        </a:rPr>
                        <a:t>C</a:t>
                      </a:r>
                      <a:r>
                        <a:rPr lang="vi-VN" sz="2400" kern="1200" dirty="0" smtClean="0">
                          <a:effectLst/>
                        </a:rPr>
                        <a:t>ôn trùng, con người, con bò, nhà máy, ô tô</a:t>
                      </a:r>
                    </a:p>
                    <a:p>
                      <a:pPr marL="0" marR="0" algn="just" defTabSz="609448" rtl="0" eaLnBrk="1" latinLnBrk="0" hangingPunct="1">
                        <a:lnSpc>
                          <a:spcPct val="120000"/>
                        </a:lnSpc>
                        <a:spcBef>
                          <a:spcPts val="0"/>
                        </a:spcBef>
                        <a:spcAft>
                          <a:spcPts val="0"/>
                        </a:spcAft>
                        <a:tabLst>
                          <a:tab pos="180340" algn="l"/>
                          <a:tab pos="1440180" algn="l"/>
                          <a:tab pos="2970530" algn="l"/>
                          <a:tab pos="4500880" algn="l"/>
                        </a:tabLst>
                      </a:pPr>
                      <a:r>
                        <a:rPr lang="vi-VN" sz="2400" kern="1200" dirty="0" smtClean="0">
                          <a:effectLst/>
                        </a:rPr>
                        <a:t/>
                      </a:r>
                      <a:br>
                        <a:rPr lang="vi-VN" sz="2400" kern="1200" dirty="0" smtClean="0">
                          <a:effectLst/>
                        </a:rPr>
                      </a:br>
                      <a:endParaRPr lang="en-US" sz="2400" b="1" kern="1200" dirty="0">
                        <a:solidFill>
                          <a:schemeClr val="tx1"/>
                        </a:solidFill>
                        <a:effectLst/>
                        <a:latin typeface="+mn-lt"/>
                        <a:ea typeface="+mn-ea"/>
                        <a:cs typeface="+mn-cs"/>
                      </a:endParaRPr>
                    </a:p>
                  </a:txBody>
                  <a:tcPr marL="60830" marR="60830" marT="0" marB="0"/>
                </a:tc>
                <a:extLst>
                  <a:ext uri="{0D108BD9-81ED-4DB2-BD59-A6C34878D82A}">
                    <a16:rowId xmlns:a16="http://schemas.microsoft.com/office/drawing/2014/main" val="10001"/>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10577241" y="0"/>
            <a:ext cx="1611584" cy="1035713"/>
          </a:xfrm>
          <a:custGeom>
            <a:avLst/>
            <a:gdLst/>
            <a:ahLst/>
            <a:cxnLst/>
            <a:rect l="l" t="t" r="r" b="b"/>
            <a:pathLst>
              <a:path w="2418006" h="1553569">
                <a:moveTo>
                  <a:pt x="0" y="0"/>
                </a:moveTo>
                <a:lnTo>
                  <a:pt x="2418006" y="0"/>
                </a:lnTo>
                <a:lnTo>
                  <a:pt x="2418006" y="1553569"/>
                </a:lnTo>
                <a:lnTo>
                  <a:pt x="0" y="155356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201818"/>
            <a:ext cx="10817582" cy="5320418"/>
            <a:chOff x="0" y="0"/>
            <a:chExt cx="4274726" cy="2101893"/>
          </a:xfrm>
        </p:grpSpPr>
        <p:sp>
          <p:nvSpPr>
            <p:cNvPr id="7" name="Freeform 7"/>
            <p:cNvSpPr/>
            <p:nvPr/>
          </p:nvSpPr>
          <p:spPr>
            <a:xfrm>
              <a:off x="0" y="0"/>
              <a:ext cx="4274726" cy="2101893"/>
            </a:xfrm>
            <a:custGeom>
              <a:avLst/>
              <a:gdLst/>
              <a:ahLst/>
              <a:cxnLst/>
              <a:rect l="l" t="t" r="r" b="b"/>
              <a:pathLst>
                <a:path w="4274726" h="2101893">
                  <a:moveTo>
                    <a:pt x="0" y="0"/>
                  </a:moveTo>
                  <a:lnTo>
                    <a:pt x="4274726" y="0"/>
                  </a:lnTo>
                  <a:lnTo>
                    <a:pt x="4274726" y="2101893"/>
                  </a:lnTo>
                  <a:lnTo>
                    <a:pt x="0" y="2101893"/>
                  </a:lnTo>
                  <a:close/>
                </a:path>
              </a:pathLst>
            </a:custGeom>
            <a:gradFill rotWithShape="1">
              <a:gsLst>
                <a:gs pos="0">
                  <a:srgbClr val="FFF7AD">
                    <a:alpha val="100000"/>
                  </a:srgbClr>
                </a:gs>
                <a:gs pos="100000">
                  <a:srgbClr val="FFA9F9">
                    <a:alpha val="100000"/>
                  </a:srgbClr>
                </a:gs>
              </a:gsLst>
              <a:lin ang="0"/>
            </a:gra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146"/>
                </a:lnSpc>
              </a:pPr>
              <a:endParaRPr>
                <a:latin typeface="Arial" pitchFamily="34" charset="0"/>
              </a:endParaRPr>
            </a:p>
          </p:txBody>
        </p:sp>
      </p:grpSp>
      <p:grpSp>
        <p:nvGrpSpPr>
          <p:cNvPr id="9" name="Group 9"/>
          <p:cNvGrpSpPr/>
          <p:nvPr/>
        </p:nvGrpSpPr>
        <p:grpSpPr>
          <a:xfrm>
            <a:off x="898114" y="2400300"/>
            <a:ext cx="10392597" cy="3905527"/>
            <a:chOff x="0" y="0"/>
            <a:chExt cx="20790608" cy="7811053"/>
          </a:xfrm>
        </p:grpSpPr>
        <p:grpSp>
          <p:nvGrpSpPr>
            <p:cNvPr id="10" name="Group 10"/>
            <p:cNvGrpSpPr/>
            <p:nvPr/>
          </p:nvGrpSpPr>
          <p:grpSpPr>
            <a:xfrm>
              <a:off x="0" y="0"/>
              <a:ext cx="20790608" cy="7811053"/>
              <a:chOff x="0" y="0"/>
              <a:chExt cx="4106787" cy="1542924"/>
            </a:xfrm>
          </p:grpSpPr>
          <p:sp>
            <p:nvSpPr>
              <p:cNvPr id="11" name="Freeform 11"/>
              <p:cNvSpPr/>
              <p:nvPr/>
            </p:nvSpPr>
            <p:spPr>
              <a:xfrm>
                <a:off x="0" y="0"/>
                <a:ext cx="4106787" cy="1542924"/>
              </a:xfrm>
              <a:custGeom>
                <a:avLst/>
                <a:gdLst/>
                <a:ahLst/>
                <a:cxnLst/>
                <a:rect l="l" t="t" r="r" b="b"/>
                <a:pathLst>
                  <a:path w="4106787" h="1542924">
                    <a:moveTo>
                      <a:pt x="0" y="0"/>
                    </a:moveTo>
                    <a:lnTo>
                      <a:pt x="4106787" y="0"/>
                    </a:lnTo>
                    <a:lnTo>
                      <a:pt x="4106787" y="1542924"/>
                    </a:lnTo>
                    <a:lnTo>
                      <a:pt x="0" y="1542924"/>
                    </a:lnTo>
                    <a:close/>
                  </a:path>
                </a:pathLst>
              </a:custGeom>
              <a:gradFill rotWithShape="1">
                <a:gsLst>
                  <a:gs pos="0">
                    <a:srgbClr val="8C52FF">
                      <a:alpha val="100000"/>
                    </a:srgbClr>
                  </a:gs>
                  <a:gs pos="100000">
                    <a:srgbClr val="00BF63">
                      <a:alpha val="100000"/>
                    </a:srgbClr>
                  </a:gs>
                </a:gsLst>
                <a:lin ang="0"/>
              </a:gra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13" name="Freeform 13"/>
            <p:cNvSpPr/>
            <p:nvPr/>
          </p:nvSpPr>
          <p:spPr>
            <a:xfrm>
              <a:off x="11124673" y="232833"/>
              <a:ext cx="9430527" cy="7310967"/>
            </a:xfrm>
            <a:custGeom>
              <a:avLst/>
              <a:gdLst/>
              <a:ahLst/>
              <a:cxnLst/>
              <a:rect l="l" t="t" r="r" b="b"/>
              <a:pathLst>
                <a:path w="9430527" h="7310967">
                  <a:moveTo>
                    <a:pt x="0" y="0"/>
                  </a:moveTo>
                  <a:lnTo>
                    <a:pt x="9430526" y="0"/>
                  </a:lnTo>
                  <a:lnTo>
                    <a:pt x="9430526" y="7310967"/>
                  </a:lnTo>
                  <a:lnTo>
                    <a:pt x="0" y="7310967"/>
                  </a:lnTo>
                  <a:lnTo>
                    <a:pt x="0" y="0"/>
                  </a:lnTo>
                  <a:close/>
                </a:path>
              </a:pathLst>
            </a:custGeom>
            <a:blipFill>
              <a:blip r:embed="rId4"/>
              <a:stretch>
                <a:fillRect l="-7213" r="-7213"/>
              </a:stretch>
            </a:blipFill>
          </p:spPr>
        </p:sp>
        <p:sp>
          <p:nvSpPr>
            <p:cNvPr id="14" name="Freeform 14"/>
            <p:cNvSpPr/>
            <p:nvPr/>
          </p:nvSpPr>
          <p:spPr>
            <a:xfrm flipH="1">
              <a:off x="0" y="4460786"/>
              <a:ext cx="11124673" cy="3350267"/>
            </a:xfrm>
            <a:custGeom>
              <a:avLst/>
              <a:gdLst/>
              <a:ahLst/>
              <a:cxnLst/>
              <a:rect l="l" t="t" r="r" b="b"/>
              <a:pathLst>
                <a:path w="11124673" h="3350267">
                  <a:moveTo>
                    <a:pt x="11124673" y="0"/>
                  </a:moveTo>
                  <a:lnTo>
                    <a:pt x="0" y="0"/>
                  </a:lnTo>
                  <a:lnTo>
                    <a:pt x="0" y="3350267"/>
                  </a:lnTo>
                  <a:lnTo>
                    <a:pt x="11124673" y="3350267"/>
                  </a:lnTo>
                  <a:lnTo>
                    <a:pt x="11124673" y="0"/>
                  </a:lnTo>
                  <a:close/>
                </a:path>
              </a:pathLst>
            </a:custGeom>
            <a:blipFill>
              <a:blip r:embed="rId5"/>
              <a:stretch>
                <a:fillRect t="-73828" b="-47401"/>
              </a:stretch>
            </a:blipFill>
          </p:spPr>
        </p:sp>
        <p:sp>
          <p:nvSpPr>
            <p:cNvPr id="15" name="TextBox 15"/>
            <p:cNvSpPr txBox="1"/>
            <p:nvPr/>
          </p:nvSpPr>
          <p:spPr>
            <a:xfrm>
              <a:off x="443169" y="166160"/>
              <a:ext cx="10445118" cy="5946243"/>
            </a:xfrm>
            <a:prstGeom prst="rect">
              <a:avLst/>
            </a:prstGeom>
          </p:spPr>
          <p:txBody>
            <a:bodyPr lIns="0" tIns="0" rIns="0" bIns="0" rtlCol="0" anchor="t">
              <a:spAutoFit/>
            </a:bodyPr>
            <a:lstStyle/>
            <a:p>
              <a:pPr algn="just">
                <a:lnSpc>
                  <a:spcPct val="120000"/>
                </a:lnSpc>
                <a:spcBef>
                  <a:spcPct val="0"/>
                </a:spcBef>
              </a:pPr>
              <a:r>
                <a:rPr lang="en-US" sz="2300" b="1" dirty="0">
                  <a:solidFill>
                    <a:srgbClr val="000000"/>
                  </a:solidFill>
                  <a:latin typeface="Arial" pitchFamily="34" charset="0"/>
                </a:rPr>
                <a:t>C</a:t>
              </a:r>
              <a:r>
                <a:rPr lang="vi-VN" sz="2300" b="1" dirty="0" smtClean="0">
                  <a:solidFill>
                    <a:srgbClr val="000000"/>
                  </a:solidFill>
                  <a:latin typeface="Arial" pitchFamily="34" charset="0"/>
                </a:rPr>
                <a:t>on </a:t>
              </a:r>
              <a:r>
                <a:rPr lang="vi-VN" sz="2300" b="1" dirty="0">
                  <a:solidFill>
                    <a:srgbClr val="000000"/>
                  </a:solidFill>
                  <a:latin typeface="Arial" pitchFamily="34" charset="0"/>
                </a:rPr>
                <a:t>người có khả năng tác động và ảnh hưởng đến hầu hết đời sống của các sinh vật trong môi trường. Con người có thể làm thay đổi môi trường sống, điều kiện sống cũng như sự tăng trưởng của các sinh vật khác.</a:t>
              </a:r>
              <a:endParaRPr lang="en-US" sz="2300" b="1" dirty="0">
                <a:solidFill>
                  <a:srgbClr val="000000"/>
                </a:solidFill>
                <a:latin typeface="Arial" pitchFamily="34" charset="0"/>
              </a:endParaRPr>
            </a:p>
          </p:txBody>
        </p:sp>
      </p:grpSp>
      <p:sp>
        <p:nvSpPr>
          <p:cNvPr id="16" name="TextBox 16"/>
          <p:cNvSpPr txBox="1"/>
          <p:nvPr/>
        </p:nvSpPr>
        <p:spPr>
          <a:xfrm>
            <a:off x="685621" y="287867"/>
            <a:ext cx="7513928" cy="384529"/>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 </a:t>
            </a:r>
            <a:r>
              <a:rPr lang="en-US" sz="2300" b="1" dirty="0" smtClean="0">
                <a:solidFill>
                  <a:srgbClr val="FFFFFF"/>
                </a:solidFill>
                <a:latin typeface="Arial" pitchFamily="34" charset="0"/>
              </a:rPr>
              <a:t>NHÂN </a:t>
            </a:r>
            <a:r>
              <a:rPr lang="en-US" sz="2300" b="1" dirty="0">
                <a:solidFill>
                  <a:srgbClr val="FFFFFF"/>
                </a:solidFill>
                <a:latin typeface="Arial" pitchFamily="34" charset="0"/>
              </a:rPr>
              <a:t>TỐ SINH </a:t>
            </a:r>
            <a:r>
              <a:rPr lang="en-US" sz="2300" b="1" dirty="0" smtClean="0">
                <a:solidFill>
                  <a:srgbClr val="FFFFFF"/>
                </a:solidFill>
                <a:latin typeface="Arial" pitchFamily="34" charset="0"/>
              </a:rPr>
              <a:t>THÁI</a:t>
            </a:r>
            <a:endParaRPr lang="en-US" sz="2300" b="1" dirty="0">
              <a:solidFill>
                <a:srgbClr val="FFFFFF"/>
              </a:solidFill>
              <a:latin typeface="Arial" pitchFamily="34" charset="0"/>
            </a:endParaRPr>
          </a:p>
        </p:txBody>
      </p:sp>
      <p:sp>
        <p:nvSpPr>
          <p:cNvPr id="17" name="TextBox 17"/>
          <p:cNvSpPr txBox="1"/>
          <p:nvPr/>
        </p:nvSpPr>
        <p:spPr>
          <a:xfrm>
            <a:off x="898114" y="1341402"/>
            <a:ext cx="10392597" cy="810415"/>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Tại sao trong nhóm nhân tố hữu cơ thì con người đã yếu tố ảnh hưởng lớn nhất tới đời sống nhiều loài sinh vật?</a:t>
            </a:r>
            <a:endParaRPr lang="en-US" sz="2300" b="1" dirty="0">
              <a:solidFill>
                <a:srgbClr val="000000"/>
              </a:solidFill>
              <a:latin typeface="Arial" pitchFamily="34" charset="0"/>
            </a:endParaRPr>
          </a:p>
        </p:txBody>
      </p:sp>
    </p:spTree>
    <p:extLst>
      <p:ext uri="{BB962C8B-B14F-4D97-AF65-F5344CB8AC3E}">
        <p14:creationId xmlns:p14="http://schemas.microsoft.com/office/powerpoint/2010/main" val="18631352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4AAD">
                    <a:alpha val="100000"/>
                  </a:srgbClr>
                </a:gs>
                <a:gs pos="100000">
                  <a:srgbClr val="CB6CE6">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8731910" y="0"/>
            <a:ext cx="3456915" cy="1028700"/>
          </a:xfrm>
          <a:custGeom>
            <a:avLst/>
            <a:gdLst/>
            <a:ahLst/>
            <a:cxnLst/>
            <a:rect l="l" t="t" r="r" b="b"/>
            <a:pathLst>
              <a:path w="5186723" h="1543050">
                <a:moveTo>
                  <a:pt x="0" y="0"/>
                </a:moveTo>
                <a:lnTo>
                  <a:pt x="5186723" y="0"/>
                </a:lnTo>
                <a:lnTo>
                  <a:pt x="5186723" y="1543050"/>
                </a:lnTo>
                <a:lnTo>
                  <a:pt x="0" y="15430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167685"/>
            <a:ext cx="10817582" cy="992273"/>
            <a:chOff x="0" y="0"/>
            <a:chExt cx="21640800" cy="1984546"/>
          </a:xfrm>
        </p:grpSpPr>
        <p:grpSp>
          <p:nvGrpSpPr>
            <p:cNvPr id="7" name="Group 7"/>
            <p:cNvGrpSpPr/>
            <p:nvPr/>
          </p:nvGrpSpPr>
          <p:grpSpPr>
            <a:xfrm>
              <a:off x="0" y="0"/>
              <a:ext cx="21640800" cy="1984546"/>
              <a:chOff x="0" y="0"/>
              <a:chExt cx="4274726" cy="392009"/>
            </a:xfrm>
          </p:grpSpPr>
          <p:sp>
            <p:nvSpPr>
              <p:cNvPr id="8" name="Freeform 8"/>
              <p:cNvSpPr/>
              <p:nvPr/>
            </p:nvSpPr>
            <p:spPr>
              <a:xfrm>
                <a:off x="0" y="0"/>
                <a:ext cx="4274726" cy="392009"/>
              </a:xfrm>
              <a:custGeom>
                <a:avLst/>
                <a:gdLst/>
                <a:ahLst/>
                <a:cxnLst/>
                <a:rect l="l" t="t" r="r" b="b"/>
                <a:pathLst>
                  <a:path w="4274726" h="392009">
                    <a:moveTo>
                      <a:pt x="0" y="0"/>
                    </a:moveTo>
                    <a:lnTo>
                      <a:pt x="4274726" y="0"/>
                    </a:lnTo>
                    <a:lnTo>
                      <a:pt x="4274726" y="392009"/>
                    </a:lnTo>
                    <a:lnTo>
                      <a:pt x="0" y="392009"/>
                    </a:lnTo>
                    <a:close/>
                  </a:path>
                </a:pathLst>
              </a:custGeom>
              <a:gradFill rotWithShape="1">
                <a:gsLst>
                  <a:gs pos="0">
                    <a:srgbClr val="CDFFD8">
                      <a:alpha val="100000"/>
                    </a:srgbClr>
                  </a:gs>
                  <a:gs pos="100000">
                    <a:srgbClr val="94B9FF">
                      <a:alpha val="100000"/>
                    </a:srgbClr>
                  </a:gs>
                </a:gsLst>
                <a:lin ang="0"/>
              </a:gra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0" name="TextBox 10"/>
            <p:cNvSpPr txBox="1"/>
            <p:nvPr/>
          </p:nvSpPr>
          <p:spPr>
            <a:xfrm>
              <a:off x="703769" y="159364"/>
              <a:ext cx="20233263" cy="1698926"/>
            </a:xfrm>
            <a:prstGeom prst="rect">
              <a:avLst/>
            </a:prstGeom>
          </p:spPr>
          <p:txBody>
            <a:bodyPr lIns="0" tIns="0" rIns="0" bIns="0" rtlCol="0" anchor="t">
              <a:spAutoFit/>
            </a:bodyPr>
            <a:lstStyle/>
            <a:p>
              <a:pPr>
                <a:lnSpc>
                  <a:spcPct val="120000"/>
                </a:lnSpc>
                <a:spcBef>
                  <a:spcPct val="0"/>
                </a:spcBef>
              </a:pPr>
              <a:r>
                <a:rPr lang="en-US" sz="2300" b="1">
                  <a:solidFill>
                    <a:srgbClr val="000000"/>
                  </a:solidFill>
                  <a:latin typeface="Arial" pitchFamily="34" charset="0"/>
                </a:rPr>
                <a:t>Giới hạn chịu đựng của sinh vật đối với một nhân tố sinh thái nhất định gọi là giới hạn sinh thái. </a:t>
              </a:r>
            </a:p>
          </p:txBody>
        </p:sp>
      </p:grpSp>
      <p:sp>
        <p:nvSpPr>
          <p:cNvPr id="11" name="Freeform 11"/>
          <p:cNvSpPr/>
          <p:nvPr/>
        </p:nvSpPr>
        <p:spPr>
          <a:xfrm>
            <a:off x="6094413" y="2283832"/>
            <a:ext cx="5408791" cy="4424346"/>
          </a:xfrm>
          <a:custGeom>
            <a:avLst/>
            <a:gdLst/>
            <a:ahLst/>
            <a:cxnLst/>
            <a:rect l="l" t="t" r="r" b="b"/>
            <a:pathLst>
              <a:path w="8115300" h="6636519">
                <a:moveTo>
                  <a:pt x="0" y="0"/>
                </a:moveTo>
                <a:lnTo>
                  <a:pt x="8115300" y="0"/>
                </a:lnTo>
                <a:lnTo>
                  <a:pt x="8115300" y="6636519"/>
                </a:lnTo>
                <a:lnTo>
                  <a:pt x="0" y="6636519"/>
                </a:lnTo>
                <a:lnTo>
                  <a:pt x="0" y="0"/>
                </a:lnTo>
                <a:close/>
              </a:path>
            </a:pathLst>
          </a:custGeom>
          <a:blipFill>
            <a:blip r:embed="rId4"/>
            <a:stretch>
              <a:fillRect l="-17031" r="-17031"/>
            </a:stretch>
          </a:blipFill>
        </p:spPr>
      </p:sp>
      <p:sp>
        <p:nvSpPr>
          <p:cNvPr id="12" name="TextBox 12"/>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III. GIỚI HẠN SINH THÁI</a:t>
            </a:r>
          </a:p>
        </p:txBody>
      </p:sp>
      <p:grpSp>
        <p:nvGrpSpPr>
          <p:cNvPr id="13" name="Group 13"/>
          <p:cNvGrpSpPr/>
          <p:nvPr/>
        </p:nvGrpSpPr>
        <p:grpSpPr>
          <a:xfrm>
            <a:off x="685621" y="2283832"/>
            <a:ext cx="5203542" cy="2858561"/>
            <a:chOff x="0" y="0"/>
            <a:chExt cx="10409795" cy="5717121"/>
          </a:xfrm>
        </p:grpSpPr>
        <p:grpSp>
          <p:nvGrpSpPr>
            <p:cNvPr id="14" name="Group 14"/>
            <p:cNvGrpSpPr/>
            <p:nvPr/>
          </p:nvGrpSpPr>
          <p:grpSpPr>
            <a:xfrm>
              <a:off x="0" y="0"/>
              <a:ext cx="10409795" cy="5717121"/>
              <a:chOff x="0" y="0"/>
              <a:chExt cx="2848141" cy="1564216"/>
            </a:xfrm>
          </p:grpSpPr>
          <p:sp>
            <p:nvSpPr>
              <p:cNvPr id="15" name="Freeform 15"/>
              <p:cNvSpPr/>
              <p:nvPr/>
            </p:nvSpPr>
            <p:spPr>
              <a:xfrm>
                <a:off x="0" y="0"/>
                <a:ext cx="2848141" cy="1564216"/>
              </a:xfrm>
              <a:custGeom>
                <a:avLst/>
                <a:gdLst/>
                <a:ahLst/>
                <a:cxnLst/>
                <a:rect l="l" t="t" r="r" b="b"/>
                <a:pathLst>
                  <a:path w="2848141" h="1564216">
                    <a:moveTo>
                      <a:pt x="2723681" y="59690"/>
                    </a:moveTo>
                    <a:cubicBezTo>
                      <a:pt x="2759241" y="59690"/>
                      <a:pt x="2788451" y="88900"/>
                      <a:pt x="2788451" y="124460"/>
                    </a:cubicBezTo>
                    <a:lnTo>
                      <a:pt x="2788451" y="1439756"/>
                    </a:lnTo>
                    <a:cubicBezTo>
                      <a:pt x="2788451" y="1475316"/>
                      <a:pt x="2759241" y="1504526"/>
                      <a:pt x="2723681" y="1504526"/>
                    </a:cubicBezTo>
                    <a:lnTo>
                      <a:pt x="124460" y="1504526"/>
                    </a:lnTo>
                    <a:cubicBezTo>
                      <a:pt x="88900" y="1504526"/>
                      <a:pt x="59690" y="1475316"/>
                      <a:pt x="59690" y="1439756"/>
                    </a:cubicBezTo>
                    <a:lnTo>
                      <a:pt x="59690" y="124460"/>
                    </a:lnTo>
                    <a:cubicBezTo>
                      <a:pt x="59690" y="88900"/>
                      <a:pt x="88900" y="59690"/>
                      <a:pt x="124460" y="59690"/>
                    </a:cubicBezTo>
                    <a:lnTo>
                      <a:pt x="2723681" y="59690"/>
                    </a:lnTo>
                    <a:moveTo>
                      <a:pt x="2723681" y="0"/>
                    </a:moveTo>
                    <a:lnTo>
                      <a:pt x="124460" y="0"/>
                    </a:lnTo>
                    <a:cubicBezTo>
                      <a:pt x="55880" y="0"/>
                      <a:pt x="0" y="55880"/>
                      <a:pt x="0" y="124460"/>
                    </a:cubicBezTo>
                    <a:lnTo>
                      <a:pt x="0" y="1439756"/>
                    </a:lnTo>
                    <a:cubicBezTo>
                      <a:pt x="0" y="1508336"/>
                      <a:pt x="55880" y="1564216"/>
                      <a:pt x="124460" y="1564216"/>
                    </a:cubicBezTo>
                    <a:lnTo>
                      <a:pt x="2723681" y="1564216"/>
                    </a:lnTo>
                    <a:cubicBezTo>
                      <a:pt x="2792261" y="1564216"/>
                      <a:pt x="2848141" y="1508336"/>
                      <a:pt x="2848141" y="1439756"/>
                    </a:cubicBezTo>
                    <a:lnTo>
                      <a:pt x="2848141" y="124460"/>
                    </a:lnTo>
                    <a:cubicBezTo>
                      <a:pt x="2848141" y="55880"/>
                      <a:pt x="2792261" y="0"/>
                      <a:pt x="2723681" y="0"/>
                    </a:cubicBezTo>
                    <a:close/>
                  </a:path>
                </a:pathLst>
              </a:custGeom>
              <a:solidFill>
                <a:srgbClr val="074F68"/>
              </a:solidFill>
            </p:spPr>
          </p:sp>
        </p:grpSp>
        <p:sp>
          <p:nvSpPr>
            <p:cNvPr id="16" name="TextBox 16"/>
            <p:cNvSpPr txBox="1"/>
            <p:nvPr/>
          </p:nvSpPr>
          <p:spPr>
            <a:xfrm>
              <a:off x="463508" y="365125"/>
              <a:ext cx="9482778" cy="517064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Trong giới hạn sinh thái có khoảng thuận lợi và điểm cực thuận cho sự sinh trưởng và phát triển của sinh vật. Ngoài giới hạn sinh thái, sinh vật sẽ không tồn tại được</a:t>
              </a:r>
            </a:p>
          </p:txBody>
        </p:sp>
      </p:grpSp>
      <p:sp>
        <p:nvSpPr>
          <p:cNvPr id="17" name="TextBox 17"/>
          <p:cNvSpPr txBox="1"/>
          <p:nvPr/>
        </p:nvSpPr>
        <p:spPr>
          <a:xfrm>
            <a:off x="685621" y="5158317"/>
            <a:ext cx="5203542" cy="1723549"/>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Giới hạn chịu đựng về nhiệt độ của cá rô phi ở Việt Nam là từ 5,6°C đến 42°C còn ở loài xương rồng sa mạc là từ 0°C đến 56°C</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4AAD">
                    <a:alpha val="100000"/>
                  </a:srgbClr>
                </a:gs>
                <a:gs pos="100000">
                  <a:srgbClr val="CB6CE6">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8731910" y="0"/>
            <a:ext cx="3456915" cy="1028700"/>
          </a:xfrm>
          <a:custGeom>
            <a:avLst/>
            <a:gdLst/>
            <a:ahLst/>
            <a:cxnLst/>
            <a:rect l="l" t="t" r="r" b="b"/>
            <a:pathLst>
              <a:path w="5186723" h="1543050">
                <a:moveTo>
                  <a:pt x="0" y="0"/>
                </a:moveTo>
                <a:lnTo>
                  <a:pt x="5186723" y="0"/>
                </a:lnTo>
                <a:lnTo>
                  <a:pt x="5186723" y="1543050"/>
                </a:lnTo>
                <a:lnTo>
                  <a:pt x="0" y="15430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167685"/>
            <a:ext cx="10817582" cy="992273"/>
            <a:chOff x="0" y="0"/>
            <a:chExt cx="21640800" cy="1984546"/>
          </a:xfrm>
        </p:grpSpPr>
        <p:grpSp>
          <p:nvGrpSpPr>
            <p:cNvPr id="7" name="Group 7"/>
            <p:cNvGrpSpPr/>
            <p:nvPr/>
          </p:nvGrpSpPr>
          <p:grpSpPr>
            <a:xfrm>
              <a:off x="0" y="0"/>
              <a:ext cx="21640800" cy="1984546"/>
              <a:chOff x="0" y="0"/>
              <a:chExt cx="4274726" cy="392009"/>
            </a:xfrm>
          </p:grpSpPr>
          <p:sp>
            <p:nvSpPr>
              <p:cNvPr id="8" name="Freeform 8"/>
              <p:cNvSpPr/>
              <p:nvPr/>
            </p:nvSpPr>
            <p:spPr>
              <a:xfrm>
                <a:off x="0" y="0"/>
                <a:ext cx="4274726" cy="392009"/>
              </a:xfrm>
              <a:custGeom>
                <a:avLst/>
                <a:gdLst/>
                <a:ahLst/>
                <a:cxnLst/>
                <a:rect l="l" t="t" r="r" b="b"/>
                <a:pathLst>
                  <a:path w="4274726" h="392009">
                    <a:moveTo>
                      <a:pt x="0" y="0"/>
                    </a:moveTo>
                    <a:lnTo>
                      <a:pt x="4274726" y="0"/>
                    </a:lnTo>
                    <a:lnTo>
                      <a:pt x="4274726" y="392009"/>
                    </a:lnTo>
                    <a:lnTo>
                      <a:pt x="0" y="392009"/>
                    </a:lnTo>
                    <a:close/>
                  </a:path>
                </a:pathLst>
              </a:custGeom>
              <a:gradFill rotWithShape="1">
                <a:gsLst>
                  <a:gs pos="0">
                    <a:srgbClr val="CDFFD8">
                      <a:alpha val="100000"/>
                    </a:srgbClr>
                  </a:gs>
                  <a:gs pos="100000">
                    <a:srgbClr val="94B9FF">
                      <a:alpha val="100000"/>
                    </a:srgbClr>
                  </a:gs>
                </a:gsLst>
                <a:lin ang="0"/>
              </a:gra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0" name="TextBox 10"/>
            <p:cNvSpPr txBox="1"/>
            <p:nvPr/>
          </p:nvSpPr>
          <p:spPr>
            <a:xfrm>
              <a:off x="703769" y="159364"/>
              <a:ext cx="20233263" cy="1698926"/>
            </a:xfrm>
            <a:prstGeom prst="rect">
              <a:avLst/>
            </a:prstGeom>
          </p:spPr>
          <p:txBody>
            <a:bodyPr lIns="0" tIns="0" rIns="0" bIns="0" rtlCol="0" anchor="t">
              <a:spAutoFit/>
            </a:bodyPr>
            <a:lstStyle/>
            <a:p>
              <a:pPr>
                <a:lnSpc>
                  <a:spcPct val="120000"/>
                </a:lnSpc>
                <a:spcBef>
                  <a:spcPct val="0"/>
                </a:spcBef>
              </a:pPr>
              <a:r>
                <a:rPr lang="en-US" sz="2300" b="1">
                  <a:solidFill>
                    <a:srgbClr val="000000"/>
                  </a:solidFill>
                  <a:latin typeface="Arial" pitchFamily="34" charset="0"/>
                </a:rPr>
                <a:t>Giới hạn chịu đựng của sinh vật đối với một nhân tố sinh thái nhất định gọi là giới hạn sinh thái. </a:t>
              </a:r>
            </a:p>
          </p:txBody>
        </p:sp>
      </p:grpSp>
      <p:grpSp>
        <p:nvGrpSpPr>
          <p:cNvPr id="11" name="Group 11"/>
          <p:cNvGrpSpPr/>
          <p:nvPr/>
        </p:nvGrpSpPr>
        <p:grpSpPr>
          <a:xfrm>
            <a:off x="685621" y="2283832"/>
            <a:ext cx="5203542" cy="2858561"/>
            <a:chOff x="0" y="0"/>
            <a:chExt cx="10409795" cy="5717121"/>
          </a:xfrm>
        </p:grpSpPr>
        <p:grpSp>
          <p:nvGrpSpPr>
            <p:cNvPr id="12" name="Group 12"/>
            <p:cNvGrpSpPr/>
            <p:nvPr/>
          </p:nvGrpSpPr>
          <p:grpSpPr>
            <a:xfrm>
              <a:off x="0" y="0"/>
              <a:ext cx="10409795" cy="5717121"/>
              <a:chOff x="0" y="0"/>
              <a:chExt cx="2848141" cy="1564216"/>
            </a:xfrm>
          </p:grpSpPr>
          <p:sp>
            <p:nvSpPr>
              <p:cNvPr id="13" name="Freeform 13"/>
              <p:cNvSpPr/>
              <p:nvPr/>
            </p:nvSpPr>
            <p:spPr>
              <a:xfrm>
                <a:off x="0" y="0"/>
                <a:ext cx="2848141" cy="1564216"/>
              </a:xfrm>
              <a:custGeom>
                <a:avLst/>
                <a:gdLst/>
                <a:ahLst/>
                <a:cxnLst/>
                <a:rect l="l" t="t" r="r" b="b"/>
                <a:pathLst>
                  <a:path w="2848141" h="1564216">
                    <a:moveTo>
                      <a:pt x="2723681" y="59690"/>
                    </a:moveTo>
                    <a:cubicBezTo>
                      <a:pt x="2759241" y="59690"/>
                      <a:pt x="2788451" y="88900"/>
                      <a:pt x="2788451" y="124460"/>
                    </a:cubicBezTo>
                    <a:lnTo>
                      <a:pt x="2788451" y="1439756"/>
                    </a:lnTo>
                    <a:cubicBezTo>
                      <a:pt x="2788451" y="1475316"/>
                      <a:pt x="2759241" y="1504526"/>
                      <a:pt x="2723681" y="1504526"/>
                    </a:cubicBezTo>
                    <a:lnTo>
                      <a:pt x="124460" y="1504526"/>
                    </a:lnTo>
                    <a:cubicBezTo>
                      <a:pt x="88900" y="1504526"/>
                      <a:pt x="59690" y="1475316"/>
                      <a:pt x="59690" y="1439756"/>
                    </a:cubicBezTo>
                    <a:lnTo>
                      <a:pt x="59690" y="124460"/>
                    </a:lnTo>
                    <a:cubicBezTo>
                      <a:pt x="59690" y="88900"/>
                      <a:pt x="88900" y="59690"/>
                      <a:pt x="124460" y="59690"/>
                    </a:cubicBezTo>
                    <a:lnTo>
                      <a:pt x="2723681" y="59690"/>
                    </a:lnTo>
                    <a:moveTo>
                      <a:pt x="2723681" y="0"/>
                    </a:moveTo>
                    <a:lnTo>
                      <a:pt x="124460" y="0"/>
                    </a:lnTo>
                    <a:cubicBezTo>
                      <a:pt x="55880" y="0"/>
                      <a:pt x="0" y="55880"/>
                      <a:pt x="0" y="124460"/>
                    </a:cubicBezTo>
                    <a:lnTo>
                      <a:pt x="0" y="1439756"/>
                    </a:lnTo>
                    <a:cubicBezTo>
                      <a:pt x="0" y="1508336"/>
                      <a:pt x="55880" y="1564216"/>
                      <a:pt x="124460" y="1564216"/>
                    </a:cubicBezTo>
                    <a:lnTo>
                      <a:pt x="2723681" y="1564216"/>
                    </a:lnTo>
                    <a:cubicBezTo>
                      <a:pt x="2792261" y="1564216"/>
                      <a:pt x="2848141" y="1508336"/>
                      <a:pt x="2848141" y="1439756"/>
                    </a:cubicBezTo>
                    <a:lnTo>
                      <a:pt x="2848141" y="124460"/>
                    </a:lnTo>
                    <a:cubicBezTo>
                      <a:pt x="2848141" y="55880"/>
                      <a:pt x="2792261" y="0"/>
                      <a:pt x="2723681" y="0"/>
                    </a:cubicBezTo>
                    <a:close/>
                  </a:path>
                </a:pathLst>
              </a:custGeom>
              <a:solidFill>
                <a:srgbClr val="074F68"/>
              </a:solidFill>
            </p:spPr>
          </p:sp>
        </p:grpSp>
        <p:sp>
          <p:nvSpPr>
            <p:cNvPr id="14" name="TextBox 14"/>
            <p:cNvSpPr txBox="1"/>
            <p:nvPr/>
          </p:nvSpPr>
          <p:spPr>
            <a:xfrm>
              <a:off x="463508" y="365125"/>
              <a:ext cx="9482778" cy="517064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Trong giới hạn sinh thái có khoảng thuận lợi và điểm cực thuận cho sự sinh trưởng và phát triển của sinh vật. Ngoài giới hạn sinh thái, sinh vật sẽ không tồn tại được</a:t>
              </a:r>
            </a:p>
          </p:txBody>
        </p:sp>
      </p:grpSp>
      <p:sp>
        <p:nvSpPr>
          <p:cNvPr id="15" name="Freeform 15"/>
          <p:cNvSpPr/>
          <p:nvPr/>
        </p:nvSpPr>
        <p:spPr>
          <a:xfrm>
            <a:off x="6094413" y="2299657"/>
            <a:ext cx="5408791" cy="4494843"/>
          </a:xfrm>
          <a:custGeom>
            <a:avLst/>
            <a:gdLst/>
            <a:ahLst/>
            <a:cxnLst/>
            <a:rect l="l" t="t" r="r" b="b"/>
            <a:pathLst>
              <a:path w="8115300" h="6742264">
                <a:moveTo>
                  <a:pt x="0" y="0"/>
                </a:moveTo>
                <a:lnTo>
                  <a:pt x="8115300" y="0"/>
                </a:lnTo>
                <a:lnTo>
                  <a:pt x="8115300" y="6742264"/>
                </a:lnTo>
                <a:lnTo>
                  <a:pt x="0" y="6742264"/>
                </a:lnTo>
                <a:lnTo>
                  <a:pt x="0" y="0"/>
                </a:lnTo>
                <a:close/>
              </a:path>
            </a:pathLst>
          </a:custGeom>
          <a:blipFill>
            <a:blip r:embed="rId4"/>
            <a:stretch>
              <a:fillRect l="-19234" r="-19234"/>
            </a:stretch>
          </a:blipFill>
        </p:spPr>
      </p:sp>
      <p:sp>
        <p:nvSpPr>
          <p:cNvPr id="16" name="TextBox 16"/>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dirty="0">
                <a:solidFill>
                  <a:srgbClr val="FFFFFF"/>
                </a:solidFill>
                <a:latin typeface="Arial" pitchFamily="34" charset="0"/>
              </a:rPr>
              <a:t>III. GIỚI HẠN SINH THÁI</a:t>
            </a:r>
          </a:p>
        </p:txBody>
      </p:sp>
      <p:sp>
        <p:nvSpPr>
          <p:cNvPr id="17" name="TextBox 17"/>
          <p:cNvSpPr txBox="1"/>
          <p:nvPr/>
        </p:nvSpPr>
        <p:spPr>
          <a:xfrm>
            <a:off x="685621" y="5158317"/>
            <a:ext cx="5203542" cy="1723549"/>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Giới hạn chịu đựng về nhiệt độ của cá rô phi ở Việt Nam là từ 5,6°C đến 42°C còn ở loài xương rồng sa mạc là từ 0°C đến 56°C</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4AAD">
                    <a:alpha val="100000"/>
                  </a:srgbClr>
                </a:gs>
                <a:gs pos="100000">
                  <a:srgbClr val="CB6CE6">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8731910" y="0"/>
            <a:ext cx="3456915" cy="1028700"/>
          </a:xfrm>
          <a:custGeom>
            <a:avLst/>
            <a:gdLst/>
            <a:ahLst/>
            <a:cxnLst/>
            <a:rect l="l" t="t" r="r" b="b"/>
            <a:pathLst>
              <a:path w="5186723" h="1543050">
                <a:moveTo>
                  <a:pt x="0" y="0"/>
                </a:moveTo>
                <a:lnTo>
                  <a:pt x="5186723" y="0"/>
                </a:lnTo>
                <a:lnTo>
                  <a:pt x="5186723" y="1543050"/>
                </a:lnTo>
                <a:lnTo>
                  <a:pt x="0" y="15430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197904"/>
            <a:ext cx="10817582" cy="1918791"/>
            <a:chOff x="0" y="0"/>
            <a:chExt cx="21640800" cy="3837581"/>
          </a:xfrm>
        </p:grpSpPr>
        <p:grpSp>
          <p:nvGrpSpPr>
            <p:cNvPr id="7" name="Group 7"/>
            <p:cNvGrpSpPr/>
            <p:nvPr/>
          </p:nvGrpSpPr>
          <p:grpSpPr>
            <a:xfrm>
              <a:off x="0" y="0"/>
              <a:ext cx="21640800" cy="3837581"/>
              <a:chOff x="0" y="0"/>
              <a:chExt cx="4274726" cy="758041"/>
            </a:xfrm>
          </p:grpSpPr>
          <p:sp>
            <p:nvSpPr>
              <p:cNvPr id="8" name="Freeform 8"/>
              <p:cNvSpPr/>
              <p:nvPr/>
            </p:nvSpPr>
            <p:spPr>
              <a:xfrm>
                <a:off x="0" y="0"/>
                <a:ext cx="4274726" cy="758041"/>
              </a:xfrm>
              <a:custGeom>
                <a:avLst/>
                <a:gdLst/>
                <a:ahLst/>
                <a:cxnLst/>
                <a:rect l="l" t="t" r="r" b="b"/>
                <a:pathLst>
                  <a:path w="4274726" h="758041">
                    <a:moveTo>
                      <a:pt x="0" y="0"/>
                    </a:moveTo>
                    <a:lnTo>
                      <a:pt x="4274726" y="0"/>
                    </a:lnTo>
                    <a:lnTo>
                      <a:pt x="4274726" y="758041"/>
                    </a:lnTo>
                    <a:lnTo>
                      <a:pt x="0" y="758041"/>
                    </a:lnTo>
                    <a:close/>
                  </a:path>
                </a:pathLst>
              </a:custGeom>
              <a:solidFill>
                <a:srgbClr val="FFDE59"/>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0" name="TextBox 10"/>
            <p:cNvSpPr txBox="1"/>
            <p:nvPr/>
          </p:nvSpPr>
          <p:spPr>
            <a:xfrm>
              <a:off x="338486" y="260384"/>
              <a:ext cx="20963828" cy="3308213"/>
            </a:xfrm>
            <a:prstGeom prst="rect">
              <a:avLst/>
            </a:prstGeom>
          </p:spPr>
          <p:txBody>
            <a:bodyPr lIns="0" tIns="0" rIns="0" bIns="0" rtlCol="0" anchor="t">
              <a:spAutoFit/>
            </a:bodyPr>
            <a:lstStyle/>
            <a:p>
              <a:pPr algn="just">
                <a:lnSpc>
                  <a:spcPts val="3266"/>
                </a:lnSpc>
              </a:pPr>
              <a:r>
                <a:rPr lang="vi-VN" sz="2300" b="1" dirty="0">
                  <a:solidFill>
                    <a:srgbClr val="000000"/>
                  </a:solidFill>
                  <a:latin typeface="Arial" pitchFamily="34" charset="0"/>
                </a:rPr>
                <a:t>Ở một địa phương, người ta có ý định nhập nội ba loài cá (A, B, C) về nuôi. Nhiệt độ trung bình trong năm tại đây dao động từ 15°C đến 30°C. Dựa vào thông tin về giới hạn sinh thái nhân tố nhiệt độ của mỗi loài cá (Hình 41.4), hãy cho biết nên nhập loại cá nào để nuôi tại đây và giải thích.</a:t>
              </a:r>
              <a:endParaRPr lang="en-US" sz="2300" b="1" dirty="0">
                <a:solidFill>
                  <a:srgbClr val="000000"/>
                </a:solidFill>
                <a:latin typeface="Arial" pitchFamily="34" charset="0"/>
              </a:endParaRPr>
            </a:p>
          </p:txBody>
        </p:sp>
      </p:grpSp>
      <p:sp>
        <p:nvSpPr>
          <p:cNvPr id="12" name="TextBox 12"/>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III. GIỚI HẠN SINH THÁI</a:t>
            </a:r>
          </a:p>
        </p:txBody>
      </p:sp>
      <p:pic>
        <p:nvPicPr>
          <p:cNvPr id="2052" name="Picture 4" descr="Hình 41.1, em hãy kể tên các nhân tố trong môi trường sống của cây xanh."/>
          <p:cNvPicPr>
            <a:picLocks noChangeAspect="1" noChangeArrowheads="1"/>
          </p:cNvPicPr>
          <p:nvPr/>
        </p:nvPicPr>
        <p:blipFill rotWithShape="1">
          <a:blip r:embed="rId4">
            <a:extLst>
              <a:ext uri="{28A0092B-C50C-407E-A947-70E740481C1C}">
                <a14:useLocalDpi xmlns:a14="http://schemas.microsoft.com/office/drawing/2010/main" val="0"/>
              </a:ext>
            </a:extLst>
          </a:blip>
          <a:srcRect l="4896" t="11000" r="4897" b="23265"/>
          <a:stretch/>
        </p:blipFill>
        <p:spPr bwMode="auto">
          <a:xfrm>
            <a:off x="2968804" y="3581400"/>
            <a:ext cx="8534400" cy="287832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85621" y="3681908"/>
            <a:ext cx="2743200" cy="446276"/>
          </a:xfrm>
          <a:prstGeom prst="rect">
            <a:avLst/>
          </a:prstGeom>
          <a:noFill/>
        </p:spPr>
        <p:txBody>
          <a:bodyPr wrap="square" rtlCol="0">
            <a:spAutoFit/>
          </a:bodyPr>
          <a:lstStyle/>
          <a:p>
            <a:r>
              <a:rPr lang="en-US" sz="2300" dirty="0" err="1" smtClean="0"/>
              <a:t>Đáp</a:t>
            </a:r>
            <a:r>
              <a:rPr lang="en-US" sz="2300" dirty="0" smtClean="0"/>
              <a:t> </a:t>
            </a:r>
            <a:r>
              <a:rPr lang="en-US" sz="2300" dirty="0" err="1" smtClean="0"/>
              <a:t>án</a:t>
            </a:r>
            <a:endParaRPr lang="en-US" sz="23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randombar(horizontal)">
                                      <p:cBhvr>
                                        <p:cTn id="14" dur="5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4AAD">
                    <a:alpha val="100000"/>
                  </a:srgbClr>
                </a:gs>
                <a:gs pos="100000">
                  <a:srgbClr val="CB6CE6">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8731910" y="0"/>
            <a:ext cx="3456915" cy="1028700"/>
          </a:xfrm>
          <a:custGeom>
            <a:avLst/>
            <a:gdLst/>
            <a:ahLst/>
            <a:cxnLst/>
            <a:rect l="l" t="t" r="r" b="b"/>
            <a:pathLst>
              <a:path w="5186723" h="1543050">
                <a:moveTo>
                  <a:pt x="0" y="0"/>
                </a:moveTo>
                <a:lnTo>
                  <a:pt x="5186723" y="0"/>
                </a:lnTo>
                <a:lnTo>
                  <a:pt x="5186723" y="1543050"/>
                </a:lnTo>
                <a:lnTo>
                  <a:pt x="0" y="15430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836612" y="1752600"/>
            <a:ext cx="10817582" cy="4180447"/>
            <a:chOff x="0" y="-241101"/>
            <a:chExt cx="21640800" cy="8360893"/>
          </a:xfrm>
        </p:grpSpPr>
        <p:grpSp>
          <p:nvGrpSpPr>
            <p:cNvPr id="7" name="Group 7"/>
            <p:cNvGrpSpPr/>
            <p:nvPr/>
          </p:nvGrpSpPr>
          <p:grpSpPr>
            <a:xfrm>
              <a:off x="0" y="-241101"/>
              <a:ext cx="21640800" cy="8360893"/>
              <a:chOff x="0" y="-47625"/>
              <a:chExt cx="4274726" cy="1651535"/>
            </a:xfrm>
          </p:grpSpPr>
          <p:sp>
            <p:nvSpPr>
              <p:cNvPr id="8" name="Freeform 8"/>
              <p:cNvSpPr/>
              <p:nvPr/>
            </p:nvSpPr>
            <p:spPr>
              <a:xfrm>
                <a:off x="0" y="0"/>
                <a:ext cx="4274726" cy="1603910"/>
              </a:xfrm>
              <a:custGeom>
                <a:avLst/>
                <a:gdLst/>
                <a:ahLst/>
                <a:cxnLst/>
                <a:rect l="l" t="t" r="r" b="b"/>
                <a:pathLst>
                  <a:path w="4274726" h="758041">
                    <a:moveTo>
                      <a:pt x="0" y="0"/>
                    </a:moveTo>
                    <a:lnTo>
                      <a:pt x="4274726" y="0"/>
                    </a:lnTo>
                    <a:lnTo>
                      <a:pt x="4274726" y="758041"/>
                    </a:lnTo>
                    <a:lnTo>
                      <a:pt x="0" y="758041"/>
                    </a:lnTo>
                    <a:close/>
                  </a:path>
                </a:pathLst>
              </a:custGeom>
              <a:solidFill>
                <a:srgbClr val="92D050"/>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0" name="TextBox 10"/>
            <p:cNvSpPr txBox="1"/>
            <p:nvPr/>
          </p:nvSpPr>
          <p:spPr>
            <a:xfrm>
              <a:off x="183230" y="122710"/>
              <a:ext cx="21457570" cy="7499230"/>
            </a:xfrm>
            <a:prstGeom prst="rect">
              <a:avLst/>
            </a:prstGeom>
          </p:spPr>
          <p:txBody>
            <a:bodyPr wrap="square" lIns="0" tIns="0" rIns="0" bIns="0" rtlCol="0" anchor="t">
              <a:spAutoFit/>
            </a:bodyPr>
            <a:lstStyle/>
            <a:p>
              <a:pPr>
                <a:lnSpc>
                  <a:spcPts val="3266"/>
                </a:lnSpc>
              </a:pPr>
              <a:r>
                <a:rPr lang="vi-VN" sz="2000" b="1" dirty="0">
                  <a:solidFill>
                    <a:srgbClr val="000000"/>
                  </a:solidFill>
                  <a:latin typeface="Arial" pitchFamily="34" charset="0"/>
                </a:rPr>
                <a:t>- Dựa vào giới hạn sinh thái về nhiệt độ của 3 loài cá (A, B, C) và nhiệt độ trung bình năm của môi trường (15 </a:t>
              </a:r>
              <a:r>
                <a:rPr lang="en-US" sz="2000" b="1" baseline="30000" dirty="0" smtClean="0">
                  <a:solidFill>
                    <a:srgbClr val="000000"/>
                  </a:solidFill>
                  <a:latin typeface="Arial" pitchFamily="34" charset="0"/>
                </a:rPr>
                <a:t>o</a:t>
              </a:r>
              <a:r>
                <a:rPr lang="vi-VN" sz="2000" b="1" dirty="0" smtClean="0">
                  <a:solidFill>
                    <a:srgbClr val="000000"/>
                  </a:solidFill>
                  <a:latin typeface="Arial" pitchFamily="34" charset="0"/>
                </a:rPr>
                <a:t>C </a:t>
              </a:r>
              <a:r>
                <a:rPr lang="vi-VN" sz="2000" b="1" dirty="0">
                  <a:solidFill>
                    <a:srgbClr val="000000"/>
                  </a:solidFill>
                  <a:latin typeface="Arial" pitchFamily="34" charset="0"/>
                </a:rPr>
                <a:t>đến 30 </a:t>
              </a:r>
              <a:r>
                <a:rPr lang="en-US" sz="2000" b="1" baseline="30000" dirty="0">
                  <a:solidFill>
                    <a:srgbClr val="000000"/>
                  </a:solidFill>
                  <a:latin typeface="Arial" pitchFamily="34" charset="0"/>
                </a:rPr>
                <a:t>o</a:t>
              </a:r>
              <a:r>
                <a:rPr lang="vi-VN" sz="2000" b="1" dirty="0" smtClean="0">
                  <a:solidFill>
                    <a:srgbClr val="000000"/>
                  </a:solidFill>
                  <a:latin typeface="Arial" pitchFamily="34" charset="0"/>
                </a:rPr>
                <a:t>C</a:t>
              </a:r>
              <a:r>
                <a:rPr lang="vi-VN" sz="2000" b="1" dirty="0">
                  <a:solidFill>
                    <a:srgbClr val="000000"/>
                  </a:solidFill>
                  <a:latin typeface="Arial" pitchFamily="34" charset="0"/>
                </a:rPr>
                <a:t>) → Nên nhập loài cá B để về nuôi.</a:t>
              </a:r>
              <a:br>
                <a:rPr lang="vi-VN" sz="2000" b="1" dirty="0">
                  <a:solidFill>
                    <a:srgbClr val="000000"/>
                  </a:solidFill>
                  <a:latin typeface="Arial" pitchFamily="34" charset="0"/>
                </a:rPr>
              </a:br>
              <a:r>
                <a:rPr lang="vi-VN" sz="2000" b="1" dirty="0">
                  <a:solidFill>
                    <a:srgbClr val="000000"/>
                  </a:solidFill>
                  <a:latin typeface="Arial" pitchFamily="34" charset="0"/>
                </a:rPr>
                <a:t>- Giải thích:</a:t>
              </a:r>
              <a:br>
                <a:rPr lang="vi-VN" sz="2000" b="1" dirty="0">
                  <a:solidFill>
                    <a:srgbClr val="000000"/>
                  </a:solidFill>
                  <a:latin typeface="Arial" pitchFamily="34" charset="0"/>
                </a:rPr>
              </a:br>
              <a:r>
                <a:rPr lang="vi-VN" sz="2000" b="1" dirty="0">
                  <a:solidFill>
                    <a:srgbClr val="000000"/>
                  </a:solidFill>
                  <a:latin typeface="Arial" pitchFamily="34" charset="0"/>
                </a:rPr>
                <a:t>+ Loài cá B có giới hạn sinh thái về nhiệt độ từ 5 – 38 </a:t>
              </a:r>
              <a:r>
                <a:rPr lang="vi-VN" sz="2000" b="1" baseline="30000" dirty="0">
                  <a:solidFill>
                    <a:srgbClr val="000000"/>
                  </a:solidFill>
                  <a:latin typeface="Arial" pitchFamily="34" charset="0"/>
                </a:rPr>
                <a:t>o</a:t>
              </a:r>
              <a:r>
                <a:rPr lang="vi-VN" sz="2000" b="1" dirty="0">
                  <a:solidFill>
                    <a:srgbClr val="000000"/>
                  </a:solidFill>
                  <a:latin typeface="Arial" pitchFamily="34" charset="0"/>
                </a:rPr>
                <a:t>C, khoảng thuận lợi là 15 – 30 </a:t>
              </a:r>
              <a:r>
                <a:rPr lang="vi-VN" sz="2000" b="1" baseline="30000" dirty="0">
                  <a:solidFill>
                    <a:srgbClr val="000000"/>
                  </a:solidFill>
                  <a:latin typeface="Arial" pitchFamily="34" charset="0"/>
                </a:rPr>
                <a:t>o</a:t>
              </a:r>
              <a:r>
                <a:rPr lang="vi-VN" sz="2000" b="1" dirty="0">
                  <a:solidFill>
                    <a:srgbClr val="000000"/>
                  </a:solidFill>
                  <a:latin typeface="Arial" pitchFamily="34" charset="0"/>
                </a:rPr>
                <a:t>C, phù hợp với điều kiện nhiệt độ trung bình trong năm ở địa phương, do đó, loài cá B sẽ sinh trưởng và phát triển tốt khi được nuôi.</a:t>
              </a:r>
              <a:br>
                <a:rPr lang="vi-VN" sz="2000" b="1" dirty="0">
                  <a:solidFill>
                    <a:srgbClr val="000000"/>
                  </a:solidFill>
                  <a:latin typeface="Arial" pitchFamily="34" charset="0"/>
                </a:rPr>
              </a:br>
              <a:r>
                <a:rPr lang="vi-VN" sz="2000" b="1" dirty="0">
                  <a:solidFill>
                    <a:srgbClr val="000000"/>
                  </a:solidFill>
                  <a:latin typeface="Arial" pitchFamily="34" charset="0"/>
                </a:rPr>
                <a:t>+ Trong khi đó, loài cá A có giới hạn sinh thái là 0 – 14 </a:t>
              </a:r>
              <a:r>
                <a:rPr lang="vi-VN" sz="2000" b="1" baseline="30000" dirty="0">
                  <a:solidFill>
                    <a:srgbClr val="000000"/>
                  </a:solidFill>
                  <a:latin typeface="Arial" pitchFamily="34" charset="0"/>
                </a:rPr>
                <a:t>o</a:t>
              </a:r>
              <a:r>
                <a:rPr lang="vi-VN" sz="2000" b="1" dirty="0">
                  <a:solidFill>
                    <a:srgbClr val="000000"/>
                  </a:solidFill>
                  <a:latin typeface="Arial" pitchFamily="34" charset="0"/>
                </a:rPr>
                <a:t>C, loài cá C là 34 – 45 </a:t>
              </a:r>
              <a:r>
                <a:rPr lang="vi-VN" sz="2000" b="1" baseline="30000" dirty="0">
                  <a:solidFill>
                    <a:srgbClr val="000000"/>
                  </a:solidFill>
                  <a:latin typeface="Arial" pitchFamily="34" charset="0"/>
                </a:rPr>
                <a:t>o</a:t>
              </a:r>
              <a:r>
                <a:rPr lang="vi-VN" sz="2000" b="1" dirty="0">
                  <a:solidFill>
                    <a:srgbClr val="000000"/>
                  </a:solidFill>
                  <a:latin typeface="Arial" pitchFamily="34" charset="0"/>
                </a:rPr>
                <a:t>C đều nằm ngoài ngưỡng nhiệt độ trung bình của địa phương, do đó, loài cá A và loài cá C sẽ không thể sinh trưởng và phát triển tốt khi được nuôi.</a:t>
              </a:r>
              <a:endParaRPr lang="en-US" sz="2000" b="1" dirty="0">
                <a:solidFill>
                  <a:srgbClr val="000000"/>
                </a:solidFill>
                <a:latin typeface="Arial" pitchFamily="34" charset="0"/>
              </a:endParaRPr>
            </a:p>
          </p:txBody>
        </p:sp>
      </p:grpSp>
      <p:sp>
        <p:nvSpPr>
          <p:cNvPr id="12" name="TextBox 12"/>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III. GIỚI HẠN SINH THÁI</a:t>
            </a:r>
          </a:p>
        </p:txBody>
      </p:sp>
    </p:spTree>
    <p:extLst>
      <p:ext uri="{BB962C8B-B14F-4D97-AF65-F5344CB8AC3E}">
        <p14:creationId xmlns:p14="http://schemas.microsoft.com/office/powerpoint/2010/main" val="14383481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4AAD">
                    <a:alpha val="100000"/>
                  </a:srgbClr>
                </a:gs>
                <a:gs pos="100000">
                  <a:srgbClr val="CB6CE6">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8731910" y="0"/>
            <a:ext cx="3456915" cy="1028700"/>
          </a:xfrm>
          <a:custGeom>
            <a:avLst/>
            <a:gdLst/>
            <a:ahLst/>
            <a:cxnLst/>
            <a:rect l="l" t="t" r="r" b="b"/>
            <a:pathLst>
              <a:path w="5186723" h="1543050">
                <a:moveTo>
                  <a:pt x="0" y="0"/>
                </a:moveTo>
                <a:lnTo>
                  <a:pt x="5186723" y="0"/>
                </a:lnTo>
                <a:lnTo>
                  <a:pt x="5186723" y="1543050"/>
                </a:lnTo>
                <a:lnTo>
                  <a:pt x="0" y="15430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214837"/>
            <a:ext cx="10817582" cy="1147363"/>
            <a:chOff x="0" y="0"/>
            <a:chExt cx="21640800" cy="3837581"/>
          </a:xfrm>
        </p:grpSpPr>
        <p:grpSp>
          <p:nvGrpSpPr>
            <p:cNvPr id="7" name="Group 7"/>
            <p:cNvGrpSpPr/>
            <p:nvPr/>
          </p:nvGrpSpPr>
          <p:grpSpPr>
            <a:xfrm>
              <a:off x="0" y="0"/>
              <a:ext cx="21640800" cy="3837581"/>
              <a:chOff x="0" y="0"/>
              <a:chExt cx="4274726" cy="758041"/>
            </a:xfrm>
          </p:grpSpPr>
          <p:sp>
            <p:nvSpPr>
              <p:cNvPr id="8" name="Freeform 8"/>
              <p:cNvSpPr/>
              <p:nvPr/>
            </p:nvSpPr>
            <p:spPr>
              <a:xfrm>
                <a:off x="0" y="0"/>
                <a:ext cx="4274726" cy="758041"/>
              </a:xfrm>
              <a:custGeom>
                <a:avLst/>
                <a:gdLst/>
                <a:ahLst/>
                <a:cxnLst/>
                <a:rect l="l" t="t" r="r" b="b"/>
                <a:pathLst>
                  <a:path w="4274726" h="758041">
                    <a:moveTo>
                      <a:pt x="0" y="0"/>
                    </a:moveTo>
                    <a:lnTo>
                      <a:pt x="4274726" y="0"/>
                    </a:lnTo>
                    <a:lnTo>
                      <a:pt x="4274726" y="758041"/>
                    </a:lnTo>
                    <a:lnTo>
                      <a:pt x="0" y="758041"/>
                    </a:lnTo>
                    <a:close/>
                  </a:path>
                </a:pathLst>
              </a:custGeom>
              <a:solidFill>
                <a:srgbClr val="FFDE59"/>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0" name="TextBox 10"/>
            <p:cNvSpPr txBox="1"/>
            <p:nvPr/>
          </p:nvSpPr>
          <p:spPr>
            <a:xfrm>
              <a:off x="338486" y="611524"/>
              <a:ext cx="20963828" cy="2830904"/>
            </a:xfrm>
            <a:prstGeom prst="rect">
              <a:avLst/>
            </a:prstGeom>
          </p:spPr>
          <p:txBody>
            <a:bodyPr lIns="0" tIns="0" rIns="0" bIns="0" rtlCol="0" anchor="t">
              <a:spAutoFit/>
            </a:bodyPr>
            <a:lstStyle/>
            <a:p>
              <a:pPr algn="just">
                <a:lnSpc>
                  <a:spcPts val="3266"/>
                </a:lnSpc>
              </a:pPr>
              <a:r>
                <a:rPr lang="vi-VN" sz="2800" b="1" dirty="0">
                  <a:solidFill>
                    <a:srgbClr val="000000"/>
                  </a:solidFill>
                  <a:latin typeface="Arial" pitchFamily="34" charset="0"/>
                </a:rPr>
                <a:t>Tại sao một số loài cây nếu được trồng dưới tán rừng thì cho năng suất cao hơn khi trồng ở nơi trống trải?</a:t>
              </a:r>
              <a:endParaRPr lang="en-US" sz="2800" b="1" dirty="0">
                <a:solidFill>
                  <a:srgbClr val="000000"/>
                </a:solidFill>
                <a:latin typeface="Arial" pitchFamily="34" charset="0"/>
              </a:endParaRPr>
            </a:p>
          </p:txBody>
        </p:sp>
      </p:grpSp>
      <p:sp>
        <p:nvSpPr>
          <p:cNvPr id="12" name="TextBox 12"/>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III. GIỚI HẠN SINH THÁI</a:t>
            </a:r>
          </a:p>
        </p:txBody>
      </p:sp>
      <p:pic>
        <p:nvPicPr>
          <p:cNvPr id="16" name="Picture 2" descr="Rừng mưa nhiệt đới – Wikipedia tiếng Việ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938" y="2666489"/>
            <a:ext cx="3314653" cy="248599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Rừng mưa – Wikipedia tiếng Việ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72758" y="2692107"/>
            <a:ext cx="3330446" cy="25283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ây ưa bóng râm cho khu vườn của bạn - Cỏ Dạ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59313" y="2971800"/>
            <a:ext cx="3870200" cy="19351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0"/>
          <p:cNvSpPr txBox="1"/>
          <p:nvPr/>
        </p:nvSpPr>
        <p:spPr>
          <a:xfrm>
            <a:off x="680938" y="5550350"/>
            <a:ext cx="10650984" cy="558772"/>
          </a:xfrm>
          <a:prstGeom prst="rect">
            <a:avLst/>
          </a:prstGeom>
        </p:spPr>
        <p:txBody>
          <a:bodyPr wrap="square" lIns="0" tIns="0" rIns="0" bIns="0" rtlCol="0" anchor="t">
            <a:spAutoFit/>
          </a:bodyPr>
          <a:lstStyle/>
          <a:p>
            <a:pPr algn="just">
              <a:lnSpc>
                <a:spcPts val="3266"/>
              </a:lnSpc>
            </a:pPr>
            <a:r>
              <a:rPr lang="vi-VN" sz="2300" b="1" dirty="0">
                <a:solidFill>
                  <a:srgbClr val="000000"/>
                </a:solidFill>
                <a:latin typeface="Calibri" panose="020F0502020204030204" pitchFamily="34" charset="0"/>
                <a:cs typeface="Calibri" panose="020F0502020204030204" pitchFamily="34" charset="0"/>
              </a:rPr>
              <a:t>Một số loài cây nếu được trồng dưới tán rừng thì cho năng suất cao hơn khi trồng ở nơi trống trải vì những cây trống này là những loài ưa bóng (nhu cầu ánh sáng </a:t>
            </a:r>
            <a:r>
              <a:rPr lang="vi-VN" sz="2300" b="1" dirty="0" smtClean="0">
                <a:solidFill>
                  <a:srgbClr val="000000"/>
                </a:solidFill>
                <a:latin typeface="Calibri" panose="020F0502020204030204" pitchFamily="34" charset="0"/>
                <a:cs typeface="Calibri" panose="020F0502020204030204" pitchFamily="34" charset="0"/>
              </a:rPr>
              <a:t>thấp</a:t>
            </a:r>
            <a:r>
              <a:rPr lang="en-US" sz="2300" b="1" dirty="0" smtClean="0">
                <a:solidFill>
                  <a:srgbClr val="000000"/>
                </a:solidFill>
                <a:latin typeface="Calibri" panose="020F0502020204030204" pitchFamily="34" charset="0"/>
                <a:cs typeface="Calibri" panose="020F0502020204030204" pitchFamily="34" charset="0"/>
              </a:rPr>
              <a:t>)</a:t>
            </a:r>
            <a:endParaRPr lang="en-US" sz="23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2861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85621" y="301030"/>
            <a:ext cx="6320843" cy="384529"/>
          </a:xfrm>
          <a:prstGeom prst="rect">
            <a:avLst/>
          </a:prstGeom>
        </p:spPr>
        <p:txBody>
          <a:bodyPr lIns="0" tIns="0" rIns="0" bIns="0" rtlCol="0" anchor="t">
            <a:spAutoFit/>
          </a:bodyPr>
          <a:lstStyle/>
          <a:p>
            <a:pPr>
              <a:lnSpc>
                <a:spcPts val="3266"/>
              </a:lnSpc>
            </a:pPr>
            <a:r>
              <a:rPr lang="en-US" sz="2300" b="1">
                <a:solidFill>
                  <a:srgbClr val="FFFFFF"/>
                </a:solidFill>
                <a:latin typeface="Arial" pitchFamily="34" charset="0"/>
              </a:rPr>
              <a:t>II. MỘT SỐ BỆNH VỀ TUYẾN NỘI TIẾT</a:t>
            </a:r>
          </a:p>
        </p:txBody>
      </p:sp>
      <p:grpSp>
        <p:nvGrpSpPr>
          <p:cNvPr id="4" name="Group 4"/>
          <p:cNvGrpSpPr/>
          <p:nvPr/>
        </p:nvGrpSpPr>
        <p:grpSpPr>
          <a:xfrm>
            <a:off x="531812" y="1752600"/>
            <a:ext cx="10895190" cy="3667342"/>
            <a:chOff x="0" y="0"/>
            <a:chExt cx="21640800" cy="8096683"/>
          </a:xfrm>
        </p:grpSpPr>
        <p:grpSp>
          <p:nvGrpSpPr>
            <p:cNvPr id="5" name="Group 5"/>
            <p:cNvGrpSpPr/>
            <p:nvPr/>
          </p:nvGrpSpPr>
          <p:grpSpPr>
            <a:xfrm>
              <a:off x="718730" y="442872"/>
              <a:ext cx="20922070" cy="7653811"/>
              <a:chOff x="0" y="0"/>
              <a:chExt cx="5920967" cy="2166036"/>
            </a:xfrm>
          </p:grpSpPr>
          <p:sp>
            <p:nvSpPr>
              <p:cNvPr id="6" name="Freeform 6"/>
              <p:cNvSpPr/>
              <p:nvPr/>
            </p:nvSpPr>
            <p:spPr>
              <a:xfrm>
                <a:off x="0" y="0"/>
                <a:ext cx="5920967" cy="2166036"/>
              </a:xfrm>
              <a:custGeom>
                <a:avLst/>
                <a:gdLst/>
                <a:ahLst/>
                <a:cxnLst/>
                <a:rect l="l" t="t" r="r" b="b"/>
                <a:pathLst>
                  <a:path w="5920967" h="1209699">
                    <a:moveTo>
                      <a:pt x="5796507" y="59690"/>
                    </a:moveTo>
                    <a:cubicBezTo>
                      <a:pt x="5832067" y="59690"/>
                      <a:pt x="5861277" y="88900"/>
                      <a:pt x="5861277" y="124460"/>
                    </a:cubicBezTo>
                    <a:lnTo>
                      <a:pt x="5861277" y="1085239"/>
                    </a:lnTo>
                    <a:cubicBezTo>
                      <a:pt x="5861277" y="1120799"/>
                      <a:pt x="5832067" y="1150009"/>
                      <a:pt x="5796507" y="1150009"/>
                    </a:cubicBezTo>
                    <a:lnTo>
                      <a:pt x="124460" y="1150009"/>
                    </a:lnTo>
                    <a:cubicBezTo>
                      <a:pt x="88900" y="1150009"/>
                      <a:pt x="59690" y="1120799"/>
                      <a:pt x="59690" y="1085239"/>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1085239"/>
                    </a:lnTo>
                    <a:cubicBezTo>
                      <a:pt x="0" y="1153819"/>
                      <a:pt x="55880" y="1209699"/>
                      <a:pt x="124460" y="1209699"/>
                    </a:cubicBezTo>
                    <a:lnTo>
                      <a:pt x="5796507" y="1209699"/>
                    </a:lnTo>
                    <a:cubicBezTo>
                      <a:pt x="5865087" y="1209699"/>
                      <a:pt x="5920967" y="1153819"/>
                      <a:pt x="5920967" y="1085239"/>
                    </a:cubicBezTo>
                    <a:lnTo>
                      <a:pt x="5920967" y="124460"/>
                    </a:lnTo>
                    <a:cubicBezTo>
                      <a:pt x="5920967" y="55880"/>
                      <a:pt x="5865087" y="0"/>
                      <a:pt x="5796507" y="0"/>
                    </a:cubicBezTo>
                    <a:close/>
                  </a:path>
                </a:pathLst>
              </a:custGeom>
              <a:solidFill>
                <a:srgbClr val="00BF63"/>
              </a:solidFill>
            </p:spPr>
          </p:sp>
        </p:grpSp>
        <p:pic>
          <p:nvPicPr>
            <p:cNvPr id="7" name="Picture 7"/>
            <p:cNvPicPr>
              <a:picLocks noChangeAspect="1"/>
            </p:cNvPicPr>
            <p:nvPr/>
          </p:nvPicPr>
          <p:blipFill>
            <a:blip r:embed="rId2"/>
            <a:srcRect/>
            <a:stretch>
              <a:fillRect/>
            </a:stretch>
          </p:blipFill>
          <p:spPr>
            <a:xfrm>
              <a:off x="0" y="0"/>
              <a:ext cx="3582693" cy="3515520"/>
            </a:xfrm>
            <a:prstGeom prst="rect">
              <a:avLst/>
            </a:prstGeom>
          </p:spPr>
        </p:pic>
        <p:sp>
          <p:nvSpPr>
            <p:cNvPr id="8" name="TextBox 8"/>
            <p:cNvSpPr txBox="1"/>
            <p:nvPr/>
          </p:nvSpPr>
          <p:spPr>
            <a:xfrm>
              <a:off x="3326984" y="1419236"/>
              <a:ext cx="17333510" cy="5605899"/>
            </a:xfrm>
            <a:prstGeom prst="rect">
              <a:avLst/>
            </a:prstGeom>
          </p:spPr>
          <p:txBody>
            <a:bodyPr lIns="0" tIns="0" rIns="0" bIns="0" rtlCol="0" anchor="t">
              <a:spAutoFit/>
            </a:bodyPr>
            <a:lstStyle/>
            <a:p>
              <a:pPr algn="just">
                <a:lnSpc>
                  <a:spcPts val="3266"/>
                </a:lnSpc>
              </a:pPr>
              <a:r>
                <a:rPr lang="en-US" sz="2300" b="1" dirty="0" err="1">
                  <a:solidFill>
                    <a:srgbClr val="FF0000"/>
                  </a:solidFill>
                  <a:latin typeface="Arial" pitchFamily="34" charset="0"/>
                </a:rPr>
                <a:t>Tìm</a:t>
              </a:r>
              <a:r>
                <a:rPr lang="en-US" sz="2300" b="1" dirty="0">
                  <a:solidFill>
                    <a:srgbClr val="FF0000"/>
                  </a:solidFill>
                  <a:latin typeface="Arial" pitchFamily="34" charset="0"/>
                </a:rPr>
                <a:t> </a:t>
              </a:r>
              <a:r>
                <a:rPr lang="en-US" sz="2300" b="1" dirty="0" err="1">
                  <a:solidFill>
                    <a:srgbClr val="FF0000"/>
                  </a:solidFill>
                  <a:latin typeface="Arial" pitchFamily="34" charset="0"/>
                </a:rPr>
                <a:t>hiểu</a:t>
              </a:r>
              <a:r>
                <a:rPr lang="en-US" sz="2300" b="1" dirty="0">
                  <a:solidFill>
                    <a:srgbClr val="FF0000"/>
                  </a:solidFill>
                  <a:latin typeface="Arial" pitchFamily="34" charset="0"/>
                </a:rPr>
                <a:t> </a:t>
              </a:r>
              <a:r>
                <a:rPr lang="en-US" sz="2300" b="1" dirty="0" err="1">
                  <a:solidFill>
                    <a:srgbClr val="FF0000"/>
                  </a:solidFill>
                  <a:latin typeface="Arial" pitchFamily="34" charset="0"/>
                </a:rPr>
                <a:t>thêm</a:t>
              </a:r>
              <a:endParaRPr lang="en-US" sz="2300" b="1" dirty="0">
                <a:solidFill>
                  <a:srgbClr val="FF0000"/>
                </a:solidFill>
                <a:latin typeface="Arial" pitchFamily="34" charset="0"/>
              </a:endParaRPr>
            </a:p>
            <a:p>
              <a:pPr algn="just">
                <a:lnSpc>
                  <a:spcPts val="3266"/>
                </a:lnSpc>
                <a:spcBef>
                  <a:spcPct val="0"/>
                </a:spcBef>
              </a:pPr>
              <a:r>
                <a:rPr lang="en-US" sz="2300" dirty="0" err="1" smtClean="0">
                  <a:solidFill>
                    <a:srgbClr val="000000"/>
                  </a:solidFill>
                  <a:latin typeface="Arial" pitchFamily="34" charset="0"/>
                </a:rPr>
                <a:t>Phần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lớn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các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nhân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tố</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sinh</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thái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nhiệt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độ</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ánh</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sáng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chất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dinh</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dưỡng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chỉ</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có</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tác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động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trực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tiếp</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trong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một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đời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cá</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thể</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Tuy</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nhiên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có</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những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nhân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tố</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có</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thể</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có</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tác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động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kéo</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dài</a:t>
              </a:r>
              <a:r>
                <a:rPr lang="en-US" sz="2300" dirty="0" smtClean="0">
                  <a:solidFill>
                    <a:srgbClr val="000000"/>
                  </a:solidFill>
                  <a:latin typeface="Arial" pitchFamily="34" charset="0"/>
                </a:rPr>
                <a:t> qua </a:t>
              </a:r>
              <a:r>
                <a:rPr lang="en-US" sz="2300" dirty="0" err="1" smtClean="0">
                  <a:solidFill>
                    <a:srgbClr val="000000"/>
                  </a:solidFill>
                  <a:latin typeface="Arial" pitchFamily="34" charset="0"/>
                </a:rPr>
                <a:t>nhiều</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thế</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hệ</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Ví</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dụ</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Các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loại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vũ</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khí</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hạt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nhân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chất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độc</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màu</a:t>
              </a:r>
              <a:r>
                <a:rPr lang="en-US" sz="2300" dirty="0" smtClean="0">
                  <a:solidFill>
                    <a:srgbClr val="000000"/>
                  </a:solidFill>
                  <a:latin typeface="Arial" pitchFamily="34" charset="0"/>
                </a:rPr>
                <a:t> da cam,… </a:t>
              </a:r>
              <a:r>
                <a:rPr lang="en-US" sz="2300" dirty="0" err="1" smtClean="0">
                  <a:solidFill>
                    <a:srgbClr val="000000"/>
                  </a:solidFill>
                  <a:latin typeface="Arial" pitchFamily="34" charset="0"/>
                </a:rPr>
                <a:t>có</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thể</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khiến</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nhiều</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thế</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hệ</a:t>
              </a:r>
              <a:r>
                <a:rPr lang="en-US" sz="2300" dirty="0" smtClean="0">
                  <a:solidFill>
                    <a:srgbClr val="000000"/>
                  </a:solidFill>
                  <a:latin typeface="Arial" pitchFamily="34" charset="0"/>
                </a:rPr>
                <a:t> con </a:t>
              </a:r>
              <a:r>
                <a:rPr lang="en-US" sz="2300" dirty="0" err="1" smtClean="0">
                  <a:solidFill>
                    <a:srgbClr val="000000"/>
                  </a:solidFill>
                  <a:latin typeface="Arial" pitchFamily="34" charset="0"/>
                </a:rPr>
                <a:t>người</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sinh</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vật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bị</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dị</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dạng</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dị</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tật</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bẩm</a:t>
              </a:r>
              <a:r>
                <a:rPr lang="en-US" sz="2300" dirty="0" smtClean="0">
                  <a:solidFill>
                    <a:srgbClr val="000000"/>
                  </a:solidFill>
                  <a:latin typeface="Arial" pitchFamily="34" charset="0"/>
                </a:rPr>
                <a:t> </a:t>
              </a:r>
              <a:r>
                <a:rPr lang="en-US" sz="2300" dirty="0" err="1" smtClean="0">
                  <a:solidFill>
                    <a:srgbClr val="000000"/>
                  </a:solidFill>
                  <a:latin typeface="Arial" pitchFamily="34" charset="0"/>
                </a:rPr>
                <a:t>sinh</a:t>
              </a:r>
              <a:r>
                <a:rPr lang="en-US" sz="2300" dirty="0">
                  <a:solidFill>
                    <a:srgbClr val="000000"/>
                  </a:solidFill>
                  <a:latin typeface="Arial" pitchFamily="34" charset="0"/>
                </a:rPr>
                <a:t>.</a:t>
              </a:r>
            </a:p>
          </p:txBody>
        </p:sp>
      </p:grpSp>
      <p:grpSp>
        <p:nvGrpSpPr>
          <p:cNvPr id="17" name="Group 2"/>
          <p:cNvGrpSpPr/>
          <p:nvPr/>
        </p:nvGrpSpPr>
        <p:grpSpPr>
          <a:xfrm>
            <a:off x="-342811" y="-1028700"/>
            <a:ext cx="14656470" cy="2057400"/>
            <a:chOff x="0" y="0"/>
            <a:chExt cx="5791719" cy="812800"/>
          </a:xfrm>
        </p:grpSpPr>
        <p:sp>
          <p:nvSpPr>
            <p:cNvPr id="18"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4AAD">
                    <a:alpha val="100000"/>
                  </a:srgbClr>
                </a:gs>
                <a:gs pos="100000">
                  <a:srgbClr val="CB6CE6">
                    <a:alpha val="100000"/>
                  </a:srgbClr>
                </a:gs>
              </a:gsLst>
              <a:lin ang="0"/>
            </a:gradFill>
          </p:spPr>
        </p:sp>
        <p:sp>
          <p:nvSpPr>
            <p:cNvPr id="19"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20" name="Freeform 5"/>
          <p:cNvSpPr/>
          <p:nvPr/>
        </p:nvSpPr>
        <p:spPr>
          <a:xfrm>
            <a:off x="8731910" y="0"/>
            <a:ext cx="3456915" cy="1028700"/>
          </a:xfrm>
          <a:custGeom>
            <a:avLst/>
            <a:gdLst/>
            <a:ahLst/>
            <a:cxnLst/>
            <a:rect l="l" t="t" r="r" b="b"/>
            <a:pathLst>
              <a:path w="5186723" h="1543050">
                <a:moveTo>
                  <a:pt x="0" y="0"/>
                </a:moveTo>
                <a:lnTo>
                  <a:pt x="5186723" y="0"/>
                </a:lnTo>
                <a:lnTo>
                  <a:pt x="5186723" y="1543050"/>
                </a:lnTo>
                <a:lnTo>
                  <a:pt x="0" y="154305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1" name="TextBox 12"/>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III. GIỚI HẠN SINH THÁI</a:t>
            </a:r>
          </a:p>
        </p:txBody>
      </p:sp>
    </p:spTree>
    <p:extLst>
      <p:ext uri="{BB962C8B-B14F-4D97-AF65-F5344CB8AC3E}">
        <p14:creationId xmlns:p14="http://schemas.microsoft.com/office/powerpoint/2010/main" val="19038679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1</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653962" y="1133328"/>
            <a:ext cx="8854915" cy="2917525"/>
          </a:xfrm>
          <a:prstGeom prst="roundRect">
            <a:avLst>
              <a:gd name="adj" fmla="val 16929"/>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999" b="1" dirty="0">
              <a:solidFill>
                <a:srgbClr val="EE4036"/>
              </a:solidFill>
              <a:latin typeface="Times New Roman" panose="02020603050405020304" pitchFamily="18" charset="0"/>
            </a:endParaRPr>
          </a:p>
        </p:txBody>
      </p:sp>
      <p:grpSp>
        <p:nvGrpSpPr>
          <p:cNvPr id="64" name="Group 63">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61" name="!!MatThu1">
              <a:hlinkClick r:id="rId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63" name="Graphic 62">
              <a:hlinkClick r:id="rId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1528358" y="343470"/>
              <a:ext cx="424964" cy="337856"/>
            </a:xfrm>
            <a:prstGeom prst="rect">
              <a:avLst/>
            </a:prstGeom>
          </p:spPr>
        </p:pic>
      </p:grpSp>
      <p:grpSp>
        <p:nvGrpSpPr>
          <p:cNvPr id="68" name="Group 67">
            <a:extLst>
              <a:ext uri="{FF2B5EF4-FFF2-40B4-BE49-F238E27FC236}">
                <a16:creationId xmlns:a16="http://schemas.microsoft.com/office/drawing/2014/main" id="{63858ED7-2267-4CC5-88D9-750AC4B510B7}"/>
              </a:ext>
            </a:extLst>
          </p:cNvPr>
          <p:cNvGrpSpPr/>
          <p:nvPr/>
        </p:nvGrpSpPr>
        <p:grpSpPr>
          <a:xfrm>
            <a:off x="4144505" y="4373213"/>
            <a:ext cx="3319657" cy="880242"/>
            <a:chOff x="4037538" y="4547895"/>
            <a:chExt cx="332052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3188430"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622739" y="4738816"/>
              <a:ext cx="2735321"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pic>
        <p:nvPicPr>
          <p:cNvPr id="136" name="Picture 135">
            <a:extLst>
              <a:ext uri="{FF2B5EF4-FFF2-40B4-BE49-F238E27FC236}">
                <a16:creationId xmlns:a16="http://schemas.microsoft.com/office/drawing/2014/main" id="{E2A24C98-35A3-45FF-9431-2BE835010581}"/>
              </a:ext>
            </a:extLst>
          </p:cNvPr>
          <p:cNvPicPr>
            <a:picLocks noChangeAspect="1"/>
          </p:cNvPicPr>
          <p:nvPr/>
        </p:nvPicPr>
        <p:blipFill>
          <a:blip r:embed="rId10"/>
          <a:stretch>
            <a:fillRect/>
          </a:stretch>
        </p:blipFill>
        <p:spPr>
          <a:xfrm>
            <a:off x="4296465" y="-631090"/>
            <a:ext cx="359906" cy="214559"/>
          </a:xfrm>
          <a:prstGeom prst="rect">
            <a:avLst/>
          </a:prstGeom>
        </p:spPr>
      </p:pic>
      <p:pic>
        <p:nvPicPr>
          <p:cNvPr id="137" name="Picture 136">
            <a:extLst>
              <a:ext uri="{FF2B5EF4-FFF2-40B4-BE49-F238E27FC236}">
                <a16:creationId xmlns:a16="http://schemas.microsoft.com/office/drawing/2014/main" id="{6F0C86CA-0091-4117-BFEC-2073208776D8}"/>
              </a:ext>
            </a:extLst>
          </p:cNvPr>
          <p:cNvPicPr>
            <a:picLocks noChangeAspect="1"/>
          </p:cNvPicPr>
          <p:nvPr/>
        </p:nvPicPr>
        <p:blipFill>
          <a:blip r:embed="rId11"/>
          <a:stretch>
            <a:fillRect/>
          </a:stretch>
        </p:blipFill>
        <p:spPr>
          <a:xfrm>
            <a:off x="2022362" y="-680213"/>
            <a:ext cx="359906" cy="214559"/>
          </a:xfrm>
          <a:prstGeom prst="rect">
            <a:avLst/>
          </a:prstGeom>
        </p:spPr>
      </p:pic>
      <p:pic>
        <p:nvPicPr>
          <p:cNvPr id="138" name="Picture 137">
            <a:extLst>
              <a:ext uri="{FF2B5EF4-FFF2-40B4-BE49-F238E27FC236}">
                <a16:creationId xmlns:a16="http://schemas.microsoft.com/office/drawing/2014/main" id="{68C8D11E-0AFE-4F7B-B87C-5545F5E6C086}"/>
              </a:ext>
            </a:extLst>
          </p:cNvPr>
          <p:cNvPicPr>
            <a:picLocks noChangeAspect="1"/>
          </p:cNvPicPr>
          <p:nvPr/>
        </p:nvPicPr>
        <p:blipFill>
          <a:blip r:embed="rId12"/>
          <a:stretch>
            <a:fillRect/>
          </a:stretch>
        </p:blipFill>
        <p:spPr>
          <a:xfrm>
            <a:off x="3561476" y="-1010630"/>
            <a:ext cx="359906" cy="218018"/>
          </a:xfrm>
          <a:prstGeom prst="rect">
            <a:avLst/>
          </a:prstGeom>
        </p:spPr>
      </p:pic>
      <p:pic>
        <p:nvPicPr>
          <p:cNvPr id="139" name="Picture 138">
            <a:extLst>
              <a:ext uri="{FF2B5EF4-FFF2-40B4-BE49-F238E27FC236}">
                <a16:creationId xmlns:a16="http://schemas.microsoft.com/office/drawing/2014/main" id="{0D814C9E-BF3B-4291-BE98-A970F732C6DC}"/>
              </a:ext>
            </a:extLst>
          </p:cNvPr>
          <p:cNvPicPr>
            <a:picLocks noChangeAspect="1"/>
          </p:cNvPicPr>
          <p:nvPr/>
        </p:nvPicPr>
        <p:blipFill>
          <a:blip r:embed="rId13"/>
          <a:stretch>
            <a:fillRect/>
          </a:stretch>
        </p:blipFill>
        <p:spPr>
          <a:xfrm>
            <a:off x="5328308" y="-719058"/>
            <a:ext cx="359906" cy="218018"/>
          </a:xfrm>
          <a:prstGeom prst="rect">
            <a:avLst/>
          </a:prstGeom>
        </p:spPr>
      </p:pic>
      <p:pic>
        <p:nvPicPr>
          <p:cNvPr id="140" name="Picture 139">
            <a:extLst>
              <a:ext uri="{FF2B5EF4-FFF2-40B4-BE49-F238E27FC236}">
                <a16:creationId xmlns:a16="http://schemas.microsoft.com/office/drawing/2014/main" id="{1045EAEC-7CAA-4B81-B22A-BBDE414E6E99}"/>
              </a:ext>
            </a:extLst>
          </p:cNvPr>
          <p:cNvPicPr>
            <a:picLocks noChangeAspect="1"/>
          </p:cNvPicPr>
          <p:nvPr/>
        </p:nvPicPr>
        <p:blipFill>
          <a:blip r:embed="rId14"/>
          <a:stretch>
            <a:fillRect/>
          </a:stretch>
        </p:blipFill>
        <p:spPr>
          <a:xfrm>
            <a:off x="10148971" y="-649354"/>
            <a:ext cx="359906" cy="214559"/>
          </a:xfrm>
          <a:prstGeom prst="rect">
            <a:avLst/>
          </a:prstGeom>
        </p:spPr>
      </p:pic>
      <p:pic>
        <p:nvPicPr>
          <p:cNvPr id="141" name="Picture 140">
            <a:extLst>
              <a:ext uri="{FF2B5EF4-FFF2-40B4-BE49-F238E27FC236}">
                <a16:creationId xmlns:a16="http://schemas.microsoft.com/office/drawing/2014/main" id="{E1EAAEDC-5B63-4ABF-950D-A3661A34B2A3}"/>
              </a:ext>
            </a:extLst>
          </p:cNvPr>
          <p:cNvPicPr>
            <a:picLocks noChangeAspect="1"/>
          </p:cNvPicPr>
          <p:nvPr/>
        </p:nvPicPr>
        <p:blipFill>
          <a:blip r:embed="rId15"/>
          <a:stretch>
            <a:fillRect/>
          </a:stretch>
        </p:blipFill>
        <p:spPr>
          <a:xfrm>
            <a:off x="7476920" y="-1101053"/>
            <a:ext cx="359906" cy="218018"/>
          </a:xfrm>
          <a:prstGeom prst="rect">
            <a:avLst/>
          </a:prstGeom>
        </p:spPr>
      </p:pic>
      <p:pic>
        <p:nvPicPr>
          <p:cNvPr id="142" name="Picture 141">
            <a:extLst>
              <a:ext uri="{FF2B5EF4-FFF2-40B4-BE49-F238E27FC236}">
                <a16:creationId xmlns:a16="http://schemas.microsoft.com/office/drawing/2014/main" id="{396E1D2C-F1DE-4F25-81DA-6E6028E048F9}"/>
              </a:ext>
            </a:extLst>
          </p:cNvPr>
          <p:cNvPicPr>
            <a:picLocks noChangeAspect="1"/>
          </p:cNvPicPr>
          <p:nvPr/>
        </p:nvPicPr>
        <p:blipFill>
          <a:blip r:embed="rId16"/>
          <a:stretch>
            <a:fillRect/>
          </a:stretch>
        </p:blipFill>
        <p:spPr>
          <a:xfrm>
            <a:off x="8381505" y="-592875"/>
            <a:ext cx="359906" cy="214559"/>
          </a:xfrm>
          <a:prstGeom prst="rect">
            <a:avLst/>
          </a:prstGeom>
        </p:spPr>
      </p:pic>
      <p:pic>
        <p:nvPicPr>
          <p:cNvPr id="143" name="Picture 142">
            <a:extLst>
              <a:ext uri="{FF2B5EF4-FFF2-40B4-BE49-F238E27FC236}">
                <a16:creationId xmlns:a16="http://schemas.microsoft.com/office/drawing/2014/main" id="{C67324EB-D3F2-4F0B-B911-CDA7A8304F3D}"/>
              </a:ext>
            </a:extLst>
          </p:cNvPr>
          <p:cNvPicPr>
            <a:picLocks noChangeAspect="1"/>
          </p:cNvPicPr>
          <p:nvPr/>
        </p:nvPicPr>
        <p:blipFill>
          <a:blip r:embed="rId17"/>
          <a:stretch>
            <a:fillRect/>
          </a:stretch>
        </p:blipFill>
        <p:spPr>
          <a:xfrm>
            <a:off x="9156703" y="-634549"/>
            <a:ext cx="359906" cy="218018"/>
          </a:xfrm>
          <a:prstGeom prst="rect">
            <a:avLst/>
          </a:prstGeom>
        </p:spPr>
      </p:pic>
      <p:pic>
        <p:nvPicPr>
          <p:cNvPr id="144" name="Picture 143">
            <a:extLst>
              <a:ext uri="{FF2B5EF4-FFF2-40B4-BE49-F238E27FC236}">
                <a16:creationId xmlns:a16="http://schemas.microsoft.com/office/drawing/2014/main" id="{BDB067EA-AB66-4605-8786-F0BD17037F44}"/>
              </a:ext>
            </a:extLst>
          </p:cNvPr>
          <p:cNvPicPr>
            <a:picLocks noChangeAspect="1"/>
          </p:cNvPicPr>
          <p:nvPr/>
        </p:nvPicPr>
        <p:blipFill>
          <a:blip r:embed="rId18"/>
          <a:stretch>
            <a:fillRect/>
          </a:stretch>
        </p:blipFill>
        <p:spPr>
          <a:xfrm>
            <a:off x="6912564" y="-556051"/>
            <a:ext cx="359906" cy="218018"/>
          </a:xfrm>
          <a:prstGeom prst="rect">
            <a:avLst/>
          </a:prstGeom>
        </p:spPr>
      </p:pic>
      <p:pic>
        <p:nvPicPr>
          <p:cNvPr id="145" name="Picture 144">
            <a:extLst>
              <a:ext uri="{FF2B5EF4-FFF2-40B4-BE49-F238E27FC236}">
                <a16:creationId xmlns:a16="http://schemas.microsoft.com/office/drawing/2014/main" id="{D59F442C-9BB5-43D0-B284-8EFE7D9150AA}"/>
              </a:ext>
            </a:extLst>
          </p:cNvPr>
          <p:cNvPicPr>
            <a:picLocks noChangeAspect="1"/>
          </p:cNvPicPr>
          <p:nvPr/>
        </p:nvPicPr>
        <p:blipFill>
          <a:blip r:embed="rId19"/>
          <a:stretch>
            <a:fillRect/>
          </a:stretch>
        </p:blipFill>
        <p:spPr>
          <a:xfrm>
            <a:off x="2749158" y="-705460"/>
            <a:ext cx="359906" cy="218018"/>
          </a:xfrm>
          <a:prstGeom prst="rect">
            <a:avLst/>
          </a:prstGeom>
        </p:spPr>
      </p:pic>
      <p:pic>
        <p:nvPicPr>
          <p:cNvPr id="146" name="Picture 145">
            <a:extLst>
              <a:ext uri="{FF2B5EF4-FFF2-40B4-BE49-F238E27FC236}">
                <a16:creationId xmlns:a16="http://schemas.microsoft.com/office/drawing/2014/main" id="{7DB10253-8425-4F19-B995-DCA5C90F411A}"/>
              </a:ext>
            </a:extLst>
          </p:cNvPr>
          <p:cNvPicPr>
            <a:picLocks noChangeAspect="1"/>
          </p:cNvPicPr>
          <p:nvPr/>
        </p:nvPicPr>
        <p:blipFill>
          <a:blip r:embed="rId11"/>
          <a:stretch>
            <a:fillRect/>
          </a:stretch>
        </p:blipFill>
        <p:spPr>
          <a:xfrm>
            <a:off x="6870902" y="-853256"/>
            <a:ext cx="359906" cy="214559"/>
          </a:xfrm>
          <a:prstGeom prst="rect">
            <a:avLst/>
          </a:prstGeom>
        </p:spPr>
      </p:pic>
      <p:pic>
        <p:nvPicPr>
          <p:cNvPr id="147" name="Picture 146">
            <a:extLst>
              <a:ext uri="{FF2B5EF4-FFF2-40B4-BE49-F238E27FC236}">
                <a16:creationId xmlns:a16="http://schemas.microsoft.com/office/drawing/2014/main" id="{A9DFF7EA-3F47-420E-BAB4-B4D4EAC8CE20}"/>
              </a:ext>
            </a:extLst>
          </p:cNvPr>
          <p:cNvPicPr>
            <a:picLocks noChangeAspect="1"/>
          </p:cNvPicPr>
          <p:nvPr/>
        </p:nvPicPr>
        <p:blipFill>
          <a:blip r:embed="rId12"/>
          <a:stretch>
            <a:fillRect/>
          </a:stretch>
        </p:blipFill>
        <p:spPr>
          <a:xfrm>
            <a:off x="8410016" y="-1183672"/>
            <a:ext cx="359906" cy="218018"/>
          </a:xfrm>
          <a:prstGeom prst="rect">
            <a:avLst/>
          </a:prstGeom>
        </p:spPr>
      </p:pic>
      <p:pic>
        <p:nvPicPr>
          <p:cNvPr id="148" name="Picture 147">
            <a:extLst>
              <a:ext uri="{FF2B5EF4-FFF2-40B4-BE49-F238E27FC236}">
                <a16:creationId xmlns:a16="http://schemas.microsoft.com/office/drawing/2014/main" id="{CB19D85A-DBE2-4D1C-81E5-7D5F799CB541}"/>
              </a:ext>
            </a:extLst>
          </p:cNvPr>
          <p:cNvPicPr>
            <a:picLocks noChangeAspect="1"/>
          </p:cNvPicPr>
          <p:nvPr/>
        </p:nvPicPr>
        <p:blipFill>
          <a:blip r:embed="rId19"/>
          <a:stretch>
            <a:fillRect/>
          </a:stretch>
        </p:blipFill>
        <p:spPr>
          <a:xfrm>
            <a:off x="7597698" y="-878503"/>
            <a:ext cx="359906" cy="218018"/>
          </a:xfrm>
          <a:prstGeom prst="rect">
            <a:avLst/>
          </a:prstGeom>
        </p:spPr>
      </p:pic>
      <p:pic>
        <p:nvPicPr>
          <p:cNvPr id="149" name="Picture 148">
            <a:extLst>
              <a:ext uri="{FF2B5EF4-FFF2-40B4-BE49-F238E27FC236}">
                <a16:creationId xmlns:a16="http://schemas.microsoft.com/office/drawing/2014/main" id="{1571BFB6-F40C-4995-A85E-E041985AA4EE}"/>
              </a:ext>
            </a:extLst>
          </p:cNvPr>
          <p:cNvPicPr>
            <a:picLocks noChangeAspect="1"/>
          </p:cNvPicPr>
          <p:nvPr/>
        </p:nvPicPr>
        <p:blipFill>
          <a:blip r:embed="rId13"/>
          <a:stretch>
            <a:fillRect/>
          </a:stretch>
        </p:blipFill>
        <p:spPr>
          <a:xfrm>
            <a:off x="700152" y="-564631"/>
            <a:ext cx="359906" cy="218018"/>
          </a:xfrm>
          <a:prstGeom prst="rect">
            <a:avLst/>
          </a:prstGeom>
        </p:spPr>
      </p:pic>
      <p:pic>
        <p:nvPicPr>
          <p:cNvPr id="150" name="Picture 149">
            <a:extLst>
              <a:ext uri="{FF2B5EF4-FFF2-40B4-BE49-F238E27FC236}">
                <a16:creationId xmlns:a16="http://schemas.microsoft.com/office/drawing/2014/main" id="{4CE6C58B-82FB-4AC7-AD34-D55656BEEFAF}"/>
              </a:ext>
            </a:extLst>
          </p:cNvPr>
          <p:cNvPicPr>
            <a:picLocks noChangeAspect="1"/>
          </p:cNvPicPr>
          <p:nvPr/>
        </p:nvPicPr>
        <p:blipFill>
          <a:blip r:embed="rId14"/>
          <a:stretch>
            <a:fillRect/>
          </a:stretch>
        </p:blipFill>
        <p:spPr>
          <a:xfrm>
            <a:off x="1630835" y="-979817"/>
            <a:ext cx="359906" cy="214559"/>
          </a:xfrm>
          <a:prstGeom prst="rect">
            <a:avLst/>
          </a:prstGeom>
        </p:spPr>
      </p:pic>
      <p:pic>
        <p:nvPicPr>
          <p:cNvPr id="151" name="Picture 150">
            <a:extLst>
              <a:ext uri="{FF2B5EF4-FFF2-40B4-BE49-F238E27FC236}">
                <a16:creationId xmlns:a16="http://schemas.microsoft.com/office/drawing/2014/main" id="{669FFAF8-4030-42C1-8181-04368FB8726A}"/>
              </a:ext>
            </a:extLst>
          </p:cNvPr>
          <p:cNvPicPr>
            <a:picLocks noChangeAspect="1"/>
          </p:cNvPicPr>
          <p:nvPr/>
        </p:nvPicPr>
        <p:blipFill>
          <a:blip r:embed="rId15"/>
          <a:stretch>
            <a:fillRect/>
          </a:stretch>
        </p:blipFill>
        <p:spPr>
          <a:xfrm>
            <a:off x="2848765" y="-946625"/>
            <a:ext cx="359906" cy="218018"/>
          </a:xfrm>
          <a:prstGeom prst="rect">
            <a:avLst/>
          </a:prstGeom>
        </p:spPr>
      </p:pic>
      <p:pic>
        <p:nvPicPr>
          <p:cNvPr id="152" name="Picture 151">
            <a:extLst>
              <a:ext uri="{FF2B5EF4-FFF2-40B4-BE49-F238E27FC236}">
                <a16:creationId xmlns:a16="http://schemas.microsoft.com/office/drawing/2014/main" id="{91E80C74-3176-4BBC-BD54-D2910A4B7BAC}"/>
              </a:ext>
            </a:extLst>
          </p:cNvPr>
          <p:cNvPicPr>
            <a:picLocks noChangeAspect="1"/>
          </p:cNvPicPr>
          <p:nvPr/>
        </p:nvPicPr>
        <p:blipFill>
          <a:blip r:embed="rId11"/>
          <a:stretch>
            <a:fillRect/>
          </a:stretch>
        </p:blipFill>
        <p:spPr>
          <a:xfrm>
            <a:off x="2242746" y="-698828"/>
            <a:ext cx="359906" cy="214559"/>
          </a:xfrm>
          <a:prstGeom prst="rect">
            <a:avLst/>
          </a:prstGeom>
        </p:spPr>
      </p:pic>
      <p:pic>
        <p:nvPicPr>
          <p:cNvPr id="153" name="Picture 152">
            <a:extLst>
              <a:ext uri="{FF2B5EF4-FFF2-40B4-BE49-F238E27FC236}">
                <a16:creationId xmlns:a16="http://schemas.microsoft.com/office/drawing/2014/main" id="{BF80EC7E-5859-465E-8871-B259D7CF0038}"/>
              </a:ext>
            </a:extLst>
          </p:cNvPr>
          <p:cNvPicPr>
            <a:picLocks noChangeAspect="1"/>
          </p:cNvPicPr>
          <p:nvPr/>
        </p:nvPicPr>
        <p:blipFill>
          <a:blip r:embed="rId12"/>
          <a:stretch>
            <a:fillRect/>
          </a:stretch>
        </p:blipFill>
        <p:spPr>
          <a:xfrm>
            <a:off x="3781861" y="-1029245"/>
            <a:ext cx="359906" cy="218018"/>
          </a:xfrm>
          <a:prstGeom prst="rect">
            <a:avLst/>
          </a:prstGeom>
        </p:spPr>
      </p:pic>
      <p:pic>
        <p:nvPicPr>
          <p:cNvPr id="154" name="Picture 153">
            <a:extLst>
              <a:ext uri="{FF2B5EF4-FFF2-40B4-BE49-F238E27FC236}">
                <a16:creationId xmlns:a16="http://schemas.microsoft.com/office/drawing/2014/main" id="{CFCC4645-75D6-4985-BB16-8B625A7F7030}"/>
              </a:ext>
            </a:extLst>
          </p:cNvPr>
          <p:cNvPicPr>
            <a:picLocks noChangeAspect="1"/>
          </p:cNvPicPr>
          <p:nvPr/>
        </p:nvPicPr>
        <p:blipFill>
          <a:blip r:embed="rId19"/>
          <a:stretch>
            <a:fillRect/>
          </a:stretch>
        </p:blipFill>
        <p:spPr>
          <a:xfrm>
            <a:off x="2969542" y="-724075"/>
            <a:ext cx="359906" cy="218018"/>
          </a:xfrm>
          <a:prstGeom prst="rect">
            <a:avLst/>
          </a:prstGeom>
        </p:spPr>
      </p:pic>
      <p:pic>
        <p:nvPicPr>
          <p:cNvPr id="155" name="Picture 154">
            <a:extLst>
              <a:ext uri="{FF2B5EF4-FFF2-40B4-BE49-F238E27FC236}">
                <a16:creationId xmlns:a16="http://schemas.microsoft.com/office/drawing/2014/main" id="{2A628FAA-7798-4AE3-9E71-65587129DF17}"/>
              </a:ext>
            </a:extLst>
          </p:cNvPr>
          <p:cNvPicPr>
            <a:picLocks noChangeAspect="1"/>
          </p:cNvPicPr>
          <p:nvPr/>
        </p:nvPicPr>
        <p:blipFill>
          <a:blip r:embed="rId12"/>
          <a:stretch>
            <a:fillRect/>
          </a:stretch>
        </p:blipFill>
        <p:spPr>
          <a:xfrm>
            <a:off x="5979548" y="-1009014"/>
            <a:ext cx="359906" cy="218018"/>
          </a:xfrm>
          <a:prstGeom prst="rect">
            <a:avLst/>
          </a:prstGeom>
        </p:spPr>
      </p:pic>
      <p:pic>
        <p:nvPicPr>
          <p:cNvPr id="156" name="Picture 155">
            <a:extLst>
              <a:ext uri="{FF2B5EF4-FFF2-40B4-BE49-F238E27FC236}">
                <a16:creationId xmlns:a16="http://schemas.microsoft.com/office/drawing/2014/main" id="{9A00F9A9-3E3F-4628-9532-16A3E13760BC}"/>
              </a:ext>
            </a:extLst>
          </p:cNvPr>
          <p:cNvPicPr>
            <a:picLocks noChangeAspect="1"/>
          </p:cNvPicPr>
          <p:nvPr/>
        </p:nvPicPr>
        <p:blipFill>
          <a:blip r:embed="rId14"/>
          <a:stretch>
            <a:fillRect/>
          </a:stretch>
        </p:blipFill>
        <p:spPr>
          <a:xfrm>
            <a:off x="4048907" y="-978201"/>
            <a:ext cx="359906" cy="214559"/>
          </a:xfrm>
          <a:prstGeom prst="rect">
            <a:avLst/>
          </a:prstGeom>
        </p:spPr>
      </p:pic>
      <p:pic>
        <p:nvPicPr>
          <p:cNvPr id="157" name="Picture 156">
            <a:extLst>
              <a:ext uri="{FF2B5EF4-FFF2-40B4-BE49-F238E27FC236}">
                <a16:creationId xmlns:a16="http://schemas.microsoft.com/office/drawing/2014/main" id="{177AA96B-48C8-4C60-B922-9ABA2EE54110}"/>
              </a:ext>
            </a:extLst>
          </p:cNvPr>
          <p:cNvPicPr>
            <a:picLocks noChangeAspect="1"/>
          </p:cNvPicPr>
          <p:nvPr/>
        </p:nvPicPr>
        <p:blipFill>
          <a:blip r:embed="rId15"/>
          <a:stretch>
            <a:fillRect/>
          </a:stretch>
        </p:blipFill>
        <p:spPr>
          <a:xfrm>
            <a:off x="5266837" y="-945010"/>
            <a:ext cx="359906" cy="218018"/>
          </a:xfrm>
          <a:prstGeom prst="rect">
            <a:avLst/>
          </a:prstGeom>
        </p:spPr>
      </p:pic>
      <p:pic>
        <p:nvPicPr>
          <p:cNvPr id="158" name="Picture 157">
            <a:extLst>
              <a:ext uri="{FF2B5EF4-FFF2-40B4-BE49-F238E27FC236}">
                <a16:creationId xmlns:a16="http://schemas.microsoft.com/office/drawing/2014/main" id="{7D34D429-619F-4567-AE95-0002F7F728BE}"/>
              </a:ext>
            </a:extLst>
          </p:cNvPr>
          <p:cNvPicPr>
            <a:picLocks noChangeAspect="1"/>
          </p:cNvPicPr>
          <p:nvPr/>
        </p:nvPicPr>
        <p:blipFill>
          <a:blip r:embed="rId12"/>
          <a:stretch>
            <a:fillRect/>
          </a:stretch>
        </p:blipFill>
        <p:spPr>
          <a:xfrm>
            <a:off x="6199933" y="-1027629"/>
            <a:ext cx="359906" cy="218018"/>
          </a:xfrm>
          <a:prstGeom prst="rect">
            <a:avLst/>
          </a:prstGeom>
        </p:spPr>
      </p:pic>
      <p:pic>
        <p:nvPicPr>
          <p:cNvPr id="159" name="Picture 158">
            <a:extLst>
              <a:ext uri="{FF2B5EF4-FFF2-40B4-BE49-F238E27FC236}">
                <a16:creationId xmlns:a16="http://schemas.microsoft.com/office/drawing/2014/main" id="{77044C68-7973-4EA4-AFFF-3066205CECAF}"/>
              </a:ext>
            </a:extLst>
          </p:cNvPr>
          <p:cNvPicPr>
            <a:picLocks noChangeAspect="1"/>
          </p:cNvPicPr>
          <p:nvPr/>
        </p:nvPicPr>
        <p:blipFill>
          <a:blip r:embed="rId15"/>
          <a:stretch>
            <a:fillRect/>
          </a:stretch>
        </p:blipFill>
        <p:spPr>
          <a:xfrm>
            <a:off x="5158989" y="-577380"/>
            <a:ext cx="359906" cy="218018"/>
          </a:xfrm>
          <a:prstGeom prst="rect">
            <a:avLst/>
          </a:prstGeom>
        </p:spPr>
      </p:pic>
      <p:pic>
        <p:nvPicPr>
          <p:cNvPr id="160" name="Picture 159">
            <a:extLst>
              <a:ext uri="{FF2B5EF4-FFF2-40B4-BE49-F238E27FC236}">
                <a16:creationId xmlns:a16="http://schemas.microsoft.com/office/drawing/2014/main" id="{B54F87DA-BE54-437B-85B3-5691899ADA41}"/>
              </a:ext>
            </a:extLst>
          </p:cNvPr>
          <p:cNvPicPr>
            <a:picLocks noChangeAspect="1"/>
          </p:cNvPicPr>
          <p:nvPr/>
        </p:nvPicPr>
        <p:blipFill>
          <a:blip r:embed="rId11"/>
          <a:stretch>
            <a:fillRect/>
          </a:stretch>
        </p:blipFill>
        <p:spPr>
          <a:xfrm>
            <a:off x="4552971" y="-329583"/>
            <a:ext cx="359906" cy="214559"/>
          </a:xfrm>
          <a:prstGeom prst="rect">
            <a:avLst/>
          </a:prstGeom>
        </p:spPr>
      </p:pic>
      <p:pic>
        <p:nvPicPr>
          <p:cNvPr id="161" name="Picture 160">
            <a:extLst>
              <a:ext uri="{FF2B5EF4-FFF2-40B4-BE49-F238E27FC236}">
                <a16:creationId xmlns:a16="http://schemas.microsoft.com/office/drawing/2014/main" id="{750F0249-3D57-4EA8-B6F3-CA5D1360BF14}"/>
              </a:ext>
            </a:extLst>
          </p:cNvPr>
          <p:cNvPicPr>
            <a:picLocks noChangeAspect="1"/>
          </p:cNvPicPr>
          <p:nvPr/>
        </p:nvPicPr>
        <p:blipFill>
          <a:blip r:embed="rId12"/>
          <a:stretch>
            <a:fillRect/>
          </a:stretch>
        </p:blipFill>
        <p:spPr>
          <a:xfrm>
            <a:off x="6092085" y="-660000"/>
            <a:ext cx="359906" cy="218018"/>
          </a:xfrm>
          <a:prstGeom prst="rect">
            <a:avLst/>
          </a:prstGeom>
        </p:spPr>
      </p:pic>
      <p:pic>
        <p:nvPicPr>
          <p:cNvPr id="162" name="Picture 161">
            <a:extLst>
              <a:ext uri="{FF2B5EF4-FFF2-40B4-BE49-F238E27FC236}">
                <a16:creationId xmlns:a16="http://schemas.microsoft.com/office/drawing/2014/main" id="{8845B16D-EB99-4335-B391-498FC4C4C7E4}"/>
              </a:ext>
            </a:extLst>
          </p:cNvPr>
          <p:cNvPicPr>
            <a:picLocks noChangeAspect="1"/>
          </p:cNvPicPr>
          <p:nvPr/>
        </p:nvPicPr>
        <p:blipFill>
          <a:blip r:embed="rId19"/>
          <a:stretch>
            <a:fillRect/>
          </a:stretch>
        </p:blipFill>
        <p:spPr>
          <a:xfrm>
            <a:off x="5279766" y="-354830"/>
            <a:ext cx="359906" cy="218018"/>
          </a:xfrm>
          <a:prstGeom prst="rect">
            <a:avLst/>
          </a:prstGeom>
        </p:spPr>
      </p:pic>
      <p:pic>
        <p:nvPicPr>
          <p:cNvPr id="163" name="Picture 162">
            <a:extLst>
              <a:ext uri="{FF2B5EF4-FFF2-40B4-BE49-F238E27FC236}">
                <a16:creationId xmlns:a16="http://schemas.microsoft.com/office/drawing/2014/main" id="{1C125569-1989-4359-9AB3-9A5179BE08F7}"/>
              </a:ext>
            </a:extLst>
          </p:cNvPr>
          <p:cNvPicPr>
            <a:picLocks noChangeAspect="1"/>
          </p:cNvPicPr>
          <p:nvPr/>
        </p:nvPicPr>
        <p:blipFill>
          <a:blip r:embed="rId12"/>
          <a:stretch>
            <a:fillRect/>
          </a:stretch>
        </p:blipFill>
        <p:spPr>
          <a:xfrm>
            <a:off x="3661617" y="-485341"/>
            <a:ext cx="359906" cy="218018"/>
          </a:xfrm>
          <a:prstGeom prst="rect">
            <a:avLst/>
          </a:prstGeom>
        </p:spPr>
      </p:pic>
      <p:pic>
        <p:nvPicPr>
          <p:cNvPr id="164" name="Picture 163">
            <a:extLst>
              <a:ext uri="{FF2B5EF4-FFF2-40B4-BE49-F238E27FC236}">
                <a16:creationId xmlns:a16="http://schemas.microsoft.com/office/drawing/2014/main" id="{292483AD-5130-449D-A62E-D13857C9C572}"/>
              </a:ext>
            </a:extLst>
          </p:cNvPr>
          <p:cNvPicPr>
            <a:picLocks noChangeAspect="1"/>
          </p:cNvPicPr>
          <p:nvPr/>
        </p:nvPicPr>
        <p:blipFill>
          <a:blip r:embed="rId12"/>
          <a:stretch>
            <a:fillRect/>
          </a:stretch>
        </p:blipFill>
        <p:spPr>
          <a:xfrm>
            <a:off x="3882001" y="-503957"/>
            <a:ext cx="359906" cy="218018"/>
          </a:xfrm>
          <a:prstGeom prst="rect">
            <a:avLst/>
          </a:prstGeom>
        </p:spPr>
      </p:pic>
      <p:sp>
        <p:nvSpPr>
          <p:cNvPr id="65" name="!!o1c">
            <a:extLst>
              <a:ext uri="{FF2B5EF4-FFF2-40B4-BE49-F238E27FC236}">
                <a16:creationId xmlns:a16="http://schemas.microsoft.com/office/drawing/2014/main" id="{0221DB76-7F2C-42A3-A927-475C39E693E0}"/>
              </a:ext>
            </a:extLst>
          </p:cNvPr>
          <p:cNvSpPr/>
          <p:nvPr/>
        </p:nvSpPr>
        <p:spPr>
          <a:xfrm>
            <a:off x="4232430" y="5522345"/>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66" name="!!1c">
            <a:extLst>
              <a:ext uri="{FF2B5EF4-FFF2-40B4-BE49-F238E27FC236}">
                <a16:creationId xmlns:a16="http://schemas.microsoft.com/office/drawing/2014/main" id="{B63E422B-70F3-44E6-9626-6465118873E0}"/>
              </a:ext>
            </a:extLst>
          </p:cNvPr>
          <p:cNvSpPr txBox="1"/>
          <p:nvPr/>
        </p:nvSpPr>
        <p:spPr>
          <a:xfrm>
            <a:off x="4449533" y="5555083"/>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m</a:t>
            </a:r>
          </a:p>
        </p:txBody>
      </p:sp>
      <p:sp>
        <p:nvSpPr>
          <p:cNvPr id="67" name="!!o1c">
            <a:extLst>
              <a:ext uri="{FF2B5EF4-FFF2-40B4-BE49-F238E27FC236}">
                <a16:creationId xmlns:a16="http://schemas.microsoft.com/office/drawing/2014/main" id="{0221DB76-7F2C-42A3-A927-475C39E693E0}"/>
              </a:ext>
            </a:extLst>
          </p:cNvPr>
          <p:cNvSpPr/>
          <p:nvPr/>
        </p:nvSpPr>
        <p:spPr>
          <a:xfrm>
            <a:off x="7320921" y="5522345"/>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76" name="!!1c">
            <a:extLst>
              <a:ext uri="{FF2B5EF4-FFF2-40B4-BE49-F238E27FC236}">
                <a16:creationId xmlns:a16="http://schemas.microsoft.com/office/drawing/2014/main" id="{B63E422B-70F3-44E6-9626-6465118873E0}"/>
              </a:ext>
            </a:extLst>
          </p:cNvPr>
          <p:cNvSpPr txBox="1"/>
          <p:nvPr/>
        </p:nvSpPr>
        <p:spPr>
          <a:xfrm>
            <a:off x="7538024" y="5555083"/>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2" name="TextBox 1"/>
          <p:cNvSpPr txBox="1"/>
          <p:nvPr/>
        </p:nvSpPr>
        <p:spPr>
          <a:xfrm>
            <a:off x="4759840" y="2022351"/>
            <a:ext cx="5369034" cy="1323094"/>
          </a:xfrm>
          <a:prstGeom prst="rect">
            <a:avLst/>
          </a:prstGeom>
          <a:noFill/>
        </p:spPr>
        <p:txBody>
          <a:bodyPr wrap="square" rtlCol="0">
            <a:spAutoFit/>
          </a:bodyPr>
          <a:lstStyle/>
          <a:p>
            <a:pPr algn="ctr"/>
            <a:r>
              <a:rPr lang="vi-VN" sz="3999" b="1" dirty="0">
                <a:solidFill>
                  <a:srgbClr val="EE4036"/>
                </a:solidFill>
                <a:latin typeface="Times New Roman" panose="02020603050405020304" pitchFamily="18" charset="0"/>
                <a:sym typeface="Times New Roman"/>
              </a:rPr>
              <a:t>Đường ra của trẻ sơ sinh gọi là gì?</a:t>
            </a:r>
            <a:endParaRPr lang="en-US" sz="3999" b="1" dirty="0">
              <a:solidFill>
                <a:srgbClr val="EE4036"/>
              </a:solidFill>
              <a:latin typeface="Times New Roman" panose="02020603050405020304" pitchFamily="18" charset="0"/>
              <a:sym typeface="Times New Roman"/>
            </a:endParaRPr>
          </a:p>
        </p:txBody>
      </p:sp>
      <p:sp>
        <p:nvSpPr>
          <p:cNvPr id="81" name="!!o1c">
            <a:extLst>
              <a:ext uri="{FF2B5EF4-FFF2-40B4-BE49-F238E27FC236}">
                <a16:creationId xmlns:a16="http://schemas.microsoft.com/office/drawing/2014/main" id="{0221DB76-7F2C-42A3-A927-475C39E693E0}"/>
              </a:ext>
            </a:extLst>
          </p:cNvPr>
          <p:cNvSpPr/>
          <p:nvPr/>
        </p:nvSpPr>
        <p:spPr>
          <a:xfrm>
            <a:off x="6292643" y="5522345"/>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82" name="!!1c">
            <a:extLst>
              <a:ext uri="{FF2B5EF4-FFF2-40B4-BE49-F238E27FC236}">
                <a16:creationId xmlns:a16="http://schemas.microsoft.com/office/drawing/2014/main" id="{B63E422B-70F3-44E6-9626-6465118873E0}"/>
              </a:ext>
            </a:extLst>
          </p:cNvPr>
          <p:cNvSpPr txBox="1"/>
          <p:nvPr/>
        </p:nvSpPr>
        <p:spPr>
          <a:xfrm>
            <a:off x="6509746" y="5555083"/>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ạ</a:t>
            </a:r>
          </a:p>
        </p:txBody>
      </p:sp>
      <p:sp>
        <p:nvSpPr>
          <p:cNvPr id="83" name="!!o1c">
            <a:extLst>
              <a:ext uri="{FF2B5EF4-FFF2-40B4-BE49-F238E27FC236}">
                <a16:creationId xmlns:a16="http://schemas.microsoft.com/office/drawing/2014/main" id="{0221DB76-7F2C-42A3-A927-475C39E693E0}"/>
              </a:ext>
            </a:extLst>
          </p:cNvPr>
          <p:cNvSpPr/>
          <p:nvPr/>
        </p:nvSpPr>
        <p:spPr>
          <a:xfrm>
            <a:off x="5256562" y="5522345"/>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84" name="!!1c">
            <a:extLst>
              <a:ext uri="{FF2B5EF4-FFF2-40B4-BE49-F238E27FC236}">
                <a16:creationId xmlns:a16="http://schemas.microsoft.com/office/drawing/2014/main" id="{B63E422B-70F3-44E6-9626-6465118873E0}"/>
              </a:ext>
            </a:extLst>
          </p:cNvPr>
          <p:cNvSpPr txBox="1"/>
          <p:nvPr/>
        </p:nvSpPr>
        <p:spPr>
          <a:xfrm>
            <a:off x="5473308" y="5555083"/>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đ</a:t>
            </a:r>
          </a:p>
        </p:txBody>
      </p:sp>
      <p:sp>
        <p:nvSpPr>
          <p:cNvPr id="58" name="!!o1c">
            <a:extLst>
              <a:ext uri="{FF2B5EF4-FFF2-40B4-BE49-F238E27FC236}">
                <a16:creationId xmlns:a16="http://schemas.microsoft.com/office/drawing/2014/main" id="{0221DB76-7F2C-42A3-A927-475C39E693E0}"/>
              </a:ext>
            </a:extLst>
          </p:cNvPr>
          <p:cNvSpPr/>
          <p:nvPr/>
        </p:nvSpPr>
        <p:spPr>
          <a:xfrm>
            <a:off x="3236032" y="549982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59" name="!!1c">
            <a:extLst>
              <a:ext uri="{FF2B5EF4-FFF2-40B4-BE49-F238E27FC236}">
                <a16:creationId xmlns:a16="http://schemas.microsoft.com/office/drawing/2014/main" id="{B63E422B-70F3-44E6-9626-6465118873E0}"/>
              </a:ext>
            </a:extLst>
          </p:cNvPr>
          <p:cNvSpPr txBox="1"/>
          <p:nvPr/>
        </p:nvSpPr>
        <p:spPr>
          <a:xfrm>
            <a:off x="3453135" y="553256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â</a:t>
            </a:r>
          </a:p>
        </p:txBody>
      </p:sp>
      <p:pic>
        <p:nvPicPr>
          <p:cNvPr id="1026" name="Picture 2" descr="Thời gian cần thiết thực hiện 1 ca sinh mổ - Bệnh viện đa khoa Hà Nội"/>
          <p:cNvPicPr>
            <a:picLocks noChangeAspect="1" noChangeArrowheads="1"/>
          </p:cNvPicPr>
          <p:nvPr/>
        </p:nvPicPr>
        <p:blipFill rotWithShape="1">
          <a:blip r:embed="rId20">
            <a:extLst>
              <a:ext uri="{28A0092B-C50C-407E-A947-70E740481C1C}">
                <a14:useLocalDpi xmlns:a14="http://schemas.microsoft.com/office/drawing/2010/main" val="0"/>
              </a:ext>
            </a:extLst>
          </a:blip>
          <a:srcRect r="50244" b="1332"/>
          <a:stretch/>
        </p:blipFill>
        <p:spPr bwMode="auto">
          <a:xfrm>
            <a:off x="1667323" y="1214331"/>
            <a:ext cx="2562969" cy="27614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23002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5"/>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500" fill="hold"/>
                                        <p:tgtEl>
                                          <p:spTgt spid="66"/>
                                        </p:tgtEl>
                                        <p:attrNameLst>
                                          <p:attrName>ppt_w</p:attrName>
                                        </p:attrNameLst>
                                      </p:cBhvr>
                                      <p:tavLst>
                                        <p:tav tm="0">
                                          <p:val>
                                            <p:fltVal val="0"/>
                                          </p:val>
                                        </p:tav>
                                        <p:tav tm="100000">
                                          <p:val>
                                            <p:strVal val="#ppt_w"/>
                                          </p:val>
                                        </p:tav>
                                      </p:tavLst>
                                    </p:anim>
                                    <p:anim calcmode="lin" valueType="num">
                                      <p:cBhvr>
                                        <p:cTn id="8" dur="500" fill="hold"/>
                                        <p:tgtEl>
                                          <p:spTgt spid="66"/>
                                        </p:tgtEl>
                                        <p:attrNameLst>
                                          <p:attrName>ppt_h</p:attrName>
                                        </p:attrNameLst>
                                      </p:cBhvr>
                                      <p:tavLst>
                                        <p:tav tm="0">
                                          <p:val>
                                            <p:fltVal val="0"/>
                                          </p:val>
                                        </p:tav>
                                        <p:tav tm="100000">
                                          <p:val>
                                            <p:strVal val="#ppt_h"/>
                                          </p:val>
                                        </p:tav>
                                      </p:tavLst>
                                    </p:anim>
                                    <p:animEffect transition="in" filter="fade">
                                      <p:cBhvr>
                                        <p:cTn id="9" dur="500"/>
                                        <p:tgtEl>
                                          <p:spTgt spid="66"/>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66"/>
                                        </p:tgtEl>
                                      </p:cBhvr>
                                    </p:animEffect>
                                    <p:animScale>
                                      <p:cBhvr>
                                        <p:cTn id="12" dur="250" autoRev="1" fill="hold"/>
                                        <p:tgtEl>
                                          <p:spTgt spid="66"/>
                                        </p:tgtEl>
                                      </p:cBhvr>
                                      <p:by x="105000" y="105000"/>
                                    </p:animScale>
                                  </p:childTnLst>
                                </p:cTn>
                              </p:par>
                            </p:childTnLst>
                          </p:cTn>
                        </p:par>
                      </p:childTnLst>
                    </p:cTn>
                  </p:par>
                </p:childTnLst>
              </p:cTn>
              <p:nextCondLst>
                <p:cond evt="onClick" delay="0">
                  <p:tgtEl>
                    <p:spTgt spid="65"/>
                  </p:tgtEl>
                </p:cond>
              </p:nextCondLst>
            </p:seq>
            <p:seq concurrent="1" nextAc="seek">
              <p:cTn id="13" restart="whenNotActive" fill="hold" evtFilter="cancelBubble" nodeType="interactiveSeq">
                <p:stCondLst>
                  <p:cond evt="onClick" delay="0">
                    <p:tgtEl>
                      <p:spTgt spid="67"/>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 calcmode="lin" valueType="num">
                                      <p:cBhvr>
                                        <p:cTn id="18" dur="500" fill="hold"/>
                                        <p:tgtEl>
                                          <p:spTgt spid="76"/>
                                        </p:tgtEl>
                                        <p:attrNameLst>
                                          <p:attrName>ppt_w</p:attrName>
                                        </p:attrNameLst>
                                      </p:cBhvr>
                                      <p:tavLst>
                                        <p:tav tm="0">
                                          <p:val>
                                            <p:fltVal val="0"/>
                                          </p:val>
                                        </p:tav>
                                        <p:tav tm="100000">
                                          <p:val>
                                            <p:strVal val="#ppt_w"/>
                                          </p:val>
                                        </p:tav>
                                      </p:tavLst>
                                    </p:anim>
                                    <p:anim calcmode="lin" valueType="num">
                                      <p:cBhvr>
                                        <p:cTn id="19" dur="500" fill="hold"/>
                                        <p:tgtEl>
                                          <p:spTgt spid="76"/>
                                        </p:tgtEl>
                                        <p:attrNameLst>
                                          <p:attrName>ppt_h</p:attrName>
                                        </p:attrNameLst>
                                      </p:cBhvr>
                                      <p:tavLst>
                                        <p:tav tm="0">
                                          <p:val>
                                            <p:fltVal val="0"/>
                                          </p:val>
                                        </p:tav>
                                        <p:tav tm="100000">
                                          <p:val>
                                            <p:strVal val="#ppt_h"/>
                                          </p:val>
                                        </p:tav>
                                      </p:tavLst>
                                    </p:anim>
                                    <p:animEffect transition="in" filter="fade">
                                      <p:cBhvr>
                                        <p:cTn id="20" dur="500"/>
                                        <p:tgtEl>
                                          <p:spTgt spid="76"/>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76"/>
                                        </p:tgtEl>
                                      </p:cBhvr>
                                    </p:animEffect>
                                    <p:animScale>
                                      <p:cBhvr>
                                        <p:cTn id="23" dur="250" autoRev="1" fill="hold"/>
                                        <p:tgtEl>
                                          <p:spTgt spid="76"/>
                                        </p:tgtEl>
                                      </p:cBhvr>
                                      <p:by x="105000" y="105000"/>
                                    </p:animScale>
                                  </p:childTnLst>
                                </p:cTn>
                              </p:par>
                              <p:par>
                                <p:cTn id="2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5" dur="2000" fill="hold"/>
                                        <p:tgtEl>
                                          <p:spTgt spid="137"/>
                                        </p:tgtEl>
                                        <p:attrNameLst>
                                          <p:attrName>ppt_x</p:attrName>
                                          <p:attrName>ppt_y</p:attrName>
                                        </p:attrNameLst>
                                      </p:cBhvr>
                                    </p:animMotion>
                                  </p:childTnLst>
                                </p:cTn>
                              </p:par>
                              <p:par>
                                <p:cTn id="2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7" dur="2000" fill="hold"/>
                                        <p:tgtEl>
                                          <p:spTgt spid="145"/>
                                        </p:tgtEl>
                                        <p:attrNameLst>
                                          <p:attrName>ppt_x</p:attrName>
                                          <p:attrName>ppt_y</p:attrName>
                                        </p:attrNameLst>
                                      </p:cBhvr>
                                    </p:animMotion>
                                  </p:childTnLst>
                                </p:cTn>
                              </p:par>
                              <p:par>
                                <p:cTn id="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29" dur="2000" fill="hold"/>
                                        <p:tgtEl>
                                          <p:spTgt spid="138"/>
                                        </p:tgtEl>
                                        <p:attrNameLst>
                                          <p:attrName>ppt_x</p:attrName>
                                          <p:attrName>ppt_y</p:attrName>
                                        </p:attrNameLst>
                                      </p:cBhvr>
                                    </p:animMotion>
                                  </p:childTnLst>
                                </p:cTn>
                              </p:par>
                              <p:par>
                                <p:cTn id="30"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31" dur="2000" fill="hold"/>
                                        <p:tgtEl>
                                          <p:spTgt spid="136"/>
                                        </p:tgtEl>
                                        <p:attrNameLst>
                                          <p:attrName>ppt_x</p:attrName>
                                          <p:attrName>ppt_y</p:attrName>
                                        </p:attrNameLst>
                                      </p:cBhvr>
                                    </p:animMotion>
                                  </p:childTnLst>
                                </p:cTn>
                              </p:par>
                              <p:par>
                                <p:cTn id="32"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33" dur="2000" fill="hold"/>
                                        <p:tgtEl>
                                          <p:spTgt spid="139"/>
                                        </p:tgtEl>
                                        <p:attrNameLst>
                                          <p:attrName>ppt_x</p:attrName>
                                          <p:attrName>ppt_y</p:attrName>
                                        </p:attrNameLst>
                                      </p:cBhvr>
                                    </p:animMotion>
                                  </p:childTnLst>
                                </p:cTn>
                              </p:par>
                              <p:par>
                                <p:cTn id="34"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35" dur="2000" fill="hold"/>
                                        <p:tgtEl>
                                          <p:spTgt spid="140"/>
                                        </p:tgtEl>
                                        <p:attrNameLst>
                                          <p:attrName>ppt_x</p:attrName>
                                          <p:attrName>ppt_y</p:attrName>
                                        </p:attrNameLst>
                                      </p:cBhvr>
                                      <p:rCtr x="-4792" y="65810"/>
                                    </p:animMotion>
                                  </p:childTnLst>
                                </p:cTn>
                              </p:par>
                              <p:par>
                                <p:cTn id="36"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37" dur="2000" fill="hold"/>
                                        <p:tgtEl>
                                          <p:spTgt spid="144"/>
                                        </p:tgtEl>
                                        <p:attrNameLst>
                                          <p:attrName>ppt_x</p:attrName>
                                          <p:attrName>ppt_y</p:attrName>
                                        </p:attrNameLst>
                                      </p:cBhvr>
                                    </p:animMotion>
                                  </p:childTnLst>
                                </p:cTn>
                              </p:par>
                              <p:par>
                                <p:cTn id="3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9" dur="2000" fill="hold"/>
                                        <p:tgtEl>
                                          <p:spTgt spid="141"/>
                                        </p:tgtEl>
                                        <p:attrNameLst>
                                          <p:attrName>ppt_x</p:attrName>
                                          <p:attrName>ppt_y</p:attrName>
                                        </p:attrNameLst>
                                      </p:cBhvr>
                                    </p:animMotion>
                                  </p:childTnLst>
                                </p:cTn>
                              </p:par>
                              <p:par>
                                <p:cTn id="40"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41" dur="2000" fill="hold"/>
                                        <p:tgtEl>
                                          <p:spTgt spid="142"/>
                                        </p:tgtEl>
                                        <p:attrNameLst>
                                          <p:attrName>ppt_x</p:attrName>
                                          <p:attrName>ppt_y</p:attrName>
                                        </p:attrNameLst>
                                      </p:cBhvr>
                                    </p:animMotion>
                                  </p:childTnLst>
                                </p:cTn>
                              </p:par>
                              <p:par>
                                <p:cTn id="42"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43" dur="2000" fill="hold"/>
                                        <p:tgtEl>
                                          <p:spTgt spid="143"/>
                                        </p:tgtEl>
                                        <p:attrNameLst>
                                          <p:attrName>ppt_x</p:attrName>
                                          <p:attrName>ppt_y</p:attrName>
                                        </p:attrNameLst>
                                      </p:cBhvr>
                                    </p:animMotion>
                                  </p:childTnLst>
                                </p:cTn>
                              </p:par>
                              <p:par>
                                <p:cTn id="4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5" dur="2000" fill="hold"/>
                                        <p:tgtEl>
                                          <p:spTgt spid="146"/>
                                        </p:tgtEl>
                                        <p:attrNameLst>
                                          <p:attrName>ppt_x</p:attrName>
                                          <p:attrName>ppt_y</p:attrName>
                                        </p:attrNameLst>
                                      </p:cBhvr>
                                    </p:animMotion>
                                  </p:childTnLst>
                                </p:cTn>
                              </p:par>
                              <p:par>
                                <p:cTn id="4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7" dur="2000" fill="hold"/>
                                        <p:tgtEl>
                                          <p:spTgt spid="148"/>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9" dur="2000" fill="hold"/>
                                        <p:tgtEl>
                                          <p:spTgt spid="147"/>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51" dur="2000" fill="hold"/>
                                        <p:tgtEl>
                                          <p:spTgt spid="149"/>
                                        </p:tgtEl>
                                        <p:attrNameLst>
                                          <p:attrName>ppt_x</p:attrName>
                                          <p:attrName>ppt_y</p:attrName>
                                        </p:attrNameLst>
                                      </p:cBhvr>
                                      <p:rCtr x="18750" y="58287"/>
                                    </p:animMotion>
                                  </p:childTnLst>
                                </p:cTn>
                              </p:par>
                              <p:par>
                                <p:cTn id="52"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3" dur="2000" fill="hold"/>
                                        <p:tgtEl>
                                          <p:spTgt spid="150"/>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5" dur="2000" fill="hold"/>
                                        <p:tgtEl>
                                          <p:spTgt spid="151"/>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7" dur="2000" fill="hold"/>
                                        <p:tgtEl>
                                          <p:spTgt spid="152"/>
                                        </p:tgtEl>
                                        <p:attrNameLst>
                                          <p:attrName>ppt_x</p:attrName>
                                          <p:attrName>ppt_y</p:attrName>
                                        </p:attrNameLst>
                                      </p:cBhvr>
                                    </p:animMotion>
                                  </p:childTnLst>
                                </p:cTn>
                              </p:par>
                              <p:par>
                                <p:cTn id="5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9" dur="2000" fill="hold"/>
                                        <p:tgtEl>
                                          <p:spTgt spid="154"/>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1" dur="2000" fill="hold"/>
                                        <p:tgtEl>
                                          <p:spTgt spid="153"/>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3" dur="2000" fill="hold"/>
                                        <p:tgtEl>
                                          <p:spTgt spid="155"/>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5" dur="2000" fill="hold"/>
                                        <p:tgtEl>
                                          <p:spTgt spid="156"/>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7" dur="2000" fill="hold"/>
                                        <p:tgtEl>
                                          <p:spTgt spid="157"/>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9" dur="2000" fill="hold"/>
                                        <p:tgtEl>
                                          <p:spTgt spid="158"/>
                                        </p:tgtEl>
                                        <p:attrNameLst>
                                          <p:attrName>ppt_x</p:attrName>
                                          <p:attrName>ppt_y</p:attrName>
                                        </p:attrNameLst>
                                      </p:cBhvr>
                                    </p:animMotion>
                                  </p:childTnLst>
                                </p:cTn>
                              </p:par>
                              <p:par>
                                <p:cTn id="7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1" dur="2000" fill="hold"/>
                                        <p:tgtEl>
                                          <p:spTgt spid="159"/>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3" dur="2000" fill="hold"/>
                                        <p:tgtEl>
                                          <p:spTgt spid="160"/>
                                        </p:tgtEl>
                                        <p:attrNameLst>
                                          <p:attrName>ppt_x</p:attrName>
                                          <p:attrName>ppt_y</p:attrName>
                                        </p:attrNameLst>
                                      </p:cBhvr>
                                    </p:animMotion>
                                  </p:childTnLst>
                                </p:cTn>
                              </p:par>
                              <p:par>
                                <p:cTn id="7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5" dur="2000" fill="hold"/>
                                        <p:tgtEl>
                                          <p:spTgt spid="162"/>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7" dur="2000" fill="hold"/>
                                        <p:tgtEl>
                                          <p:spTgt spid="161"/>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9" dur="2000" fill="hold"/>
                                        <p:tgtEl>
                                          <p:spTgt spid="163"/>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1" dur="2000" fill="hold"/>
                                        <p:tgtEl>
                                          <p:spTgt spid="164"/>
                                        </p:tgtEl>
                                        <p:attrNameLst>
                                          <p:attrName>ppt_x</p:attrName>
                                          <p:attrName>ppt_y</p:attrName>
                                        </p:attrNameLst>
                                      </p:cBhvr>
                                    </p:animMotion>
                                  </p:childTnLst>
                                </p:cTn>
                              </p:par>
                            </p:childTnLst>
                          </p:cTn>
                        </p:par>
                      </p:childTnLst>
                    </p:cTn>
                  </p:par>
                </p:childTnLst>
              </p:cTn>
              <p:nextCondLst>
                <p:cond evt="onClick" delay="0">
                  <p:tgtEl>
                    <p:spTgt spid="67"/>
                  </p:tgtEl>
                </p:cond>
              </p:nextCondLst>
            </p:seq>
            <p:seq concurrent="1" nextAc="seek">
              <p:cTn id="82" restart="whenNotActive" fill="hold" evtFilter="cancelBubble" nodeType="interactiveSeq">
                <p:stCondLst>
                  <p:cond evt="onClick" delay="0">
                    <p:tgtEl>
                      <p:spTgt spid="81"/>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82"/>
                                        </p:tgtEl>
                                        <p:attrNameLst>
                                          <p:attrName>style.visibility</p:attrName>
                                        </p:attrNameLst>
                                      </p:cBhvr>
                                      <p:to>
                                        <p:strVal val="visible"/>
                                      </p:to>
                                    </p:set>
                                    <p:anim calcmode="lin" valueType="num">
                                      <p:cBhvr>
                                        <p:cTn id="87" dur="500" fill="hold"/>
                                        <p:tgtEl>
                                          <p:spTgt spid="82"/>
                                        </p:tgtEl>
                                        <p:attrNameLst>
                                          <p:attrName>ppt_w</p:attrName>
                                        </p:attrNameLst>
                                      </p:cBhvr>
                                      <p:tavLst>
                                        <p:tav tm="0">
                                          <p:val>
                                            <p:fltVal val="0"/>
                                          </p:val>
                                        </p:tav>
                                        <p:tav tm="100000">
                                          <p:val>
                                            <p:strVal val="#ppt_w"/>
                                          </p:val>
                                        </p:tav>
                                      </p:tavLst>
                                    </p:anim>
                                    <p:anim calcmode="lin" valueType="num">
                                      <p:cBhvr>
                                        <p:cTn id="88" dur="500" fill="hold"/>
                                        <p:tgtEl>
                                          <p:spTgt spid="82"/>
                                        </p:tgtEl>
                                        <p:attrNameLst>
                                          <p:attrName>ppt_h</p:attrName>
                                        </p:attrNameLst>
                                      </p:cBhvr>
                                      <p:tavLst>
                                        <p:tav tm="0">
                                          <p:val>
                                            <p:fltVal val="0"/>
                                          </p:val>
                                        </p:tav>
                                        <p:tav tm="100000">
                                          <p:val>
                                            <p:strVal val="#ppt_h"/>
                                          </p:val>
                                        </p:tav>
                                      </p:tavLst>
                                    </p:anim>
                                    <p:animEffect transition="in" filter="fade">
                                      <p:cBhvr>
                                        <p:cTn id="89" dur="500"/>
                                        <p:tgtEl>
                                          <p:spTgt spid="82"/>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82"/>
                                        </p:tgtEl>
                                      </p:cBhvr>
                                    </p:animEffect>
                                    <p:animScale>
                                      <p:cBhvr>
                                        <p:cTn id="92" dur="250" autoRev="1" fill="hold"/>
                                        <p:tgtEl>
                                          <p:spTgt spid="82"/>
                                        </p:tgtEl>
                                      </p:cBhvr>
                                      <p:by x="105000" y="105000"/>
                                    </p:animScale>
                                  </p:childTnLst>
                                </p:cTn>
                              </p:par>
                            </p:childTnLst>
                          </p:cTn>
                        </p:par>
                      </p:childTnLst>
                    </p:cTn>
                  </p:par>
                </p:childTnLst>
              </p:cTn>
              <p:nextCondLst>
                <p:cond evt="onClick" delay="0">
                  <p:tgtEl>
                    <p:spTgt spid="81"/>
                  </p:tgtEl>
                </p:cond>
              </p:nextCondLst>
            </p:seq>
            <p:seq concurrent="1" nextAc="seek">
              <p:cTn id="93" restart="whenNotActive" fill="hold" evtFilter="cancelBubble" nodeType="interactiveSeq">
                <p:stCondLst>
                  <p:cond evt="onClick" delay="0">
                    <p:tgtEl>
                      <p:spTgt spid="83"/>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84"/>
                                        </p:tgtEl>
                                        <p:attrNameLst>
                                          <p:attrName>style.visibility</p:attrName>
                                        </p:attrNameLst>
                                      </p:cBhvr>
                                      <p:to>
                                        <p:strVal val="visible"/>
                                      </p:to>
                                    </p:set>
                                    <p:anim calcmode="lin" valueType="num">
                                      <p:cBhvr>
                                        <p:cTn id="98" dur="500" fill="hold"/>
                                        <p:tgtEl>
                                          <p:spTgt spid="84"/>
                                        </p:tgtEl>
                                        <p:attrNameLst>
                                          <p:attrName>ppt_w</p:attrName>
                                        </p:attrNameLst>
                                      </p:cBhvr>
                                      <p:tavLst>
                                        <p:tav tm="0">
                                          <p:val>
                                            <p:fltVal val="0"/>
                                          </p:val>
                                        </p:tav>
                                        <p:tav tm="100000">
                                          <p:val>
                                            <p:strVal val="#ppt_w"/>
                                          </p:val>
                                        </p:tav>
                                      </p:tavLst>
                                    </p:anim>
                                    <p:anim calcmode="lin" valueType="num">
                                      <p:cBhvr>
                                        <p:cTn id="99" dur="500" fill="hold"/>
                                        <p:tgtEl>
                                          <p:spTgt spid="84"/>
                                        </p:tgtEl>
                                        <p:attrNameLst>
                                          <p:attrName>ppt_h</p:attrName>
                                        </p:attrNameLst>
                                      </p:cBhvr>
                                      <p:tavLst>
                                        <p:tav tm="0">
                                          <p:val>
                                            <p:fltVal val="0"/>
                                          </p:val>
                                        </p:tav>
                                        <p:tav tm="100000">
                                          <p:val>
                                            <p:strVal val="#ppt_h"/>
                                          </p:val>
                                        </p:tav>
                                      </p:tavLst>
                                    </p:anim>
                                    <p:animEffect transition="in" filter="fade">
                                      <p:cBhvr>
                                        <p:cTn id="100" dur="500"/>
                                        <p:tgtEl>
                                          <p:spTgt spid="84"/>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84"/>
                                        </p:tgtEl>
                                      </p:cBhvr>
                                    </p:animEffect>
                                    <p:animScale>
                                      <p:cBhvr>
                                        <p:cTn id="103" dur="250" autoRev="1" fill="hold"/>
                                        <p:tgtEl>
                                          <p:spTgt spid="84"/>
                                        </p:tgtEl>
                                      </p:cBhvr>
                                      <p:by x="105000" y="105000"/>
                                    </p:animScale>
                                  </p:childTnLst>
                                </p:cTn>
                              </p:par>
                            </p:childTnLst>
                          </p:cTn>
                        </p:par>
                      </p:childTnLst>
                    </p:cTn>
                  </p:par>
                </p:childTnLst>
              </p:cTn>
              <p:nextCondLst>
                <p:cond evt="onClick" delay="0">
                  <p:tgtEl>
                    <p:spTgt spid="83"/>
                  </p:tgtEl>
                </p:cond>
              </p:nextCondLst>
            </p:seq>
            <p:seq concurrent="1" nextAc="seek">
              <p:cTn id="104" restart="whenNotActive" fill="hold" evtFilter="cancelBubble" nodeType="interactiveSeq">
                <p:stCondLst>
                  <p:cond evt="onClick" delay="0">
                    <p:tgtEl>
                      <p:spTgt spid="5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59"/>
                                        </p:tgtEl>
                                        <p:attrNameLst>
                                          <p:attrName>style.visibility</p:attrName>
                                        </p:attrNameLst>
                                      </p:cBhvr>
                                      <p:to>
                                        <p:strVal val="visible"/>
                                      </p:to>
                                    </p:set>
                                    <p:anim calcmode="lin" valueType="num">
                                      <p:cBhvr>
                                        <p:cTn id="109" dur="500" fill="hold"/>
                                        <p:tgtEl>
                                          <p:spTgt spid="59"/>
                                        </p:tgtEl>
                                        <p:attrNameLst>
                                          <p:attrName>ppt_w</p:attrName>
                                        </p:attrNameLst>
                                      </p:cBhvr>
                                      <p:tavLst>
                                        <p:tav tm="0">
                                          <p:val>
                                            <p:fltVal val="0"/>
                                          </p:val>
                                        </p:tav>
                                        <p:tav tm="100000">
                                          <p:val>
                                            <p:strVal val="#ppt_w"/>
                                          </p:val>
                                        </p:tav>
                                      </p:tavLst>
                                    </p:anim>
                                    <p:anim calcmode="lin" valueType="num">
                                      <p:cBhvr>
                                        <p:cTn id="110" dur="500" fill="hold"/>
                                        <p:tgtEl>
                                          <p:spTgt spid="59"/>
                                        </p:tgtEl>
                                        <p:attrNameLst>
                                          <p:attrName>ppt_h</p:attrName>
                                        </p:attrNameLst>
                                      </p:cBhvr>
                                      <p:tavLst>
                                        <p:tav tm="0">
                                          <p:val>
                                            <p:fltVal val="0"/>
                                          </p:val>
                                        </p:tav>
                                        <p:tav tm="100000">
                                          <p:val>
                                            <p:strVal val="#ppt_h"/>
                                          </p:val>
                                        </p:tav>
                                      </p:tavLst>
                                    </p:anim>
                                    <p:animEffect transition="in" filter="fade">
                                      <p:cBhvr>
                                        <p:cTn id="111" dur="500"/>
                                        <p:tgtEl>
                                          <p:spTgt spid="59"/>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59"/>
                                        </p:tgtEl>
                                      </p:cBhvr>
                                    </p:animEffect>
                                    <p:animScale>
                                      <p:cBhvr>
                                        <p:cTn id="114" dur="250" autoRev="1" fill="hold"/>
                                        <p:tgtEl>
                                          <p:spTgt spid="59"/>
                                        </p:tgtEl>
                                      </p:cBhvr>
                                      <p:by x="105000" y="105000"/>
                                    </p:animScale>
                                  </p:childTnLst>
                                </p:cTn>
                              </p:par>
                            </p:childTnLst>
                          </p:cTn>
                        </p:par>
                      </p:childTnLst>
                    </p:cTn>
                  </p:par>
                </p:childTnLst>
              </p:cTn>
              <p:nextCondLst>
                <p:cond evt="onClick" delay="0">
                  <p:tgtEl>
                    <p:spTgt spid="58"/>
                  </p:tgtEl>
                </p:cond>
              </p:nextCondLst>
            </p:seq>
          </p:childTnLst>
        </p:cTn>
      </p:par>
    </p:tnLst>
    <p:bldLst>
      <p:bldP spid="66" grpId="0"/>
      <p:bldP spid="66" grpId="1"/>
      <p:bldP spid="76" grpId="0"/>
      <p:bldP spid="76" grpId="1"/>
      <p:bldP spid="82" grpId="0"/>
      <p:bldP spid="82" grpId="1"/>
      <p:bldP spid="84" grpId="0"/>
      <p:bldP spid="84" grpId="1"/>
      <p:bldP spid="59" grpId="0"/>
      <p:bldP spid="59"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11" y="-1028700"/>
            <a:ext cx="14656470" cy="2057400"/>
            <a:chOff x="0" y="0"/>
            <a:chExt cx="5791719" cy="812800"/>
          </a:xfrm>
        </p:grpSpPr>
        <p:sp>
          <p:nvSpPr>
            <p:cNvPr id="3" name="Freeform 3"/>
            <p:cNvSpPr/>
            <p:nvPr/>
          </p:nvSpPr>
          <p:spPr>
            <a:xfrm>
              <a:off x="0" y="0"/>
              <a:ext cx="5791719" cy="812800"/>
            </a:xfrm>
            <a:custGeom>
              <a:avLst/>
              <a:gdLst/>
              <a:ahLst/>
              <a:cxnLst/>
              <a:rect l="l" t="t" r="r" b="b"/>
              <a:pathLst>
                <a:path w="5791719" h="812800">
                  <a:moveTo>
                    <a:pt x="0" y="0"/>
                  </a:moveTo>
                  <a:lnTo>
                    <a:pt x="5791719" y="0"/>
                  </a:lnTo>
                  <a:lnTo>
                    <a:pt x="5791719" y="812800"/>
                  </a:lnTo>
                  <a:lnTo>
                    <a:pt x="0" y="812800"/>
                  </a:lnTo>
                  <a:close/>
                </a:path>
              </a:pathLst>
            </a:custGeom>
            <a:gradFill rotWithShape="1">
              <a:gsLst>
                <a:gs pos="0">
                  <a:srgbClr val="004AAD">
                    <a:alpha val="100000"/>
                  </a:srgbClr>
                </a:gs>
                <a:gs pos="100000">
                  <a:srgbClr val="CB6CE6">
                    <a:alpha val="100000"/>
                  </a:srgbClr>
                </a:gs>
              </a:gsLst>
              <a:lin ang="0"/>
            </a:gra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5" name="Freeform 5"/>
          <p:cNvSpPr/>
          <p:nvPr/>
        </p:nvSpPr>
        <p:spPr>
          <a:xfrm>
            <a:off x="8731910" y="0"/>
            <a:ext cx="3456915" cy="1028700"/>
          </a:xfrm>
          <a:custGeom>
            <a:avLst/>
            <a:gdLst/>
            <a:ahLst/>
            <a:cxnLst/>
            <a:rect l="l" t="t" r="r" b="b"/>
            <a:pathLst>
              <a:path w="5186723" h="1543050">
                <a:moveTo>
                  <a:pt x="0" y="0"/>
                </a:moveTo>
                <a:lnTo>
                  <a:pt x="5186723" y="0"/>
                </a:lnTo>
                <a:lnTo>
                  <a:pt x="5186723" y="1543050"/>
                </a:lnTo>
                <a:lnTo>
                  <a:pt x="0" y="15430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85622" y="1189874"/>
            <a:ext cx="10817582" cy="1113635"/>
            <a:chOff x="0" y="0"/>
            <a:chExt cx="21640800" cy="2227270"/>
          </a:xfrm>
        </p:grpSpPr>
        <p:grpSp>
          <p:nvGrpSpPr>
            <p:cNvPr id="7" name="Group 7"/>
            <p:cNvGrpSpPr/>
            <p:nvPr/>
          </p:nvGrpSpPr>
          <p:grpSpPr>
            <a:xfrm>
              <a:off x="815061" y="554958"/>
              <a:ext cx="20825739" cy="1672312"/>
              <a:chOff x="0" y="0"/>
              <a:chExt cx="4113726" cy="330333"/>
            </a:xfrm>
          </p:grpSpPr>
          <p:sp>
            <p:nvSpPr>
              <p:cNvPr id="8" name="Freeform 8"/>
              <p:cNvSpPr/>
              <p:nvPr/>
            </p:nvSpPr>
            <p:spPr>
              <a:xfrm>
                <a:off x="0" y="0"/>
                <a:ext cx="4113726" cy="330333"/>
              </a:xfrm>
              <a:custGeom>
                <a:avLst/>
                <a:gdLst/>
                <a:ahLst/>
                <a:cxnLst/>
                <a:rect l="l" t="t" r="r" b="b"/>
                <a:pathLst>
                  <a:path w="4113726" h="330333">
                    <a:moveTo>
                      <a:pt x="0" y="0"/>
                    </a:moveTo>
                    <a:lnTo>
                      <a:pt x="4113726" y="0"/>
                    </a:lnTo>
                    <a:lnTo>
                      <a:pt x="4113726" y="330333"/>
                    </a:lnTo>
                    <a:lnTo>
                      <a:pt x="0" y="330333"/>
                    </a:lnTo>
                    <a:close/>
                  </a:path>
                </a:pathLst>
              </a:custGeom>
              <a:solidFill>
                <a:srgbClr val="D2C7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sp>
          <p:nvSpPr>
            <p:cNvPr id="10" name="Freeform 10"/>
            <p:cNvSpPr/>
            <p:nvPr/>
          </p:nvSpPr>
          <p:spPr>
            <a:xfrm>
              <a:off x="0" y="0"/>
              <a:ext cx="1630123" cy="1734173"/>
            </a:xfrm>
            <a:custGeom>
              <a:avLst/>
              <a:gdLst/>
              <a:ahLst/>
              <a:cxnLst/>
              <a:rect l="l" t="t" r="r" b="b"/>
              <a:pathLst>
                <a:path w="1630123" h="1734173">
                  <a:moveTo>
                    <a:pt x="0" y="0"/>
                  </a:moveTo>
                  <a:lnTo>
                    <a:pt x="1630123" y="0"/>
                  </a:lnTo>
                  <a:lnTo>
                    <a:pt x="1630123" y="1734173"/>
                  </a:lnTo>
                  <a:lnTo>
                    <a:pt x="0" y="173417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TextBox 11"/>
            <p:cNvSpPr txBox="1"/>
            <p:nvPr/>
          </p:nvSpPr>
          <p:spPr>
            <a:xfrm>
              <a:off x="1706322" y="1002866"/>
              <a:ext cx="19283742" cy="846386"/>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Cho biết ưu điểm của trồng cây trong nhà lưới hoặc nhà kính</a:t>
              </a:r>
            </a:p>
          </p:txBody>
        </p:sp>
      </p:grpSp>
      <p:sp>
        <p:nvSpPr>
          <p:cNvPr id="12" name="Freeform 12"/>
          <p:cNvSpPr/>
          <p:nvPr/>
        </p:nvSpPr>
        <p:spPr>
          <a:xfrm>
            <a:off x="685621" y="2462259"/>
            <a:ext cx="5408791" cy="4214015"/>
          </a:xfrm>
          <a:custGeom>
            <a:avLst/>
            <a:gdLst/>
            <a:ahLst/>
            <a:cxnLst/>
            <a:rect l="l" t="t" r="r" b="b"/>
            <a:pathLst>
              <a:path w="8115300" h="6321023">
                <a:moveTo>
                  <a:pt x="0" y="0"/>
                </a:moveTo>
                <a:lnTo>
                  <a:pt x="8115300" y="0"/>
                </a:lnTo>
                <a:lnTo>
                  <a:pt x="8115300" y="6321023"/>
                </a:lnTo>
                <a:lnTo>
                  <a:pt x="0" y="6321023"/>
                </a:lnTo>
                <a:lnTo>
                  <a:pt x="0" y="0"/>
                </a:lnTo>
                <a:close/>
              </a:path>
            </a:pathLst>
          </a:custGeom>
          <a:blipFill>
            <a:blip r:embed="rId6"/>
            <a:stretch>
              <a:fillRect l="-8344" r="-8344"/>
            </a:stretch>
          </a:blipFill>
        </p:spPr>
      </p:sp>
      <p:sp>
        <p:nvSpPr>
          <p:cNvPr id="13" name="TextBox 13"/>
          <p:cNvSpPr txBox="1"/>
          <p:nvPr/>
        </p:nvSpPr>
        <p:spPr>
          <a:xfrm>
            <a:off x="685621" y="287867"/>
            <a:ext cx="7513928" cy="423193"/>
          </a:xfrm>
          <a:prstGeom prst="rect">
            <a:avLst/>
          </a:prstGeom>
        </p:spPr>
        <p:txBody>
          <a:bodyPr lIns="0" tIns="0" rIns="0" bIns="0" rtlCol="0" anchor="t">
            <a:spAutoFit/>
          </a:bodyPr>
          <a:lstStyle/>
          <a:p>
            <a:pPr>
              <a:lnSpc>
                <a:spcPts val="3266"/>
              </a:lnSpc>
              <a:spcBef>
                <a:spcPct val="0"/>
              </a:spcBef>
            </a:pPr>
            <a:r>
              <a:rPr lang="en-US" sz="2300" b="1">
                <a:solidFill>
                  <a:srgbClr val="FFFFFF"/>
                </a:solidFill>
                <a:latin typeface="Arial" pitchFamily="34" charset="0"/>
              </a:rPr>
              <a:t>III. GIỚI HẠN SINH THÁI</a:t>
            </a:r>
          </a:p>
        </p:txBody>
      </p:sp>
      <p:sp>
        <p:nvSpPr>
          <p:cNvPr id="14" name="TextBox 14"/>
          <p:cNvSpPr txBox="1"/>
          <p:nvPr/>
        </p:nvSpPr>
        <p:spPr>
          <a:xfrm>
            <a:off x="6366665" y="2417809"/>
            <a:ext cx="5136539" cy="4028732"/>
          </a:xfrm>
          <a:prstGeom prst="rect">
            <a:avLst/>
          </a:prstGeom>
        </p:spPr>
        <p:txBody>
          <a:bodyPr wrap="square" lIns="0" tIns="0" rIns="0" bIns="0" rtlCol="0" anchor="t">
            <a:spAutoFit/>
          </a:bodyPr>
          <a:lstStyle/>
          <a:p>
            <a:pPr algn="just">
              <a:lnSpc>
                <a:spcPct val="120000"/>
              </a:lnSpc>
            </a:pPr>
            <a:r>
              <a:rPr lang="vi-VN" sz="2000">
                <a:solidFill>
                  <a:srgbClr val="000000"/>
                </a:solidFill>
                <a:latin typeface="Arial" pitchFamily="34" charset="0"/>
              </a:rPr>
              <a:t>- Hạn chế được sự tác động xấu của các nhân tố sinh thái vô sinh và hữu sinh từ môi trường tự nhiên đến sự sinh trưởng và phát triển của cây trồng: tránh những tác động xấu bởi các yếu tố thời tiết cực đoan như mưa to, gió lớn, nắng to; bảo vệ cây trồng tránh tác động của côn trùng, động vật phá hoại.</a:t>
            </a:r>
          </a:p>
          <a:p>
            <a:pPr algn="just">
              <a:lnSpc>
                <a:spcPct val="120000"/>
              </a:lnSpc>
            </a:pPr>
            <a:r>
              <a:rPr lang="vi-VN" sz="2000">
                <a:solidFill>
                  <a:srgbClr val="000000"/>
                </a:solidFill>
                <a:latin typeface="Arial" pitchFamily="34" charset="0"/>
              </a:rPr>
              <a:t>- Có thể chủ động điều chỉnh các nhân tố sinh thái vô sinh như ánh sáng, nhiệt độ, độ ẩm,… để giúp cây trồng sinh trưởng và phát triển tốt, cho năng suất cao.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8863" y="430118"/>
            <a:ext cx="11131100" cy="5997765"/>
            <a:chOff x="0" y="0"/>
            <a:chExt cx="22267999" cy="11995531"/>
          </a:xfrm>
        </p:grpSpPr>
        <p:grpSp>
          <p:nvGrpSpPr>
            <p:cNvPr id="3" name="Group 3"/>
            <p:cNvGrpSpPr/>
            <p:nvPr/>
          </p:nvGrpSpPr>
          <p:grpSpPr>
            <a:xfrm>
              <a:off x="0" y="0"/>
              <a:ext cx="22267999" cy="11995531"/>
              <a:chOff x="0" y="0"/>
              <a:chExt cx="4398617" cy="2369488"/>
            </a:xfrm>
          </p:grpSpPr>
          <p:sp>
            <p:nvSpPr>
              <p:cNvPr id="4" name="Freeform 4"/>
              <p:cNvSpPr/>
              <p:nvPr/>
            </p:nvSpPr>
            <p:spPr>
              <a:xfrm>
                <a:off x="0" y="0"/>
                <a:ext cx="4398617" cy="2369488"/>
              </a:xfrm>
              <a:custGeom>
                <a:avLst/>
                <a:gdLst/>
                <a:ahLst/>
                <a:cxnLst/>
                <a:rect l="l" t="t" r="r" b="b"/>
                <a:pathLst>
                  <a:path w="4398617" h="2369488">
                    <a:moveTo>
                      <a:pt x="46356" y="0"/>
                    </a:moveTo>
                    <a:lnTo>
                      <a:pt x="4352261" y="0"/>
                    </a:lnTo>
                    <a:cubicBezTo>
                      <a:pt x="4364556" y="0"/>
                      <a:pt x="4376346" y="4884"/>
                      <a:pt x="4385040" y="13577"/>
                    </a:cubicBezTo>
                    <a:cubicBezTo>
                      <a:pt x="4393733" y="22271"/>
                      <a:pt x="4398617" y="34062"/>
                      <a:pt x="4398617" y="46356"/>
                    </a:cubicBezTo>
                    <a:lnTo>
                      <a:pt x="4398617" y="2323131"/>
                    </a:lnTo>
                    <a:cubicBezTo>
                      <a:pt x="4398617" y="2335426"/>
                      <a:pt x="4393733" y="2347217"/>
                      <a:pt x="4385040" y="2355910"/>
                    </a:cubicBezTo>
                    <a:cubicBezTo>
                      <a:pt x="4376346" y="2364604"/>
                      <a:pt x="4364556" y="2369488"/>
                      <a:pt x="4352261" y="2369488"/>
                    </a:cubicBezTo>
                    <a:lnTo>
                      <a:pt x="46356" y="2369488"/>
                    </a:lnTo>
                    <a:cubicBezTo>
                      <a:pt x="34062" y="2369488"/>
                      <a:pt x="22271" y="2364604"/>
                      <a:pt x="13577" y="2355910"/>
                    </a:cubicBezTo>
                    <a:cubicBezTo>
                      <a:pt x="4884" y="2347217"/>
                      <a:pt x="0" y="2335426"/>
                      <a:pt x="0" y="2323131"/>
                    </a:cubicBezTo>
                    <a:lnTo>
                      <a:pt x="0" y="46356"/>
                    </a:lnTo>
                    <a:cubicBezTo>
                      <a:pt x="0" y="34062"/>
                      <a:pt x="4884" y="22271"/>
                      <a:pt x="13577" y="13577"/>
                    </a:cubicBezTo>
                    <a:cubicBezTo>
                      <a:pt x="22271" y="4884"/>
                      <a:pt x="34062" y="0"/>
                      <a:pt x="46356" y="0"/>
                    </a:cubicBezTo>
                    <a:close/>
                  </a:path>
                </a:pathLst>
              </a:custGeom>
              <a:solidFill>
                <a:srgbClr val="F7CDD0">
                  <a:alpha val="60000"/>
                </a:srgbClr>
              </a:solidFill>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6" name="Group 6"/>
            <p:cNvGrpSpPr/>
            <p:nvPr/>
          </p:nvGrpSpPr>
          <p:grpSpPr>
            <a:xfrm>
              <a:off x="672362" y="1110879"/>
              <a:ext cx="785642" cy="78564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2127035" y="1122880"/>
              <a:ext cx="19468602" cy="4229620"/>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Môi trường sống của sinh vật bao gồm tất cả những gì bao quanh sinh vật, có tác động trực tiếp hoặc gián tiếp tới quá trình sinh trưởng và phát triển của sinh vật. Có bốn loại môi trường sống chủ yếu: môi trường trên cạn, môi trường dưới nước, môi trường trong đất và môi trường sinh vật</a:t>
              </a:r>
            </a:p>
          </p:txBody>
        </p:sp>
        <p:grpSp>
          <p:nvGrpSpPr>
            <p:cNvPr id="10" name="Group 10"/>
            <p:cNvGrpSpPr/>
            <p:nvPr/>
          </p:nvGrpSpPr>
          <p:grpSpPr>
            <a:xfrm>
              <a:off x="672362" y="5686119"/>
              <a:ext cx="785642" cy="78564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2127035" y="5619444"/>
              <a:ext cx="19468602" cy="258532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Nhân tố sinh thái là các nhân tố của môi trường có tác động tới sinh vật, gồm nhóm nhân tố sinh thái vô sinh và nhóm nhân tố sinh thái hữu sinh</a:t>
              </a:r>
            </a:p>
          </p:txBody>
        </p:sp>
        <p:grpSp>
          <p:nvGrpSpPr>
            <p:cNvPr id="14" name="Group 14"/>
            <p:cNvGrpSpPr/>
            <p:nvPr/>
          </p:nvGrpSpPr>
          <p:grpSpPr>
            <a:xfrm>
              <a:off x="672362" y="8526686"/>
              <a:ext cx="785642" cy="78564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7" name="TextBox 17"/>
            <p:cNvSpPr txBox="1"/>
            <p:nvPr/>
          </p:nvSpPr>
          <p:spPr>
            <a:xfrm>
              <a:off x="2127035" y="8460011"/>
              <a:ext cx="19468602" cy="258532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Giới hạn chịu đựng của sinh vật đối với một nhân tố sinh thái nhất định gọi là giới hạn sinh thái, ngoài giới hạn này sinh vật sẽ không tồn tại được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2</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556727" y="1266458"/>
            <a:ext cx="8928019" cy="2182691"/>
          </a:xfrm>
          <a:prstGeom prst="roundRect">
            <a:avLst>
              <a:gd name="adj" fmla="val 15586"/>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84774" y="3788911"/>
            <a:ext cx="3107590" cy="880242"/>
            <a:chOff x="4037538" y="4547895"/>
            <a:chExt cx="3108399" cy="880471"/>
          </a:xfrm>
        </p:grpSpPr>
        <p:sp>
          <p:nvSpPr>
            <p:cNvPr id="69" name="!!Ques3">
              <a:extLst>
                <a:ext uri="{FF2B5EF4-FFF2-40B4-BE49-F238E27FC236}">
                  <a16:creationId xmlns:a16="http://schemas.microsoft.com/office/drawing/2014/main" id="{314ADFB0-1525-4AD3-A5A1-47427C8A33F9}"/>
                </a:ext>
              </a:extLst>
            </p:cNvPr>
            <p:cNvSpPr/>
            <p:nvPr/>
          </p:nvSpPr>
          <p:spPr>
            <a:xfrm>
              <a:off x="4069285" y="4547895"/>
              <a:ext cx="307665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5971" y="4748459"/>
              <a:ext cx="1895428"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2269902" y="1696257"/>
            <a:ext cx="7501670" cy="1323094"/>
          </a:xfrm>
          <a:prstGeom prst="rect">
            <a:avLst/>
          </a:prstGeom>
          <a:noFill/>
          <a:ln>
            <a:noFill/>
          </a:ln>
        </p:spPr>
        <p:txBody>
          <a:bodyPr wrap="square">
            <a:spAutoFit/>
          </a:bodyPr>
          <a:lstStyle/>
          <a:p>
            <a:pPr algn="ctr"/>
            <a:r>
              <a:rPr lang="en-US" sz="3999" b="1" dirty="0" err="1">
                <a:solidFill>
                  <a:srgbClr val="EE4036"/>
                </a:solidFill>
                <a:latin typeface="Times New Roman" panose="02020603050405020304" pitchFamily="18" charset="0"/>
                <a:sym typeface="Times New Roman"/>
              </a:rPr>
              <a:t>Bộ</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phận</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bảo</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vệ</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cơ</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quan</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sinh</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dục</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nữ</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gọi</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là</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gì</a:t>
            </a:r>
            <a:r>
              <a:rPr lang="en-US" sz="3999" b="1" dirty="0">
                <a:solidFill>
                  <a:srgbClr val="EE4036"/>
                </a:solidFill>
                <a:latin typeface="Times New Roman" panose="02020603050405020304" pitchFamily="18" charset="0"/>
                <a:sym typeface="Times New Roman"/>
              </a:rPr>
              <a:t>? </a:t>
            </a:r>
          </a:p>
        </p:txBody>
      </p:sp>
      <p:pic>
        <p:nvPicPr>
          <p:cNvPr id="50" name="Picture 49">
            <a:extLst>
              <a:ext uri="{FF2B5EF4-FFF2-40B4-BE49-F238E27FC236}">
                <a16:creationId xmlns:a16="http://schemas.microsoft.com/office/drawing/2014/main" id="{83136700-02CF-4442-BDBD-D1E14B1CE35B}"/>
              </a:ext>
            </a:extLst>
          </p:cNvPr>
          <p:cNvPicPr>
            <a:picLocks noChangeAspect="1"/>
          </p:cNvPicPr>
          <p:nvPr/>
        </p:nvPicPr>
        <p:blipFill>
          <a:blip r:embed="rId5"/>
          <a:stretch>
            <a:fillRect/>
          </a:stretch>
        </p:blipFill>
        <p:spPr>
          <a:xfrm>
            <a:off x="4296465" y="-631090"/>
            <a:ext cx="359906" cy="214559"/>
          </a:xfrm>
          <a:prstGeom prst="rect">
            <a:avLst/>
          </a:prstGeom>
        </p:spPr>
      </p:pic>
      <p:pic>
        <p:nvPicPr>
          <p:cNvPr id="51" name="Picture 50">
            <a:extLst>
              <a:ext uri="{FF2B5EF4-FFF2-40B4-BE49-F238E27FC236}">
                <a16:creationId xmlns:a16="http://schemas.microsoft.com/office/drawing/2014/main" id="{EC6B3A13-B1A5-4E10-97C1-2708BDFA808E}"/>
              </a:ext>
            </a:extLst>
          </p:cNvPr>
          <p:cNvPicPr>
            <a:picLocks noChangeAspect="1"/>
          </p:cNvPicPr>
          <p:nvPr/>
        </p:nvPicPr>
        <p:blipFill>
          <a:blip r:embed="rId6"/>
          <a:stretch>
            <a:fillRect/>
          </a:stretch>
        </p:blipFill>
        <p:spPr>
          <a:xfrm>
            <a:off x="2022362" y="-680213"/>
            <a:ext cx="359906" cy="214559"/>
          </a:xfrm>
          <a:prstGeom prst="rect">
            <a:avLst/>
          </a:prstGeom>
        </p:spPr>
      </p:pic>
      <p:pic>
        <p:nvPicPr>
          <p:cNvPr id="52" name="Picture 51">
            <a:extLst>
              <a:ext uri="{FF2B5EF4-FFF2-40B4-BE49-F238E27FC236}">
                <a16:creationId xmlns:a16="http://schemas.microsoft.com/office/drawing/2014/main" id="{7437B6B6-F3C4-4CCC-916A-917CDE9900CC}"/>
              </a:ext>
            </a:extLst>
          </p:cNvPr>
          <p:cNvPicPr>
            <a:picLocks noChangeAspect="1"/>
          </p:cNvPicPr>
          <p:nvPr/>
        </p:nvPicPr>
        <p:blipFill>
          <a:blip r:embed="rId7"/>
          <a:stretch>
            <a:fillRect/>
          </a:stretch>
        </p:blipFill>
        <p:spPr>
          <a:xfrm>
            <a:off x="3561476" y="-1010630"/>
            <a:ext cx="359906" cy="218018"/>
          </a:xfrm>
          <a:prstGeom prst="rect">
            <a:avLst/>
          </a:prstGeom>
        </p:spPr>
      </p:pic>
      <p:pic>
        <p:nvPicPr>
          <p:cNvPr id="53" name="Picture 52">
            <a:extLst>
              <a:ext uri="{FF2B5EF4-FFF2-40B4-BE49-F238E27FC236}">
                <a16:creationId xmlns:a16="http://schemas.microsoft.com/office/drawing/2014/main" id="{45F64F2D-6DA2-4348-98CC-253FFE21C893}"/>
              </a:ext>
            </a:extLst>
          </p:cNvPr>
          <p:cNvPicPr>
            <a:picLocks noChangeAspect="1"/>
          </p:cNvPicPr>
          <p:nvPr/>
        </p:nvPicPr>
        <p:blipFill>
          <a:blip r:embed="rId8"/>
          <a:stretch>
            <a:fillRect/>
          </a:stretch>
        </p:blipFill>
        <p:spPr>
          <a:xfrm>
            <a:off x="5328308" y="-719058"/>
            <a:ext cx="359906" cy="218018"/>
          </a:xfrm>
          <a:prstGeom prst="rect">
            <a:avLst/>
          </a:prstGeom>
        </p:spPr>
      </p:pic>
      <p:pic>
        <p:nvPicPr>
          <p:cNvPr id="54" name="Picture 53">
            <a:extLst>
              <a:ext uri="{FF2B5EF4-FFF2-40B4-BE49-F238E27FC236}">
                <a16:creationId xmlns:a16="http://schemas.microsoft.com/office/drawing/2014/main" id="{DFDAC995-C52B-4A95-A28A-8172E0E5DC65}"/>
              </a:ext>
            </a:extLst>
          </p:cNvPr>
          <p:cNvPicPr>
            <a:picLocks noChangeAspect="1"/>
          </p:cNvPicPr>
          <p:nvPr/>
        </p:nvPicPr>
        <p:blipFill>
          <a:blip r:embed="rId9"/>
          <a:stretch>
            <a:fillRect/>
          </a:stretch>
        </p:blipFill>
        <p:spPr>
          <a:xfrm>
            <a:off x="10148971" y="-649354"/>
            <a:ext cx="359906" cy="214559"/>
          </a:xfrm>
          <a:prstGeom prst="rect">
            <a:avLst/>
          </a:prstGeom>
        </p:spPr>
      </p:pic>
      <p:pic>
        <p:nvPicPr>
          <p:cNvPr id="55" name="Picture 54">
            <a:extLst>
              <a:ext uri="{FF2B5EF4-FFF2-40B4-BE49-F238E27FC236}">
                <a16:creationId xmlns:a16="http://schemas.microsoft.com/office/drawing/2014/main" id="{136B6640-E6E1-4D80-ADAA-FD3DD9E65DF3}"/>
              </a:ext>
            </a:extLst>
          </p:cNvPr>
          <p:cNvPicPr>
            <a:picLocks noChangeAspect="1"/>
          </p:cNvPicPr>
          <p:nvPr/>
        </p:nvPicPr>
        <p:blipFill>
          <a:blip r:embed="rId10"/>
          <a:stretch>
            <a:fillRect/>
          </a:stretch>
        </p:blipFill>
        <p:spPr>
          <a:xfrm>
            <a:off x="7476920" y="-1101053"/>
            <a:ext cx="359906" cy="218018"/>
          </a:xfrm>
          <a:prstGeom prst="rect">
            <a:avLst/>
          </a:prstGeom>
        </p:spPr>
      </p:pic>
      <p:pic>
        <p:nvPicPr>
          <p:cNvPr id="56" name="Picture 55">
            <a:extLst>
              <a:ext uri="{FF2B5EF4-FFF2-40B4-BE49-F238E27FC236}">
                <a16:creationId xmlns:a16="http://schemas.microsoft.com/office/drawing/2014/main" id="{0B4131E8-A673-4BB0-95D3-29242445E245}"/>
              </a:ext>
            </a:extLst>
          </p:cNvPr>
          <p:cNvPicPr>
            <a:picLocks noChangeAspect="1"/>
          </p:cNvPicPr>
          <p:nvPr/>
        </p:nvPicPr>
        <p:blipFill>
          <a:blip r:embed="rId11"/>
          <a:stretch>
            <a:fillRect/>
          </a:stretch>
        </p:blipFill>
        <p:spPr>
          <a:xfrm>
            <a:off x="8381505" y="-592875"/>
            <a:ext cx="359906" cy="214559"/>
          </a:xfrm>
          <a:prstGeom prst="rect">
            <a:avLst/>
          </a:prstGeom>
        </p:spPr>
      </p:pic>
      <p:pic>
        <p:nvPicPr>
          <p:cNvPr id="57" name="Picture 56">
            <a:extLst>
              <a:ext uri="{FF2B5EF4-FFF2-40B4-BE49-F238E27FC236}">
                <a16:creationId xmlns:a16="http://schemas.microsoft.com/office/drawing/2014/main" id="{36BDA17A-DB23-45D8-8D11-B78B53ADB185}"/>
              </a:ext>
            </a:extLst>
          </p:cNvPr>
          <p:cNvPicPr>
            <a:picLocks noChangeAspect="1"/>
          </p:cNvPicPr>
          <p:nvPr/>
        </p:nvPicPr>
        <p:blipFill>
          <a:blip r:embed="rId12"/>
          <a:stretch>
            <a:fillRect/>
          </a:stretch>
        </p:blipFill>
        <p:spPr>
          <a:xfrm>
            <a:off x="9156703" y="-634549"/>
            <a:ext cx="359906" cy="218018"/>
          </a:xfrm>
          <a:prstGeom prst="rect">
            <a:avLst/>
          </a:prstGeom>
        </p:spPr>
      </p:pic>
      <p:pic>
        <p:nvPicPr>
          <p:cNvPr id="58" name="Picture 57">
            <a:extLst>
              <a:ext uri="{FF2B5EF4-FFF2-40B4-BE49-F238E27FC236}">
                <a16:creationId xmlns:a16="http://schemas.microsoft.com/office/drawing/2014/main" id="{D96310F7-E1E1-4AA9-811A-6C70C6DF5BEA}"/>
              </a:ext>
            </a:extLst>
          </p:cNvPr>
          <p:cNvPicPr>
            <a:picLocks noChangeAspect="1"/>
          </p:cNvPicPr>
          <p:nvPr/>
        </p:nvPicPr>
        <p:blipFill>
          <a:blip r:embed="rId13"/>
          <a:stretch>
            <a:fillRect/>
          </a:stretch>
        </p:blipFill>
        <p:spPr>
          <a:xfrm>
            <a:off x="6912564" y="-556051"/>
            <a:ext cx="359906" cy="218018"/>
          </a:xfrm>
          <a:prstGeom prst="rect">
            <a:avLst/>
          </a:prstGeom>
        </p:spPr>
      </p:pic>
      <p:pic>
        <p:nvPicPr>
          <p:cNvPr id="59" name="Picture 58">
            <a:extLst>
              <a:ext uri="{FF2B5EF4-FFF2-40B4-BE49-F238E27FC236}">
                <a16:creationId xmlns:a16="http://schemas.microsoft.com/office/drawing/2014/main" id="{5E017C85-5DAD-457C-B5DD-F3BAB9483453}"/>
              </a:ext>
            </a:extLst>
          </p:cNvPr>
          <p:cNvPicPr>
            <a:picLocks noChangeAspect="1"/>
          </p:cNvPicPr>
          <p:nvPr/>
        </p:nvPicPr>
        <p:blipFill>
          <a:blip r:embed="rId14"/>
          <a:stretch>
            <a:fillRect/>
          </a:stretch>
        </p:blipFill>
        <p:spPr>
          <a:xfrm>
            <a:off x="2749158" y="-705460"/>
            <a:ext cx="359906" cy="218018"/>
          </a:xfrm>
          <a:prstGeom prst="rect">
            <a:avLst/>
          </a:prstGeom>
        </p:spPr>
      </p:pic>
      <p:pic>
        <p:nvPicPr>
          <p:cNvPr id="60" name="Picture 59">
            <a:extLst>
              <a:ext uri="{FF2B5EF4-FFF2-40B4-BE49-F238E27FC236}">
                <a16:creationId xmlns:a16="http://schemas.microsoft.com/office/drawing/2014/main" id="{1EA53A7B-919E-456E-9512-861396F1A7A6}"/>
              </a:ext>
            </a:extLst>
          </p:cNvPr>
          <p:cNvPicPr>
            <a:picLocks noChangeAspect="1"/>
          </p:cNvPicPr>
          <p:nvPr/>
        </p:nvPicPr>
        <p:blipFill>
          <a:blip r:embed="rId6"/>
          <a:stretch>
            <a:fillRect/>
          </a:stretch>
        </p:blipFill>
        <p:spPr>
          <a:xfrm>
            <a:off x="6870902" y="-853256"/>
            <a:ext cx="359906" cy="214559"/>
          </a:xfrm>
          <a:prstGeom prst="rect">
            <a:avLst/>
          </a:prstGeom>
        </p:spPr>
      </p:pic>
      <p:pic>
        <p:nvPicPr>
          <p:cNvPr id="62" name="Picture 61">
            <a:extLst>
              <a:ext uri="{FF2B5EF4-FFF2-40B4-BE49-F238E27FC236}">
                <a16:creationId xmlns:a16="http://schemas.microsoft.com/office/drawing/2014/main" id="{9BAF055C-5BE1-4E37-8EB0-E098FAF9F86A}"/>
              </a:ext>
            </a:extLst>
          </p:cNvPr>
          <p:cNvPicPr>
            <a:picLocks noChangeAspect="1"/>
          </p:cNvPicPr>
          <p:nvPr/>
        </p:nvPicPr>
        <p:blipFill>
          <a:blip r:embed="rId7"/>
          <a:stretch>
            <a:fillRect/>
          </a:stretch>
        </p:blipFill>
        <p:spPr>
          <a:xfrm>
            <a:off x="8410016" y="-1183672"/>
            <a:ext cx="359906" cy="218018"/>
          </a:xfrm>
          <a:prstGeom prst="rect">
            <a:avLst/>
          </a:prstGeom>
        </p:spPr>
      </p:pic>
      <p:pic>
        <p:nvPicPr>
          <p:cNvPr id="65" name="Picture 64">
            <a:extLst>
              <a:ext uri="{FF2B5EF4-FFF2-40B4-BE49-F238E27FC236}">
                <a16:creationId xmlns:a16="http://schemas.microsoft.com/office/drawing/2014/main" id="{E152F6FA-703D-426C-800B-EA4A512F68C8}"/>
              </a:ext>
            </a:extLst>
          </p:cNvPr>
          <p:cNvPicPr>
            <a:picLocks noChangeAspect="1"/>
          </p:cNvPicPr>
          <p:nvPr/>
        </p:nvPicPr>
        <p:blipFill>
          <a:blip r:embed="rId14"/>
          <a:stretch>
            <a:fillRect/>
          </a:stretch>
        </p:blipFill>
        <p:spPr>
          <a:xfrm>
            <a:off x="7597698" y="-878503"/>
            <a:ext cx="359906" cy="218018"/>
          </a:xfrm>
          <a:prstGeom prst="rect">
            <a:avLst/>
          </a:prstGeom>
        </p:spPr>
      </p:pic>
      <p:pic>
        <p:nvPicPr>
          <p:cNvPr id="66" name="Picture 65">
            <a:extLst>
              <a:ext uri="{FF2B5EF4-FFF2-40B4-BE49-F238E27FC236}">
                <a16:creationId xmlns:a16="http://schemas.microsoft.com/office/drawing/2014/main" id="{9956F601-6BEA-4D35-A9CE-DC483264DDE9}"/>
              </a:ext>
            </a:extLst>
          </p:cNvPr>
          <p:cNvPicPr>
            <a:picLocks noChangeAspect="1"/>
          </p:cNvPicPr>
          <p:nvPr/>
        </p:nvPicPr>
        <p:blipFill>
          <a:blip r:embed="rId8"/>
          <a:stretch>
            <a:fillRect/>
          </a:stretch>
        </p:blipFill>
        <p:spPr>
          <a:xfrm>
            <a:off x="700152" y="-564631"/>
            <a:ext cx="359906" cy="218018"/>
          </a:xfrm>
          <a:prstGeom prst="rect">
            <a:avLst/>
          </a:prstGeom>
        </p:spPr>
      </p:pic>
      <p:pic>
        <p:nvPicPr>
          <p:cNvPr id="67" name="Picture 66">
            <a:extLst>
              <a:ext uri="{FF2B5EF4-FFF2-40B4-BE49-F238E27FC236}">
                <a16:creationId xmlns:a16="http://schemas.microsoft.com/office/drawing/2014/main" id="{1A1D4B74-F08C-4E37-AE94-EA6626121D74}"/>
              </a:ext>
            </a:extLst>
          </p:cNvPr>
          <p:cNvPicPr>
            <a:picLocks noChangeAspect="1"/>
          </p:cNvPicPr>
          <p:nvPr/>
        </p:nvPicPr>
        <p:blipFill>
          <a:blip r:embed="rId9"/>
          <a:stretch>
            <a:fillRect/>
          </a:stretch>
        </p:blipFill>
        <p:spPr>
          <a:xfrm>
            <a:off x="1630835" y="-979817"/>
            <a:ext cx="359906" cy="214559"/>
          </a:xfrm>
          <a:prstGeom prst="rect">
            <a:avLst/>
          </a:prstGeom>
        </p:spPr>
      </p:pic>
      <p:pic>
        <p:nvPicPr>
          <p:cNvPr id="76" name="Picture 75">
            <a:extLst>
              <a:ext uri="{FF2B5EF4-FFF2-40B4-BE49-F238E27FC236}">
                <a16:creationId xmlns:a16="http://schemas.microsoft.com/office/drawing/2014/main" id="{9781EDFB-5E40-417F-8975-5B44D33ED0DF}"/>
              </a:ext>
            </a:extLst>
          </p:cNvPr>
          <p:cNvPicPr>
            <a:picLocks noChangeAspect="1"/>
          </p:cNvPicPr>
          <p:nvPr/>
        </p:nvPicPr>
        <p:blipFill>
          <a:blip r:embed="rId10"/>
          <a:stretch>
            <a:fillRect/>
          </a:stretch>
        </p:blipFill>
        <p:spPr>
          <a:xfrm>
            <a:off x="2848765" y="-946625"/>
            <a:ext cx="359906" cy="218018"/>
          </a:xfrm>
          <a:prstGeom prst="rect">
            <a:avLst/>
          </a:prstGeom>
        </p:spPr>
      </p:pic>
      <p:pic>
        <p:nvPicPr>
          <p:cNvPr id="77" name="Picture 76">
            <a:extLst>
              <a:ext uri="{FF2B5EF4-FFF2-40B4-BE49-F238E27FC236}">
                <a16:creationId xmlns:a16="http://schemas.microsoft.com/office/drawing/2014/main" id="{5FCB52DE-9491-487B-A218-CCFF7ABC7187}"/>
              </a:ext>
            </a:extLst>
          </p:cNvPr>
          <p:cNvPicPr>
            <a:picLocks noChangeAspect="1"/>
          </p:cNvPicPr>
          <p:nvPr/>
        </p:nvPicPr>
        <p:blipFill>
          <a:blip r:embed="rId6"/>
          <a:stretch>
            <a:fillRect/>
          </a:stretch>
        </p:blipFill>
        <p:spPr>
          <a:xfrm>
            <a:off x="2242746" y="-698828"/>
            <a:ext cx="359906" cy="214559"/>
          </a:xfrm>
          <a:prstGeom prst="rect">
            <a:avLst/>
          </a:prstGeom>
        </p:spPr>
      </p:pic>
      <p:pic>
        <p:nvPicPr>
          <p:cNvPr id="79" name="Picture 78">
            <a:extLst>
              <a:ext uri="{FF2B5EF4-FFF2-40B4-BE49-F238E27FC236}">
                <a16:creationId xmlns:a16="http://schemas.microsoft.com/office/drawing/2014/main" id="{98DED43E-F0B8-4CD0-8C69-DC3F71D150FB}"/>
              </a:ext>
            </a:extLst>
          </p:cNvPr>
          <p:cNvPicPr>
            <a:picLocks noChangeAspect="1"/>
          </p:cNvPicPr>
          <p:nvPr/>
        </p:nvPicPr>
        <p:blipFill>
          <a:blip r:embed="rId7"/>
          <a:stretch>
            <a:fillRect/>
          </a:stretch>
        </p:blipFill>
        <p:spPr>
          <a:xfrm>
            <a:off x="3781861" y="-1029245"/>
            <a:ext cx="359906" cy="218018"/>
          </a:xfrm>
          <a:prstGeom prst="rect">
            <a:avLst/>
          </a:prstGeom>
        </p:spPr>
      </p:pic>
      <p:pic>
        <p:nvPicPr>
          <p:cNvPr id="80" name="Picture 79">
            <a:extLst>
              <a:ext uri="{FF2B5EF4-FFF2-40B4-BE49-F238E27FC236}">
                <a16:creationId xmlns:a16="http://schemas.microsoft.com/office/drawing/2014/main" id="{DF883775-6A67-4A4A-84BB-35D8C63B9692}"/>
              </a:ext>
            </a:extLst>
          </p:cNvPr>
          <p:cNvPicPr>
            <a:picLocks noChangeAspect="1"/>
          </p:cNvPicPr>
          <p:nvPr/>
        </p:nvPicPr>
        <p:blipFill>
          <a:blip r:embed="rId14"/>
          <a:stretch>
            <a:fillRect/>
          </a:stretch>
        </p:blipFill>
        <p:spPr>
          <a:xfrm>
            <a:off x="2969542" y="-724075"/>
            <a:ext cx="359906" cy="218018"/>
          </a:xfrm>
          <a:prstGeom prst="rect">
            <a:avLst/>
          </a:prstGeom>
        </p:spPr>
      </p:pic>
      <p:pic>
        <p:nvPicPr>
          <p:cNvPr id="81" name="Picture 80">
            <a:extLst>
              <a:ext uri="{FF2B5EF4-FFF2-40B4-BE49-F238E27FC236}">
                <a16:creationId xmlns:a16="http://schemas.microsoft.com/office/drawing/2014/main" id="{74F28298-20FD-4F0D-9737-28FF2855C241}"/>
              </a:ext>
            </a:extLst>
          </p:cNvPr>
          <p:cNvPicPr>
            <a:picLocks noChangeAspect="1"/>
          </p:cNvPicPr>
          <p:nvPr/>
        </p:nvPicPr>
        <p:blipFill>
          <a:blip r:embed="rId7"/>
          <a:stretch>
            <a:fillRect/>
          </a:stretch>
        </p:blipFill>
        <p:spPr>
          <a:xfrm>
            <a:off x="5979548" y="-1009014"/>
            <a:ext cx="359906" cy="218018"/>
          </a:xfrm>
          <a:prstGeom prst="rect">
            <a:avLst/>
          </a:prstGeom>
        </p:spPr>
      </p:pic>
      <p:pic>
        <p:nvPicPr>
          <p:cNvPr id="82" name="Picture 81">
            <a:extLst>
              <a:ext uri="{FF2B5EF4-FFF2-40B4-BE49-F238E27FC236}">
                <a16:creationId xmlns:a16="http://schemas.microsoft.com/office/drawing/2014/main" id="{A347B3AB-2664-48A2-850C-EFFA8E52BFAC}"/>
              </a:ext>
            </a:extLst>
          </p:cNvPr>
          <p:cNvPicPr>
            <a:picLocks noChangeAspect="1"/>
          </p:cNvPicPr>
          <p:nvPr/>
        </p:nvPicPr>
        <p:blipFill>
          <a:blip r:embed="rId9"/>
          <a:stretch>
            <a:fillRect/>
          </a:stretch>
        </p:blipFill>
        <p:spPr>
          <a:xfrm>
            <a:off x="4048907" y="-978201"/>
            <a:ext cx="359906" cy="214559"/>
          </a:xfrm>
          <a:prstGeom prst="rect">
            <a:avLst/>
          </a:prstGeom>
        </p:spPr>
      </p:pic>
      <p:pic>
        <p:nvPicPr>
          <p:cNvPr id="83" name="Picture 82">
            <a:extLst>
              <a:ext uri="{FF2B5EF4-FFF2-40B4-BE49-F238E27FC236}">
                <a16:creationId xmlns:a16="http://schemas.microsoft.com/office/drawing/2014/main" id="{F98185BC-E162-4531-BFCA-BE96906925F1}"/>
              </a:ext>
            </a:extLst>
          </p:cNvPr>
          <p:cNvPicPr>
            <a:picLocks noChangeAspect="1"/>
          </p:cNvPicPr>
          <p:nvPr/>
        </p:nvPicPr>
        <p:blipFill>
          <a:blip r:embed="rId10"/>
          <a:stretch>
            <a:fillRect/>
          </a:stretch>
        </p:blipFill>
        <p:spPr>
          <a:xfrm>
            <a:off x="5266837" y="-945010"/>
            <a:ext cx="359906" cy="218018"/>
          </a:xfrm>
          <a:prstGeom prst="rect">
            <a:avLst/>
          </a:prstGeom>
        </p:spPr>
      </p:pic>
      <p:pic>
        <p:nvPicPr>
          <p:cNvPr id="84" name="Picture 83">
            <a:extLst>
              <a:ext uri="{FF2B5EF4-FFF2-40B4-BE49-F238E27FC236}">
                <a16:creationId xmlns:a16="http://schemas.microsoft.com/office/drawing/2014/main" id="{58467660-8104-4705-8F38-1DF0D0855E2A}"/>
              </a:ext>
            </a:extLst>
          </p:cNvPr>
          <p:cNvPicPr>
            <a:picLocks noChangeAspect="1"/>
          </p:cNvPicPr>
          <p:nvPr/>
        </p:nvPicPr>
        <p:blipFill>
          <a:blip r:embed="rId7"/>
          <a:stretch>
            <a:fillRect/>
          </a:stretch>
        </p:blipFill>
        <p:spPr>
          <a:xfrm>
            <a:off x="6199933" y="-1027629"/>
            <a:ext cx="359906" cy="218018"/>
          </a:xfrm>
          <a:prstGeom prst="rect">
            <a:avLst/>
          </a:prstGeom>
        </p:spPr>
      </p:pic>
      <p:pic>
        <p:nvPicPr>
          <p:cNvPr id="85" name="Picture 84">
            <a:extLst>
              <a:ext uri="{FF2B5EF4-FFF2-40B4-BE49-F238E27FC236}">
                <a16:creationId xmlns:a16="http://schemas.microsoft.com/office/drawing/2014/main" id="{E53B8DDF-30A9-45B4-91C4-CAFE61A2680E}"/>
              </a:ext>
            </a:extLst>
          </p:cNvPr>
          <p:cNvPicPr>
            <a:picLocks noChangeAspect="1"/>
          </p:cNvPicPr>
          <p:nvPr/>
        </p:nvPicPr>
        <p:blipFill>
          <a:blip r:embed="rId10"/>
          <a:stretch>
            <a:fillRect/>
          </a:stretch>
        </p:blipFill>
        <p:spPr>
          <a:xfrm>
            <a:off x="5158989" y="-577380"/>
            <a:ext cx="359906" cy="218018"/>
          </a:xfrm>
          <a:prstGeom prst="rect">
            <a:avLst/>
          </a:prstGeom>
        </p:spPr>
      </p:pic>
      <p:pic>
        <p:nvPicPr>
          <p:cNvPr id="86" name="Picture 85">
            <a:extLst>
              <a:ext uri="{FF2B5EF4-FFF2-40B4-BE49-F238E27FC236}">
                <a16:creationId xmlns:a16="http://schemas.microsoft.com/office/drawing/2014/main" id="{F215461D-643C-46F0-B9BF-CED2FF22E7D4}"/>
              </a:ext>
            </a:extLst>
          </p:cNvPr>
          <p:cNvPicPr>
            <a:picLocks noChangeAspect="1"/>
          </p:cNvPicPr>
          <p:nvPr/>
        </p:nvPicPr>
        <p:blipFill>
          <a:blip r:embed="rId6"/>
          <a:stretch>
            <a:fillRect/>
          </a:stretch>
        </p:blipFill>
        <p:spPr>
          <a:xfrm>
            <a:off x="4552971" y="-329583"/>
            <a:ext cx="359906" cy="214559"/>
          </a:xfrm>
          <a:prstGeom prst="rect">
            <a:avLst/>
          </a:prstGeom>
        </p:spPr>
      </p:pic>
      <p:pic>
        <p:nvPicPr>
          <p:cNvPr id="87" name="Picture 86">
            <a:extLst>
              <a:ext uri="{FF2B5EF4-FFF2-40B4-BE49-F238E27FC236}">
                <a16:creationId xmlns:a16="http://schemas.microsoft.com/office/drawing/2014/main" id="{D10A4024-EBE1-42C0-9304-C13FE3470339}"/>
              </a:ext>
            </a:extLst>
          </p:cNvPr>
          <p:cNvPicPr>
            <a:picLocks noChangeAspect="1"/>
          </p:cNvPicPr>
          <p:nvPr/>
        </p:nvPicPr>
        <p:blipFill>
          <a:blip r:embed="rId7"/>
          <a:stretch>
            <a:fillRect/>
          </a:stretch>
        </p:blipFill>
        <p:spPr>
          <a:xfrm>
            <a:off x="6092085" y="-660000"/>
            <a:ext cx="359906" cy="218018"/>
          </a:xfrm>
          <a:prstGeom prst="rect">
            <a:avLst/>
          </a:prstGeom>
        </p:spPr>
      </p:pic>
      <p:pic>
        <p:nvPicPr>
          <p:cNvPr id="88" name="Picture 87">
            <a:extLst>
              <a:ext uri="{FF2B5EF4-FFF2-40B4-BE49-F238E27FC236}">
                <a16:creationId xmlns:a16="http://schemas.microsoft.com/office/drawing/2014/main" id="{9099DF57-12AF-4630-83BF-DC32899B7987}"/>
              </a:ext>
            </a:extLst>
          </p:cNvPr>
          <p:cNvPicPr>
            <a:picLocks noChangeAspect="1"/>
          </p:cNvPicPr>
          <p:nvPr/>
        </p:nvPicPr>
        <p:blipFill>
          <a:blip r:embed="rId14"/>
          <a:stretch>
            <a:fillRect/>
          </a:stretch>
        </p:blipFill>
        <p:spPr>
          <a:xfrm>
            <a:off x="5279766" y="-354830"/>
            <a:ext cx="359906" cy="218018"/>
          </a:xfrm>
          <a:prstGeom prst="rect">
            <a:avLst/>
          </a:prstGeom>
        </p:spPr>
      </p:pic>
      <p:pic>
        <p:nvPicPr>
          <p:cNvPr id="89" name="Picture 88">
            <a:extLst>
              <a:ext uri="{FF2B5EF4-FFF2-40B4-BE49-F238E27FC236}">
                <a16:creationId xmlns:a16="http://schemas.microsoft.com/office/drawing/2014/main" id="{00B2893E-8591-48D3-8031-4FEDB4016EFE}"/>
              </a:ext>
            </a:extLst>
          </p:cNvPr>
          <p:cNvPicPr>
            <a:picLocks noChangeAspect="1"/>
          </p:cNvPicPr>
          <p:nvPr/>
        </p:nvPicPr>
        <p:blipFill>
          <a:blip r:embed="rId7"/>
          <a:stretch>
            <a:fillRect/>
          </a:stretch>
        </p:blipFill>
        <p:spPr>
          <a:xfrm>
            <a:off x="3661617" y="-485341"/>
            <a:ext cx="359906" cy="218018"/>
          </a:xfrm>
          <a:prstGeom prst="rect">
            <a:avLst/>
          </a:prstGeom>
        </p:spPr>
      </p:pic>
      <p:pic>
        <p:nvPicPr>
          <p:cNvPr id="90" name="Picture 89">
            <a:extLst>
              <a:ext uri="{FF2B5EF4-FFF2-40B4-BE49-F238E27FC236}">
                <a16:creationId xmlns:a16="http://schemas.microsoft.com/office/drawing/2014/main" id="{013F2579-04EB-4461-A5E3-7B0DC899F94B}"/>
              </a:ext>
            </a:extLst>
          </p:cNvPr>
          <p:cNvPicPr>
            <a:picLocks noChangeAspect="1"/>
          </p:cNvPicPr>
          <p:nvPr/>
        </p:nvPicPr>
        <p:blipFill>
          <a:blip r:embed="rId7"/>
          <a:stretch>
            <a:fillRect/>
          </a:stretch>
        </p:blipFill>
        <p:spPr>
          <a:xfrm>
            <a:off x="3882001" y="-503957"/>
            <a:ext cx="359906" cy="218018"/>
          </a:xfrm>
          <a:prstGeom prst="rect">
            <a:avLst/>
          </a:prstGeom>
        </p:spPr>
      </p:pic>
      <p:sp>
        <p:nvSpPr>
          <p:cNvPr id="99" name="!!o6a">
            <a:extLst>
              <a:ext uri="{FF2B5EF4-FFF2-40B4-BE49-F238E27FC236}">
                <a16:creationId xmlns:a16="http://schemas.microsoft.com/office/drawing/2014/main" id="{A69446C8-8AE1-4684-80C5-705063A5E993}"/>
              </a:ext>
            </a:extLst>
          </p:cNvPr>
          <p:cNvSpPr/>
          <p:nvPr/>
        </p:nvSpPr>
        <p:spPr>
          <a:xfrm>
            <a:off x="7090100" y="52412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0" name="!!6a">
            <a:extLst>
              <a:ext uri="{FF2B5EF4-FFF2-40B4-BE49-F238E27FC236}">
                <a16:creationId xmlns:a16="http://schemas.microsoft.com/office/drawing/2014/main" id="{1A2132AA-48E4-495E-A5D0-6D2BBB8C76E1}"/>
              </a:ext>
            </a:extLst>
          </p:cNvPr>
          <p:cNvSpPr txBox="1"/>
          <p:nvPr/>
        </p:nvSpPr>
        <p:spPr>
          <a:xfrm>
            <a:off x="7239224" y="5287398"/>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ộ</a:t>
            </a:r>
          </a:p>
        </p:txBody>
      </p:sp>
      <p:sp>
        <p:nvSpPr>
          <p:cNvPr id="91" name="!!o6a">
            <a:extLst>
              <a:ext uri="{FF2B5EF4-FFF2-40B4-BE49-F238E27FC236}">
                <a16:creationId xmlns:a16="http://schemas.microsoft.com/office/drawing/2014/main" id="{A69446C8-8AE1-4684-80C5-705063A5E993}"/>
              </a:ext>
            </a:extLst>
          </p:cNvPr>
          <p:cNvSpPr/>
          <p:nvPr/>
        </p:nvSpPr>
        <p:spPr>
          <a:xfrm>
            <a:off x="5964093" y="52412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2" name="!!6a">
            <a:extLst>
              <a:ext uri="{FF2B5EF4-FFF2-40B4-BE49-F238E27FC236}">
                <a16:creationId xmlns:a16="http://schemas.microsoft.com/office/drawing/2014/main" id="{1A2132AA-48E4-495E-A5D0-6D2BBB8C76E1}"/>
              </a:ext>
            </a:extLst>
          </p:cNvPr>
          <p:cNvSpPr txBox="1"/>
          <p:nvPr/>
        </p:nvSpPr>
        <p:spPr>
          <a:xfrm>
            <a:off x="6117508" y="53253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3" name="!!o6a">
            <a:extLst>
              <a:ext uri="{FF2B5EF4-FFF2-40B4-BE49-F238E27FC236}">
                <a16:creationId xmlns:a16="http://schemas.microsoft.com/office/drawing/2014/main" id="{A69446C8-8AE1-4684-80C5-705063A5E993}"/>
              </a:ext>
            </a:extLst>
          </p:cNvPr>
          <p:cNvSpPr/>
          <p:nvPr/>
        </p:nvSpPr>
        <p:spPr>
          <a:xfrm>
            <a:off x="4840244" y="52412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4" name="!!6a">
            <a:extLst>
              <a:ext uri="{FF2B5EF4-FFF2-40B4-BE49-F238E27FC236}">
                <a16:creationId xmlns:a16="http://schemas.microsoft.com/office/drawing/2014/main" id="{1A2132AA-48E4-495E-A5D0-6D2BBB8C76E1}"/>
              </a:ext>
            </a:extLst>
          </p:cNvPr>
          <p:cNvSpPr txBox="1"/>
          <p:nvPr/>
        </p:nvSpPr>
        <p:spPr>
          <a:xfrm>
            <a:off x="4989368" y="5287398"/>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m</a:t>
            </a:r>
          </a:p>
        </p:txBody>
      </p:sp>
      <p:sp>
        <p:nvSpPr>
          <p:cNvPr id="95" name="!!o6a">
            <a:extLst>
              <a:ext uri="{FF2B5EF4-FFF2-40B4-BE49-F238E27FC236}">
                <a16:creationId xmlns:a16="http://schemas.microsoft.com/office/drawing/2014/main" id="{A69446C8-8AE1-4684-80C5-705063A5E993}"/>
              </a:ext>
            </a:extLst>
          </p:cNvPr>
          <p:cNvSpPr/>
          <p:nvPr/>
        </p:nvSpPr>
        <p:spPr>
          <a:xfrm>
            <a:off x="3714237" y="52412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6" name="!!6a">
            <a:extLst>
              <a:ext uri="{FF2B5EF4-FFF2-40B4-BE49-F238E27FC236}">
                <a16:creationId xmlns:a16="http://schemas.microsoft.com/office/drawing/2014/main" id="{1A2132AA-48E4-495E-A5D0-6D2BBB8C76E1}"/>
              </a:ext>
            </a:extLst>
          </p:cNvPr>
          <p:cNvSpPr txBox="1"/>
          <p:nvPr/>
        </p:nvSpPr>
        <p:spPr>
          <a:xfrm>
            <a:off x="3854134" y="53253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â</a:t>
            </a:r>
          </a:p>
        </p:txBody>
      </p:sp>
      <p:grpSp>
        <p:nvGrpSpPr>
          <p:cNvPr id="97" name="Group 96">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98" name="!!MatThu1">
              <a:hlinkClick r:id="rId15"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01" name="Graphic 62">
              <a:hlinkClick r:id="rId16"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179662349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fltVal val="0"/>
                                          </p:val>
                                        </p:tav>
                                        <p:tav tm="100000">
                                          <p:val>
                                            <p:strVal val="#ppt_h"/>
                                          </p:val>
                                        </p:tav>
                                      </p:tavLst>
                                    </p:anim>
                                    <p:animEffect transition="in" filter="fade">
                                      <p:cBhvr>
                                        <p:cTn id="9" dur="500"/>
                                        <p:tgtEl>
                                          <p:spTgt spid="10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0"/>
                                        </p:tgtEl>
                                      </p:cBhvr>
                                    </p:animEffect>
                                    <p:animScale>
                                      <p:cBhvr>
                                        <p:cTn id="12" dur="250" autoRev="1" fill="hold"/>
                                        <p:tgtEl>
                                          <p:spTgt spid="100"/>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1"/>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59"/>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2"/>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0"/>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3"/>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4"/>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58"/>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55"/>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56"/>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57"/>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60"/>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65"/>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62"/>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66"/>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67"/>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76"/>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77"/>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0"/>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79"/>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1"/>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2"/>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3"/>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4"/>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85"/>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86"/>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88"/>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87"/>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89"/>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0"/>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91"/>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92"/>
                                        </p:tgtEl>
                                        <p:attrNameLst>
                                          <p:attrName>style.visibility</p:attrName>
                                        </p:attrNameLst>
                                      </p:cBhvr>
                                      <p:to>
                                        <p:strVal val="visible"/>
                                      </p:to>
                                    </p:set>
                                    <p:anim calcmode="lin" valueType="num">
                                      <p:cBhvr>
                                        <p:cTn id="76" dur="500" fill="hold"/>
                                        <p:tgtEl>
                                          <p:spTgt spid="92"/>
                                        </p:tgtEl>
                                        <p:attrNameLst>
                                          <p:attrName>ppt_w</p:attrName>
                                        </p:attrNameLst>
                                      </p:cBhvr>
                                      <p:tavLst>
                                        <p:tav tm="0">
                                          <p:val>
                                            <p:fltVal val="0"/>
                                          </p:val>
                                        </p:tav>
                                        <p:tav tm="100000">
                                          <p:val>
                                            <p:strVal val="#ppt_w"/>
                                          </p:val>
                                        </p:tav>
                                      </p:tavLst>
                                    </p:anim>
                                    <p:anim calcmode="lin" valueType="num">
                                      <p:cBhvr>
                                        <p:cTn id="77" dur="500" fill="hold"/>
                                        <p:tgtEl>
                                          <p:spTgt spid="92"/>
                                        </p:tgtEl>
                                        <p:attrNameLst>
                                          <p:attrName>ppt_h</p:attrName>
                                        </p:attrNameLst>
                                      </p:cBhvr>
                                      <p:tavLst>
                                        <p:tav tm="0">
                                          <p:val>
                                            <p:fltVal val="0"/>
                                          </p:val>
                                        </p:tav>
                                        <p:tav tm="100000">
                                          <p:val>
                                            <p:strVal val="#ppt_h"/>
                                          </p:val>
                                        </p:tav>
                                      </p:tavLst>
                                    </p:anim>
                                    <p:animEffect transition="in" filter="fade">
                                      <p:cBhvr>
                                        <p:cTn id="78" dur="500"/>
                                        <p:tgtEl>
                                          <p:spTgt spid="92"/>
                                        </p:tgtEl>
                                      </p:cBhvr>
                                    </p:animEffect>
                                  </p:childTnLst>
                                  <p:subTnLst>
                                    <p:audio>
                                      <p:cMediaNode>
                                        <p:cTn display="0" masterRel="sameClick">
                                          <p:stCondLst>
                                            <p:cond evt="begin" delay="0">
                                              <p:tn val="74"/>
                                            </p:cond>
                                          </p:stCondLst>
                                          <p:endCondLst>
                                            <p:cond evt="onStopAudio" delay="0">
                                              <p:tgtEl>
                                                <p:sldTgt/>
                                              </p:tgtEl>
                                            </p:cond>
                                          </p:endCondLst>
                                        </p:cTn>
                                        <p:tgtEl>
                                          <p:sndTgt r:embed="rId2"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92"/>
                                        </p:tgtEl>
                                      </p:cBhvr>
                                    </p:animEffect>
                                    <p:animScale>
                                      <p:cBhvr>
                                        <p:cTn id="81" dur="250" autoRev="1" fill="hold"/>
                                        <p:tgtEl>
                                          <p:spTgt spid="92"/>
                                        </p:tgtEl>
                                      </p:cBhvr>
                                      <p:by x="105000" y="105000"/>
                                    </p:animScale>
                                  </p:childTnLst>
                                </p:cTn>
                              </p:par>
                            </p:childTnLst>
                          </p:cTn>
                        </p:par>
                      </p:childTnLst>
                    </p:cTn>
                  </p:par>
                </p:childTnLst>
              </p:cTn>
              <p:nextCondLst>
                <p:cond evt="onClick" delay="0">
                  <p:tgtEl>
                    <p:spTgt spid="91"/>
                  </p:tgtEl>
                </p:cond>
              </p:nextCondLst>
            </p:seq>
            <p:seq concurrent="1" nextAc="seek">
              <p:cTn id="82" restart="whenNotActive" fill="hold" evtFilter="cancelBubble" nodeType="interactiveSeq">
                <p:stCondLst>
                  <p:cond evt="onClick" delay="0">
                    <p:tgtEl>
                      <p:spTgt spid="93"/>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94"/>
                                        </p:tgtEl>
                                        <p:attrNameLst>
                                          <p:attrName>style.visibility</p:attrName>
                                        </p:attrNameLst>
                                      </p:cBhvr>
                                      <p:to>
                                        <p:strVal val="visible"/>
                                      </p:to>
                                    </p:set>
                                    <p:anim calcmode="lin" valueType="num">
                                      <p:cBhvr>
                                        <p:cTn id="87" dur="500" fill="hold"/>
                                        <p:tgtEl>
                                          <p:spTgt spid="94"/>
                                        </p:tgtEl>
                                        <p:attrNameLst>
                                          <p:attrName>ppt_w</p:attrName>
                                        </p:attrNameLst>
                                      </p:cBhvr>
                                      <p:tavLst>
                                        <p:tav tm="0">
                                          <p:val>
                                            <p:fltVal val="0"/>
                                          </p:val>
                                        </p:tav>
                                        <p:tav tm="100000">
                                          <p:val>
                                            <p:strVal val="#ppt_w"/>
                                          </p:val>
                                        </p:tav>
                                      </p:tavLst>
                                    </p:anim>
                                    <p:anim calcmode="lin" valueType="num">
                                      <p:cBhvr>
                                        <p:cTn id="88" dur="500" fill="hold"/>
                                        <p:tgtEl>
                                          <p:spTgt spid="94"/>
                                        </p:tgtEl>
                                        <p:attrNameLst>
                                          <p:attrName>ppt_h</p:attrName>
                                        </p:attrNameLst>
                                      </p:cBhvr>
                                      <p:tavLst>
                                        <p:tav tm="0">
                                          <p:val>
                                            <p:fltVal val="0"/>
                                          </p:val>
                                        </p:tav>
                                        <p:tav tm="100000">
                                          <p:val>
                                            <p:strVal val="#ppt_h"/>
                                          </p:val>
                                        </p:tav>
                                      </p:tavLst>
                                    </p:anim>
                                    <p:animEffect transition="in" filter="fade">
                                      <p:cBhvr>
                                        <p:cTn id="89" dur="500"/>
                                        <p:tgtEl>
                                          <p:spTgt spid="94"/>
                                        </p:tgtEl>
                                      </p:cBhvr>
                                    </p:animEffect>
                                  </p:childTnLst>
                                  <p:subTnLst>
                                    <p:audio>
                                      <p:cMediaNode>
                                        <p:cTn display="0" masterRel="sameClick">
                                          <p:stCondLst>
                                            <p:cond evt="begin" delay="0">
                                              <p:tn val="85"/>
                                            </p:cond>
                                          </p:stCondLst>
                                          <p:endCondLst>
                                            <p:cond evt="onStopAudio" delay="0">
                                              <p:tgtEl>
                                                <p:sldTgt/>
                                              </p:tgtEl>
                                            </p:cond>
                                          </p:endCondLst>
                                        </p:cTn>
                                        <p:tgtEl>
                                          <p:sndTgt r:embed="rId2"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94"/>
                                        </p:tgtEl>
                                      </p:cBhvr>
                                    </p:animEffect>
                                    <p:animScale>
                                      <p:cBhvr>
                                        <p:cTn id="92" dur="250" autoRev="1" fill="hold"/>
                                        <p:tgtEl>
                                          <p:spTgt spid="94"/>
                                        </p:tgtEl>
                                      </p:cBhvr>
                                      <p:by x="105000" y="105000"/>
                                    </p:animScale>
                                  </p:childTnLst>
                                </p:cTn>
                              </p:par>
                            </p:childTnLst>
                          </p:cTn>
                        </p:par>
                      </p:childTnLst>
                    </p:cTn>
                  </p:par>
                </p:childTnLst>
              </p:cTn>
              <p:nextCondLst>
                <p:cond evt="onClick" delay="0">
                  <p:tgtEl>
                    <p:spTgt spid="93"/>
                  </p:tgtEl>
                </p:cond>
              </p:nextCondLst>
            </p:seq>
            <p:seq concurrent="1" nextAc="seek">
              <p:cTn id="93" restart="whenNotActive" fill="hold" evtFilter="cancelBubble" nodeType="interactiveSeq">
                <p:stCondLst>
                  <p:cond evt="onClick" delay="0">
                    <p:tgtEl>
                      <p:spTgt spid="95"/>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6"/>
                                        </p:tgtEl>
                                        <p:attrNameLst>
                                          <p:attrName>style.visibility</p:attrName>
                                        </p:attrNameLst>
                                      </p:cBhvr>
                                      <p:to>
                                        <p:strVal val="visible"/>
                                      </p:to>
                                    </p:set>
                                    <p:anim calcmode="lin" valueType="num">
                                      <p:cBhvr>
                                        <p:cTn id="98" dur="500" fill="hold"/>
                                        <p:tgtEl>
                                          <p:spTgt spid="96"/>
                                        </p:tgtEl>
                                        <p:attrNameLst>
                                          <p:attrName>ppt_w</p:attrName>
                                        </p:attrNameLst>
                                      </p:cBhvr>
                                      <p:tavLst>
                                        <p:tav tm="0">
                                          <p:val>
                                            <p:fltVal val="0"/>
                                          </p:val>
                                        </p:tav>
                                        <p:tav tm="100000">
                                          <p:val>
                                            <p:strVal val="#ppt_w"/>
                                          </p:val>
                                        </p:tav>
                                      </p:tavLst>
                                    </p:anim>
                                    <p:anim calcmode="lin" valueType="num">
                                      <p:cBhvr>
                                        <p:cTn id="99" dur="500" fill="hold"/>
                                        <p:tgtEl>
                                          <p:spTgt spid="96"/>
                                        </p:tgtEl>
                                        <p:attrNameLst>
                                          <p:attrName>ppt_h</p:attrName>
                                        </p:attrNameLst>
                                      </p:cBhvr>
                                      <p:tavLst>
                                        <p:tav tm="0">
                                          <p:val>
                                            <p:fltVal val="0"/>
                                          </p:val>
                                        </p:tav>
                                        <p:tav tm="100000">
                                          <p:val>
                                            <p:strVal val="#ppt_h"/>
                                          </p:val>
                                        </p:tav>
                                      </p:tavLst>
                                    </p:anim>
                                    <p:animEffect transition="in" filter="fade">
                                      <p:cBhvr>
                                        <p:cTn id="100" dur="500"/>
                                        <p:tgtEl>
                                          <p:spTgt spid="96"/>
                                        </p:tgtEl>
                                      </p:cBhvr>
                                    </p:animEffect>
                                  </p:childTnLst>
                                  <p:subTnLst>
                                    <p:audio>
                                      <p:cMediaNode>
                                        <p:cTn display="0" masterRel="sameClick">
                                          <p:stCondLst>
                                            <p:cond evt="begin" delay="0">
                                              <p:tn val="96"/>
                                            </p:cond>
                                          </p:stCondLst>
                                          <p:endCondLst>
                                            <p:cond evt="onStopAudio" delay="0">
                                              <p:tgtEl>
                                                <p:sldTgt/>
                                              </p:tgtEl>
                                            </p:cond>
                                          </p:endCondLst>
                                        </p:cTn>
                                        <p:tgtEl>
                                          <p:sndTgt r:embed="rId2"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6"/>
                                        </p:tgtEl>
                                      </p:cBhvr>
                                    </p:animEffect>
                                    <p:animScale>
                                      <p:cBhvr>
                                        <p:cTn id="103" dur="250" autoRev="1" fill="hold"/>
                                        <p:tgtEl>
                                          <p:spTgt spid="96"/>
                                        </p:tgtEl>
                                      </p:cBhvr>
                                      <p:by x="105000" y="105000"/>
                                    </p:animScale>
                                  </p:childTnLst>
                                </p:cTn>
                              </p:par>
                            </p:childTnLst>
                          </p:cTn>
                        </p:par>
                      </p:childTnLst>
                    </p:cTn>
                  </p:par>
                </p:childTnLst>
              </p:cTn>
              <p:nextCondLst>
                <p:cond evt="onClick" delay="0">
                  <p:tgtEl>
                    <p:spTgt spid="95"/>
                  </p:tgtEl>
                </p:cond>
              </p:nextCondLst>
            </p:seq>
          </p:childTnLst>
        </p:cTn>
      </p:par>
    </p:tnLst>
    <p:bldLst>
      <p:bldP spid="100" grpId="0"/>
      <p:bldP spid="100" grpId="1"/>
      <p:bldP spid="92" grpId="0"/>
      <p:bldP spid="92" grpId="1"/>
      <p:bldP spid="94" grpId="0"/>
      <p:bldP spid="94" grpId="1"/>
      <p:bldP spid="96" grpId="0"/>
      <p:bldP spid="9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79081DE3-25B1-4AC5-88E2-CA1A582D540E}"/>
              </a:ext>
            </a:extLst>
          </p:cNvPr>
          <p:cNvSpPr/>
          <p:nvPr/>
        </p:nvSpPr>
        <p:spPr>
          <a:xfrm>
            <a:off x="2022362" y="1162075"/>
            <a:ext cx="8033971" cy="2778626"/>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3</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grpSp>
        <p:nvGrpSpPr>
          <p:cNvPr id="68" name="Group 67">
            <a:extLst>
              <a:ext uri="{FF2B5EF4-FFF2-40B4-BE49-F238E27FC236}">
                <a16:creationId xmlns:a16="http://schemas.microsoft.com/office/drawing/2014/main" id="{63858ED7-2267-4CC5-88D9-750AC4B510B7}"/>
              </a:ext>
            </a:extLst>
          </p:cNvPr>
          <p:cNvGrpSpPr/>
          <p:nvPr/>
        </p:nvGrpSpPr>
        <p:grpSpPr>
          <a:xfrm>
            <a:off x="4361753" y="4281798"/>
            <a:ext cx="3150198" cy="880242"/>
            <a:chOff x="4037538" y="4547895"/>
            <a:chExt cx="3151019" cy="880471"/>
          </a:xfrm>
        </p:grpSpPr>
        <p:sp>
          <p:nvSpPr>
            <p:cNvPr id="69"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74437" y="4741615"/>
              <a:ext cx="1895428"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37" name="!!o2a">
            <a:extLst>
              <a:ext uri="{FF2B5EF4-FFF2-40B4-BE49-F238E27FC236}">
                <a16:creationId xmlns:a16="http://schemas.microsoft.com/office/drawing/2014/main" id="{6EC9969B-21CB-4D98-8627-337ABB761D81}"/>
              </a:ext>
            </a:extLst>
          </p:cNvPr>
          <p:cNvSpPr/>
          <p:nvPr/>
        </p:nvSpPr>
        <p:spPr>
          <a:xfrm>
            <a:off x="3582520" y="5410200"/>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39" name="!!o2c">
            <a:extLst>
              <a:ext uri="{FF2B5EF4-FFF2-40B4-BE49-F238E27FC236}">
                <a16:creationId xmlns:a16="http://schemas.microsoft.com/office/drawing/2014/main" id="{25117B70-0FC6-4C2D-91BD-44B574FE73BA}"/>
              </a:ext>
            </a:extLst>
          </p:cNvPr>
          <p:cNvSpPr/>
          <p:nvPr/>
        </p:nvSpPr>
        <p:spPr>
          <a:xfrm>
            <a:off x="4730746" y="5410216"/>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40" name="!!2a">
            <a:extLst>
              <a:ext uri="{FF2B5EF4-FFF2-40B4-BE49-F238E27FC236}">
                <a16:creationId xmlns:a16="http://schemas.microsoft.com/office/drawing/2014/main" id="{BC6B0D28-E661-4560-AE7B-10549049C7B9}"/>
              </a:ext>
            </a:extLst>
          </p:cNvPr>
          <p:cNvSpPr txBox="1"/>
          <p:nvPr/>
        </p:nvSpPr>
        <p:spPr>
          <a:xfrm>
            <a:off x="3755009" y="5527783"/>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ử</a:t>
            </a:r>
          </a:p>
        </p:txBody>
      </p:sp>
      <p:sp>
        <p:nvSpPr>
          <p:cNvPr id="42" name="!!2c">
            <a:extLst>
              <a:ext uri="{FF2B5EF4-FFF2-40B4-BE49-F238E27FC236}">
                <a16:creationId xmlns:a16="http://schemas.microsoft.com/office/drawing/2014/main" id="{F4982626-B297-4298-81A0-46C7C0A1CACB}"/>
              </a:ext>
            </a:extLst>
          </p:cNvPr>
          <p:cNvSpPr txBox="1"/>
          <p:nvPr/>
        </p:nvSpPr>
        <p:spPr>
          <a:xfrm>
            <a:off x="4894287" y="5529743"/>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78" name="TextBox 77">
            <a:extLst>
              <a:ext uri="{FF2B5EF4-FFF2-40B4-BE49-F238E27FC236}">
                <a16:creationId xmlns:a16="http://schemas.microsoft.com/office/drawing/2014/main" id="{32846A3D-BAE2-4FFE-B054-AE802C1398BF}"/>
              </a:ext>
            </a:extLst>
          </p:cNvPr>
          <p:cNvSpPr txBox="1"/>
          <p:nvPr/>
        </p:nvSpPr>
        <p:spPr>
          <a:xfrm>
            <a:off x="4097170" y="1634766"/>
            <a:ext cx="5753144" cy="1938992"/>
          </a:xfrm>
          <a:prstGeom prst="rect">
            <a:avLst/>
          </a:prstGeom>
          <a:noFill/>
          <a:ln>
            <a:noFill/>
          </a:ln>
        </p:spPr>
        <p:txBody>
          <a:bodyPr wrap="square">
            <a:spAutoFit/>
          </a:bodyPr>
          <a:lstStyle/>
          <a:p>
            <a:pPr algn="ctr"/>
            <a:r>
              <a:rPr lang="en-US" sz="4000" b="1" dirty="0" err="1">
                <a:solidFill>
                  <a:srgbClr val="EE4036"/>
                </a:solidFill>
                <a:latin typeface="Times New Roman" panose="02020603050405020304" pitchFamily="18" charset="0"/>
                <a:sym typeface="Times New Roman"/>
              </a:rPr>
              <a:t>Nơ</a:t>
            </a:r>
            <a:r>
              <a:rPr lang="vi-VN" sz="4000" b="1" dirty="0">
                <a:solidFill>
                  <a:srgbClr val="EE4036"/>
                </a:solidFill>
                <a:latin typeface="Times New Roman" panose="02020603050405020304" pitchFamily="18" charset="0"/>
                <a:sym typeface="Times New Roman"/>
              </a:rPr>
              <a:t>i để tiếp nhận trứng hoặc hợp tử và nuôi dưỡng phôi thai gọi là gì?</a:t>
            </a:r>
            <a:endParaRPr lang="en-US" sz="4000" b="1" dirty="0">
              <a:solidFill>
                <a:srgbClr val="EE4036"/>
              </a:solidFill>
              <a:latin typeface="Times New Roman" panose="02020603050405020304" pitchFamily="18" charset="0"/>
              <a:sym typeface="Times New Roman"/>
            </a:endParaRPr>
          </a:p>
        </p:txBody>
      </p:sp>
      <p:pic>
        <p:nvPicPr>
          <p:cNvPr id="91" name="Picture 90">
            <a:extLst>
              <a:ext uri="{FF2B5EF4-FFF2-40B4-BE49-F238E27FC236}">
                <a16:creationId xmlns:a16="http://schemas.microsoft.com/office/drawing/2014/main" id="{E2A24C98-35A3-45FF-9431-2BE835010581}"/>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92" name="Picture 91">
            <a:extLst>
              <a:ext uri="{FF2B5EF4-FFF2-40B4-BE49-F238E27FC236}">
                <a16:creationId xmlns:a16="http://schemas.microsoft.com/office/drawing/2014/main" id="{6F0C86CA-0091-4117-BFEC-2073208776D8}"/>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93" name="Picture 92">
            <a:extLst>
              <a:ext uri="{FF2B5EF4-FFF2-40B4-BE49-F238E27FC236}">
                <a16:creationId xmlns:a16="http://schemas.microsoft.com/office/drawing/2014/main" id="{68C8D11E-0AFE-4F7B-B87C-5545F5E6C086}"/>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94" name="Picture 93">
            <a:extLst>
              <a:ext uri="{FF2B5EF4-FFF2-40B4-BE49-F238E27FC236}">
                <a16:creationId xmlns:a16="http://schemas.microsoft.com/office/drawing/2014/main" id="{0D814C9E-BF3B-4291-BE98-A970F732C6DC}"/>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95" name="Picture 94">
            <a:extLst>
              <a:ext uri="{FF2B5EF4-FFF2-40B4-BE49-F238E27FC236}">
                <a16:creationId xmlns:a16="http://schemas.microsoft.com/office/drawing/2014/main" id="{1045EAEC-7CAA-4B81-B22A-BBDE414E6E99}"/>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96" name="Picture 95">
            <a:extLst>
              <a:ext uri="{FF2B5EF4-FFF2-40B4-BE49-F238E27FC236}">
                <a16:creationId xmlns:a16="http://schemas.microsoft.com/office/drawing/2014/main" id="{E1EAAEDC-5B63-4ABF-950D-A3661A34B2A3}"/>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97" name="Picture 96">
            <a:extLst>
              <a:ext uri="{FF2B5EF4-FFF2-40B4-BE49-F238E27FC236}">
                <a16:creationId xmlns:a16="http://schemas.microsoft.com/office/drawing/2014/main" id="{396E1D2C-F1DE-4F25-81DA-6E6028E048F9}"/>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98" name="Picture 97">
            <a:extLst>
              <a:ext uri="{FF2B5EF4-FFF2-40B4-BE49-F238E27FC236}">
                <a16:creationId xmlns:a16="http://schemas.microsoft.com/office/drawing/2014/main" id="{C67324EB-D3F2-4F0B-B911-CDA7A8304F3D}"/>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99" name="Picture 98">
            <a:extLst>
              <a:ext uri="{FF2B5EF4-FFF2-40B4-BE49-F238E27FC236}">
                <a16:creationId xmlns:a16="http://schemas.microsoft.com/office/drawing/2014/main" id="{BDB067EA-AB66-4605-8786-F0BD17037F4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100" name="Picture 99">
            <a:extLst>
              <a:ext uri="{FF2B5EF4-FFF2-40B4-BE49-F238E27FC236}">
                <a16:creationId xmlns:a16="http://schemas.microsoft.com/office/drawing/2014/main" id="{D59F442C-9BB5-43D0-B284-8EFE7D9150AA}"/>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101" name="Picture 100">
            <a:extLst>
              <a:ext uri="{FF2B5EF4-FFF2-40B4-BE49-F238E27FC236}">
                <a16:creationId xmlns:a16="http://schemas.microsoft.com/office/drawing/2014/main" id="{7DB10253-8425-4F19-B995-DCA5C90F411A}"/>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102" name="Picture 101">
            <a:extLst>
              <a:ext uri="{FF2B5EF4-FFF2-40B4-BE49-F238E27FC236}">
                <a16:creationId xmlns:a16="http://schemas.microsoft.com/office/drawing/2014/main" id="{A9DFF7EA-3F47-420E-BAB4-B4D4EAC8CE20}"/>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103" name="Picture 102">
            <a:extLst>
              <a:ext uri="{FF2B5EF4-FFF2-40B4-BE49-F238E27FC236}">
                <a16:creationId xmlns:a16="http://schemas.microsoft.com/office/drawing/2014/main" id="{CB19D85A-DBE2-4D1C-81E5-7D5F799CB541}"/>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104" name="Picture 103">
            <a:extLst>
              <a:ext uri="{FF2B5EF4-FFF2-40B4-BE49-F238E27FC236}">
                <a16:creationId xmlns:a16="http://schemas.microsoft.com/office/drawing/2014/main" id="{1571BFB6-F40C-4995-A85E-E041985AA4EE}"/>
              </a:ext>
            </a:extLst>
          </p:cNvPr>
          <p:cNvPicPr>
            <a:picLocks noChangeAspect="1"/>
          </p:cNvPicPr>
          <p:nvPr/>
        </p:nvPicPr>
        <p:blipFill>
          <a:blip r:embed="rId9"/>
          <a:stretch>
            <a:fillRect/>
          </a:stretch>
        </p:blipFill>
        <p:spPr>
          <a:xfrm>
            <a:off x="700152" y="-564631"/>
            <a:ext cx="359906" cy="218018"/>
          </a:xfrm>
          <a:prstGeom prst="rect">
            <a:avLst/>
          </a:prstGeom>
        </p:spPr>
      </p:pic>
      <p:pic>
        <p:nvPicPr>
          <p:cNvPr id="105" name="Picture 104">
            <a:extLst>
              <a:ext uri="{FF2B5EF4-FFF2-40B4-BE49-F238E27FC236}">
                <a16:creationId xmlns:a16="http://schemas.microsoft.com/office/drawing/2014/main" id="{4CE6C58B-82FB-4AC7-AD34-D55656BEEFAF}"/>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106" name="Picture 105">
            <a:extLst>
              <a:ext uri="{FF2B5EF4-FFF2-40B4-BE49-F238E27FC236}">
                <a16:creationId xmlns:a16="http://schemas.microsoft.com/office/drawing/2014/main" id="{669FFAF8-4030-42C1-8181-04368FB8726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107" name="Picture 106">
            <a:extLst>
              <a:ext uri="{FF2B5EF4-FFF2-40B4-BE49-F238E27FC236}">
                <a16:creationId xmlns:a16="http://schemas.microsoft.com/office/drawing/2014/main" id="{91E80C74-3176-4BBC-BD54-D2910A4B7BAC}"/>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108" name="Picture 107">
            <a:extLst>
              <a:ext uri="{FF2B5EF4-FFF2-40B4-BE49-F238E27FC236}">
                <a16:creationId xmlns:a16="http://schemas.microsoft.com/office/drawing/2014/main" id="{BF80EC7E-5859-465E-8871-B259D7CF0038}"/>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109" name="Picture 108">
            <a:extLst>
              <a:ext uri="{FF2B5EF4-FFF2-40B4-BE49-F238E27FC236}">
                <a16:creationId xmlns:a16="http://schemas.microsoft.com/office/drawing/2014/main" id="{CFCC4645-75D6-4985-BB16-8B625A7F7030}"/>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110" name="Picture 109">
            <a:extLst>
              <a:ext uri="{FF2B5EF4-FFF2-40B4-BE49-F238E27FC236}">
                <a16:creationId xmlns:a16="http://schemas.microsoft.com/office/drawing/2014/main" id="{2A628FAA-7798-4AE3-9E71-65587129DF17}"/>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111" name="Picture 110">
            <a:extLst>
              <a:ext uri="{FF2B5EF4-FFF2-40B4-BE49-F238E27FC236}">
                <a16:creationId xmlns:a16="http://schemas.microsoft.com/office/drawing/2014/main" id="{9A00F9A9-3E3F-4628-9532-16A3E13760BC}"/>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112" name="Picture 111">
            <a:extLst>
              <a:ext uri="{FF2B5EF4-FFF2-40B4-BE49-F238E27FC236}">
                <a16:creationId xmlns:a16="http://schemas.microsoft.com/office/drawing/2014/main" id="{177AA96B-48C8-4C60-B922-9ABA2EE54110}"/>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113" name="Picture 112">
            <a:extLst>
              <a:ext uri="{FF2B5EF4-FFF2-40B4-BE49-F238E27FC236}">
                <a16:creationId xmlns:a16="http://schemas.microsoft.com/office/drawing/2014/main" id="{7D34D429-619F-4567-AE95-0002F7F728BE}"/>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114" name="Picture 113">
            <a:extLst>
              <a:ext uri="{FF2B5EF4-FFF2-40B4-BE49-F238E27FC236}">
                <a16:creationId xmlns:a16="http://schemas.microsoft.com/office/drawing/2014/main" id="{77044C68-7973-4EA4-AFFF-3066205CECAF}"/>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115" name="Picture 114">
            <a:extLst>
              <a:ext uri="{FF2B5EF4-FFF2-40B4-BE49-F238E27FC236}">
                <a16:creationId xmlns:a16="http://schemas.microsoft.com/office/drawing/2014/main" id="{B54F87DA-BE54-437B-85B3-5691899ADA41}"/>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116" name="Picture 115">
            <a:extLst>
              <a:ext uri="{FF2B5EF4-FFF2-40B4-BE49-F238E27FC236}">
                <a16:creationId xmlns:a16="http://schemas.microsoft.com/office/drawing/2014/main" id="{750F0249-3D57-4EA8-B6F3-CA5D1360BF14}"/>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117" name="Picture 116">
            <a:extLst>
              <a:ext uri="{FF2B5EF4-FFF2-40B4-BE49-F238E27FC236}">
                <a16:creationId xmlns:a16="http://schemas.microsoft.com/office/drawing/2014/main" id="{8845B16D-EB99-4335-B391-498FC4C4C7E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118" name="Picture 117">
            <a:extLst>
              <a:ext uri="{FF2B5EF4-FFF2-40B4-BE49-F238E27FC236}">
                <a16:creationId xmlns:a16="http://schemas.microsoft.com/office/drawing/2014/main" id="{1C125569-1989-4359-9AB3-9A5179BE08F7}"/>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119" name="Picture 118">
            <a:extLst>
              <a:ext uri="{FF2B5EF4-FFF2-40B4-BE49-F238E27FC236}">
                <a16:creationId xmlns:a16="http://schemas.microsoft.com/office/drawing/2014/main" id="{292483AD-5130-449D-A62E-D13857C9C572}"/>
              </a:ext>
            </a:extLst>
          </p:cNvPr>
          <p:cNvPicPr>
            <a:picLocks noChangeAspect="1"/>
          </p:cNvPicPr>
          <p:nvPr/>
        </p:nvPicPr>
        <p:blipFill>
          <a:blip r:embed="rId8"/>
          <a:stretch>
            <a:fillRect/>
          </a:stretch>
        </p:blipFill>
        <p:spPr>
          <a:xfrm>
            <a:off x="3882001" y="-503957"/>
            <a:ext cx="359906" cy="218018"/>
          </a:xfrm>
          <a:prstGeom prst="rect">
            <a:avLst/>
          </a:prstGeom>
        </p:spPr>
      </p:pic>
      <p:sp>
        <p:nvSpPr>
          <p:cNvPr id="66" name="!!o2c">
            <a:extLst>
              <a:ext uri="{FF2B5EF4-FFF2-40B4-BE49-F238E27FC236}">
                <a16:creationId xmlns:a16="http://schemas.microsoft.com/office/drawing/2014/main" id="{25117B70-0FC6-4C2D-91BD-44B574FE73BA}"/>
              </a:ext>
            </a:extLst>
          </p:cNvPr>
          <p:cNvSpPr/>
          <p:nvPr/>
        </p:nvSpPr>
        <p:spPr>
          <a:xfrm>
            <a:off x="5874177" y="5422913"/>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67" name="!!2c">
            <a:extLst>
              <a:ext uri="{FF2B5EF4-FFF2-40B4-BE49-F238E27FC236}">
                <a16:creationId xmlns:a16="http://schemas.microsoft.com/office/drawing/2014/main" id="{F4982626-B297-4298-81A0-46C7C0A1CACB}"/>
              </a:ext>
            </a:extLst>
          </p:cNvPr>
          <p:cNvSpPr txBox="1"/>
          <p:nvPr/>
        </p:nvSpPr>
        <p:spPr>
          <a:xfrm>
            <a:off x="6041132" y="5515086"/>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55" name="!!o2c">
            <a:extLst>
              <a:ext uri="{FF2B5EF4-FFF2-40B4-BE49-F238E27FC236}">
                <a16:creationId xmlns:a16="http://schemas.microsoft.com/office/drawing/2014/main" id="{25117B70-0FC6-4C2D-91BD-44B574FE73BA}"/>
              </a:ext>
            </a:extLst>
          </p:cNvPr>
          <p:cNvSpPr/>
          <p:nvPr/>
        </p:nvSpPr>
        <p:spPr>
          <a:xfrm>
            <a:off x="7017705" y="5422839"/>
            <a:ext cx="1029300" cy="1047327"/>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56" name="!!2c">
            <a:extLst>
              <a:ext uri="{FF2B5EF4-FFF2-40B4-BE49-F238E27FC236}">
                <a16:creationId xmlns:a16="http://schemas.microsoft.com/office/drawing/2014/main" id="{F4982626-B297-4298-81A0-46C7C0A1CACB}"/>
              </a:ext>
            </a:extLst>
          </p:cNvPr>
          <p:cNvSpPr txBox="1"/>
          <p:nvPr/>
        </p:nvSpPr>
        <p:spPr>
          <a:xfrm>
            <a:off x="7184613" y="5515085"/>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57" name="!!o2c">
            <a:extLst>
              <a:ext uri="{FF2B5EF4-FFF2-40B4-BE49-F238E27FC236}">
                <a16:creationId xmlns:a16="http://schemas.microsoft.com/office/drawing/2014/main" id="{25117B70-0FC6-4C2D-91BD-44B574FE73BA}"/>
              </a:ext>
            </a:extLst>
          </p:cNvPr>
          <p:cNvSpPr/>
          <p:nvPr/>
        </p:nvSpPr>
        <p:spPr>
          <a:xfrm>
            <a:off x="8162950" y="5429645"/>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58" name="!!2c">
            <a:extLst>
              <a:ext uri="{FF2B5EF4-FFF2-40B4-BE49-F238E27FC236}">
                <a16:creationId xmlns:a16="http://schemas.microsoft.com/office/drawing/2014/main" id="{F4982626-B297-4298-81A0-46C7C0A1CACB}"/>
              </a:ext>
            </a:extLst>
          </p:cNvPr>
          <p:cNvSpPr txBox="1"/>
          <p:nvPr/>
        </p:nvSpPr>
        <p:spPr>
          <a:xfrm>
            <a:off x="8329857" y="5515085"/>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pic>
        <p:nvPicPr>
          <p:cNvPr id="2050" name="Picture 2" descr="3 nguyên nhân thai vào tử cung chậm chị em nên nằm lòn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99015" l="47167" r="98000"/>
                    </a14:imgEffect>
                  </a14:imgLayer>
                </a14:imgProps>
              </a:ext>
              <a:ext uri="{28A0092B-C50C-407E-A947-70E740481C1C}">
                <a14:useLocalDpi xmlns:a14="http://schemas.microsoft.com/office/drawing/2010/main" val="0"/>
              </a:ext>
            </a:extLst>
          </a:blip>
          <a:srcRect l="47811"/>
          <a:stretch/>
        </p:blipFill>
        <p:spPr bwMode="auto">
          <a:xfrm>
            <a:off x="2066259" y="1311283"/>
            <a:ext cx="1930641" cy="2503216"/>
          </a:xfrm>
          <a:prstGeom prst="rect">
            <a:avLst/>
          </a:prstGeom>
          <a:noFill/>
          <a:extLst>
            <a:ext uri="{909E8E84-426E-40DD-AFC4-6F175D3DCCD1}">
              <a14:hiddenFill xmlns:a14="http://schemas.microsoft.com/office/drawing/2010/main">
                <a:solidFill>
                  <a:srgbClr val="FFFFFF"/>
                </a:solidFill>
              </a14:hiddenFill>
            </a:ext>
          </a:extLst>
        </p:spPr>
      </p:pic>
      <p:sp>
        <p:nvSpPr>
          <p:cNvPr id="62" name="!!o2a">
            <a:extLst>
              <a:ext uri="{FF2B5EF4-FFF2-40B4-BE49-F238E27FC236}">
                <a16:creationId xmlns:a16="http://schemas.microsoft.com/office/drawing/2014/main" id="{6EC9969B-21CB-4D98-8627-337ABB761D81}"/>
              </a:ext>
            </a:extLst>
          </p:cNvPr>
          <p:cNvSpPr/>
          <p:nvPr/>
        </p:nvSpPr>
        <p:spPr>
          <a:xfrm>
            <a:off x="2436812" y="5410514"/>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65" name="!!2a">
            <a:extLst>
              <a:ext uri="{FF2B5EF4-FFF2-40B4-BE49-F238E27FC236}">
                <a16:creationId xmlns:a16="http://schemas.microsoft.com/office/drawing/2014/main" id="{BC6B0D28-E661-4560-AE7B-10549049C7B9}"/>
              </a:ext>
            </a:extLst>
          </p:cNvPr>
          <p:cNvSpPr txBox="1"/>
          <p:nvPr/>
        </p:nvSpPr>
        <p:spPr>
          <a:xfrm>
            <a:off x="2616812" y="5529743"/>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grpSp>
        <p:nvGrpSpPr>
          <p:cNvPr id="76" name="Group 75">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77" name="!!MatThu1">
              <a:hlinkClick r:id="rId18"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79" name="Graphic 62">
              <a:hlinkClick r:id="rId19"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395654707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0"/>
                                        </p:tgtEl>
                                      </p:cBhvr>
                                    </p:animEffect>
                                    <p:animScale>
                                      <p:cBhvr>
                                        <p:cTn id="12" dur="250" autoRev="1" fill="hold"/>
                                        <p:tgtEl>
                                          <p:spTgt spid="40"/>
                                        </p:tgtEl>
                                      </p:cBhvr>
                                      <p:by x="105000" y="105000"/>
                                    </p:animScale>
                                  </p:childTnLst>
                                </p:cTn>
                              </p:par>
                            </p:childTnLst>
                          </p:cTn>
                        </p:par>
                      </p:childTnLst>
                    </p:cTn>
                  </p:par>
                </p:childTnLst>
              </p:cTn>
              <p:nextCondLst>
                <p:cond evt="onClick" delay="0">
                  <p:tgtEl>
                    <p:spTgt spid="37"/>
                  </p:tgtEl>
                </p:cond>
              </p:nextCondLst>
            </p:seq>
            <p:seq concurrent="1" nextAc="seek">
              <p:cTn id="13" restart="whenNotActive" fill="hold" evtFilter="cancelBubble" nodeType="interactiveSeq">
                <p:stCondLst>
                  <p:cond evt="onClick" delay="0">
                    <p:tgtEl>
                      <p:spTgt spid="3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p:cTn id="18" dur="500" fill="hold"/>
                                        <p:tgtEl>
                                          <p:spTgt spid="42"/>
                                        </p:tgtEl>
                                        <p:attrNameLst>
                                          <p:attrName>ppt_w</p:attrName>
                                        </p:attrNameLst>
                                      </p:cBhvr>
                                      <p:tavLst>
                                        <p:tav tm="0">
                                          <p:val>
                                            <p:fltVal val="0"/>
                                          </p:val>
                                        </p:tav>
                                        <p:tav tm="100000">
                                          <p:val>
                                            <p:strVal val="#ppt_w"/>
                                          </p:val>
                                        </p:tav>
                                      </p:tavLst>
                                    </p:anim>
                                    <p:anim calcmode="lin" valueType="num">
                                      <p:cBhvr>
                                        <p:cTn id="19" dur="500" fill="hold"/>
                                        <p:tgtEl>
                                          <p:spTgt spid="42"/>
                                        </p:tgtEl>
                                        <p:attrNameLst>
                                          <p:attrName>ppt_h</p:attrName>
                                        </p:attrNameLst>
                                      </p:cBhvr>
                                      <p:tavLst>
                                        <p:tav tm="0">
                                          <p:val>
                                            <p:fltVal val="0"/>
                                          </p:val>
                                        </p:tav>
                                        <p:tav tm="100000">
                                          <p:val>
                                            <p:strVal val="#ppt_h"/>
                                          </p:val>
                                        </p:tav>
                                      </p:tavLst>
                                    </p:anim>
                                    <p:animEffect transition="in" filter="fade">
                                      <p:cBhvr>
                                        <p:cTn id="20" dur="500"/>
                                        <p:tgtEl>
                                          <p:spTgt spid="42"/>
                                        </p:tgtEl>
                                      </p:cBhvr>
                                    </p:animEffect>
                                  </p:childTnLst>
                                  <p:subTnLst>
                                    <p:audio>
                                      <p:cMediaNode>
                                        <p:cTn display="0" masterRel="sameClick">
                                          <p:stCondLst>
                                            <p:cond evt="begin" delay="0">
                                              <p:tn val="16"/>
                                            </p:cond>
                                          </p:stCondLst>
                                          <p:endCondLst>
                                            <p:cond evt="onStopAudio" delay="0">
                                              <p:tgtEl>
                                                <p:sldTgt/>
                                              </p:tgtEl>
                                            </p:cond>
                                          </p:endCondLst>
                                        </p:cTn>
                                        <p:tgtEl>
                                          <p:sndTgt r:embed="rId2"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42"/>
                                        </p:tgtEl>
                                      </p:cBhvr>
                                    </p:animEffect>
                                    <p:animScale>
                                      <p:cBhvr>
                                        <p:cTn id="23" dur="250" autoRev="1" fill="hold"/>
                                        <p:tgtEl>
                                          <p:spTgt spid="42"/>
                                        </p:tgtEl>
                                      </p:cBhvr>
                                      <p:by x="105000" y="105000"/>
                                    </p:animScale>
                                  </p:childTnLst>
                                </p:cTn>
                              </p:par>
                            </p:childTnLst>
                          </p:cTn>
                        </p:par>
                      </p:childTnLst>
                    </p:cTn>
                  </p:par>
                </p:childTnLst>
              </p:cTn>
              <p:nextCondLst>
                <p:cond evt="onClick" delay="0">
                  <p:tgtEl>
                    <p:spTgt spid="39"/>
                  </p:tgtEl>
                </p:cond>
              </p:nextCondLst>
            </p:seq>
            <p:seq concurrent="1" nextAc="seek">
              <p:cTn id="24" restart="whenNotActive" fill="hold" evtFilter="cancelBubble" nodeType="interactiveSeq">
                <p:stCondLst>
                  <p:cond evt="onClick" delay="0">
                    <p:tgtEl>
                      <p:spTgt spid="6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anim calcmode="lin" valueType="num">
                                      <p:cBhvr>
                                        <p:cTn id="29" dur="500" fill="hold"/>
                                        <p:tgtEl>
                                          <p:spTgt spid="67"/>
                                        </p:tgtEl>
                                        <p:attrNameLst>
                                          <p:attrName>ppt_w</p:attrName>
                                        </p:attrNameLst>
                                      </p:cBhvr>
                                      <p:tavLst>
                                        <p:tav tm="0">
                                          <p:val>
                                            <p:fltVal val="0"/>
                                          </p:val>
                                        </p:tav>
                                        <p:tav tm="100000">
                                          <p:val>
                                            <p:strVal val="#ppt_w"/>
                                          </p:val>
                                        </p:tav>
                                      </p:tavLst>
                                    </p:anim>
                                    <p:anim calcmode="lin" valueType="num">
                                      <p:cBhvr>
                                        <p:cTn id="30" dur="500" fill="hold"/>
                                        <p:tgtEl>
                                          <p:spTgt spid="67"/>
                                        </p:tgtEl>
                                        <p:attrNameLst>
                                          <p:attrName>ppt_h</p:attrName>
                                        </p:attrNameLst>
                                      </p:cBhvr>
                                      <p:tavLst>
                                        <p:tav tm="0">
                                          <p:val>
                                            <p:fltVal val="0"/>
                                          </p:val>
                                        </p:tav>
                                        <p:tav tm="100000">
                                          <p:val>
                                            <p:strVal val="#ppt_h"/>
                                          </p:val>
                                        </p:tav>
                                      </p:tavLst>
                                    </p:anim>
                                    <p:animEffect transition="in" filter="fade">
                                      <p:cBhvr>
                                        <p:cTn id="31" dur="500"/>
                                        <p:tgtEl>
                                          <p:spTgt spid="67"/>
                                        </p:tgtEl>
                                      </p:cBhvr>
                                    </p:animEffect>
                                  </p:childTnLst>
                                  <p:subTnLst>
                                    <p:audio>
                                      <p:cMediaNode>
                                        <p:cTn display="0" masterRel="sameClick">
                                          <p:stCondLst>
                                            <p:cond evt="begin" delay="0">
                                              <p:tn val="27"/>
                                            </p:cond>
                                          </p:stCondLst>
                                          <p:endCondLst>
                                            <p:cond evt="onStopAudio" delay="0">
                                              <p:tgtEl>
                                                <p:sldTgt/>
                                              </p:tgtEl>
                                            </p:cond>
                                          </p:endCondLst>
                                        </p:cTn>
                                        <p:tgtEl>
                                          <p:sndTgt r:embed="rId2"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67"/>
                                        </p:tgtEl>
                                      </p:cBhvr>
                                    </p:animEffect>
                                    <p:animScale>
                                      <p:cBhvr>
                                        <p:cTn id="34" dur="250" autoRev="1" fill="hold"/>
                                        <p:tgtEl>
                                          <p:spTgt spid="67"/>
                                        </p:tgtEl>
                                      </p:cBhvr>
                                      <p:by x="105000" y="105000"/>
                                    </p:animScale>
                                  </p:childTnLst>
                                </p:cTn>
                              </p:par>
                            </p:childTnLst>
                          </p:cTn>
                        </p:par>
                      </p:childTnLst>
                    </p:cTn>
                  </p:par>
                </p:childTnLst>
              </p:cTn>
              <p:nextCondLst>
                <p:cond evt="onClick" delay="0">
                  <p:tgtEl>
                    <p:spTgt spid="66"/>
                  </p:tgtEl>
                </p:cond>
              </p:nextCondLst>
            </p:seq>
            <p:seq concurrent="1" nextAc="seek">
              <p:cTn id="35" restart="whenNotActive" fill="hold" evtFilter="cancelBubble" nodeType="interactiveSeq">
                <p:stCondLst>
                  <p:cond evt="onClick" delay="0">
                    <p:tgtEl>
                      <p:spTgt spid="55"/>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 calcmode="lin" valueType="num">
                                      <p:cBhvr>
                                        <p:cTn id="40" dur="500" fill="hold"/>
                                        <p:tgtEl>
                                          <p:spTgt spid="56"/>
                                        </p:tgtEl>
                                        <p:attrNameLst>
                                          <p:attrName>ppt_w</p:attrName>
                                        </p:attrNameLst>
                                      </p:cBhvr>
                                      <p:tavLst>
                                        <p:tav tm="0">
                                          <p:val>
                                            <p:fltVal val="0"/>
                                          </p:val>
                                        </p:tav>
                                        <p:tav tm="100000">
                                          <p:val>
                                            <p:strVal val="#ppt_w"/>
                                          </p:val>
                                        </p:tav>
                                      </p:tavLst>
                                    </p:anim>
                                    <p:anim calcmode="lin" valueType="num">
                                      <p:cBhvr>
                                        <p:cTn id="41" dur="500" fill="hold"/>
                                        <p:tgtEl>
                                          <p:spTgt spid="56"/>
                                        </p:tgtEl>
                                        <p:attrNameLst>
                                          <p:attrName>ppt_h</p:attrName>
                                        </p:attrNameLst>
                                      </p:cBhvr>
                                      <p:tavLst>
                                        <p:tav tm="0">
                                          <p:val>
                                            <p:fltVal val="0"/>
                                          </p:val>
                                        </p:tav>
                                        <p:tav tm="100000">
                                          <p:val>
                                            <p:strVal val="#ppt_h"/>
                                          </p:val>
                                        </p:tav>
                                      </p:tavLst>
                                    </p:anim>
                                    <p:animEffect transition="in" filter="fade">
                                      <p:cBhvr>
                                        <p:cTn id="42" dur="500"/>
                                        <p:tgtEl>
                                          <p:spTgt spid="56"/>
                                        </p:tgtEl>
                                      </p:cBhvr>
                                    </p:animEffect>
                                  </p:childTnLst>
                                  <p:subTnLst>
                                    <p:audio>
                                      <p:cMediaNode>
                                        <p:cTn display="0" masterRel="sameClick">
                                          <p:stCondLst>
                                            <p:cond evt="begin" delay="0">
                                              <p:tn val="38"/>
                                            </p:cond>
                                          </p:stCondLst>
                                          <p:endCondLst>
                                            <p:cond evt="onStopAudio" delay="0">
                                              <p:tgtEl>
                                                <p:sldTgt/>
                                              </p:tgtEl>
                                            </p:cond>
                                          </p:endCondLst>
                                        </p:cTn>
                                        <p:tgtEl>
                                          <p:sndTgt r:embed="rId2" name="Bling.wav"/>
                                        </p:tgtEl>
                                      </p:cMediaNode>
                                    </p:audio>
                                  </p:subTnLst>
                                </p:cTn>
                              </p:par>
                              <p:par>
                                <p:cTn id="43" presetID="26" presetClass="emph" presetSubtype="0" fill="hold" grpId="1" nodeType="withEffect">
                                  <p:stCondLst>
                                    <p:cond delay="500"/>
                                  </p:stCondLst>
                                  <p:childTnLst>
                                    <p:animEffect transition="out" filter="fade">
                                      <p:cBhvr>
                                        <p:cTn id="44" dur="500" tmFilter="0, 0; .2, .5; .8, .5; 1, 0"/>
                                        <p:tgtEl>
                                          <p:spTgt spid="56"/>
                                        </p:tgtEl>
                                      </p:cBhvr>
                                    </p:animEffect>
                                    <p:animScale>
                                      <p:cBhvr>
                                        <p:cTn id="45" dur="250" autoRev="1" fill="hold"/>
                                        <p:tgtEl>
                                          <p:spTgt spid="56"/>
                                        </p:tgtEl>
                                      </p:cBhvr>
                                      <p:by x="105000" y="105000"/>
                                    </p:animScale>
                                  </p:childTnLst>
                                </p:cTn>
                              </p:par>
                            </p:childTnLst>
                          </p:cTn>
                        </p:par>
                      </p:childTnLst>
                    </p:cTn>
                  </p:par>
                </p:childTnLst>
              </p:cTn>
              <p:nextCondLst>
                <p:cond evt="onClick" delay="0">
                  <p:tgtEl>
                    <p:spTgt spid="55"/>
                  </p:tgtEl>
                </p:cond>
              </p:nextCondLst>
            </p:seq>
            <p:seq concurrent="1" nextAc="seek">
              <p:cTn id="46" restart="whenNotActive" fill="hold" evtFilter="cancelBubble" nodeType="interactiveSeq">
                <p:stCondLst>
                  <p:cond evt="onClick" delay="0">
                    <p:tgtEl>
                      <p:spTgt spid="57"/>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grpId="0" nodeType="withEffect">
                                  <p:stCondLst>
                                    <p:cond delay="0"/>
                                  </p:stCondLst>
                                  <p:childTnLst>
                                    <p:set>
                                      <p:cBhvr>
                                        <p:cTn id="50" dur="1" fill="hold">
                                          <p:stCondLst>
                                            <p:cond delay="0"/>
                                          </p:stCondLst>
                                        </p:cTn>
                                        <p:tgtEl>
                                          <p:spTgt spid="58"/>
                                        </p:tgtEl>
                                        <p:attrNameLst>
                                          <p:attrName>style.visibility</p:attrName>
                                        </p:attrNameLst>
                                      </p:cBhvr>
                                      <p:to>
                                        <p:strVal val="visible"/>
                                      </p:to>
                                    </p:set>
                                    <p:anim calcmode="lin" valueType="num">
                                      <p:cBhvr>
                                        <p:cTn id="51" dur="500" fill="hold"/>
                                        <p:tgtEl>
                                          <p:spTgt spid="58"/>
                                        </p:tgtEl>
                                        <p:attrNameLst>
                                          <p:attrName>ppt_w</p:attrName>
                                        </p:attrNameLst>
                                      </p:cBhvr>
                                      <p:tavLst>
                                        <p:tav tm="0">
                                          <p:val>
                                            <p:fltVal val="0"/>
                                          </p:val>
                                        </p:tav>
                                        <p:tav tm="100000">
                                          <p:val>
                                            <p:strVal val="#ppt_w"/>
                                          </p:val>
                                        </p:tav>
                                      </p:tavLst>
                                    </p:anim>
                                    <p:anim calcmode="lin" valueType="num">
                                      <p:cBhvr>
                                        <p:cTn id="52" dur="500" fill="hold"/>
                                        <p:tgtEl>
                                          <p:spTgt spid="58"/>
                                        </p:tgtEl>
                                        <p:attrNameLst>
                                          <p:attrName>ppt_h</p:attrName>
                                        </p:attrNameLst>
                                      </p:cBhvr>
                                      <p:tavLst>
                                        <p:tav tm="0">
                                          <p:val>
                                            <p:fltVal val="0"/>
                                          </p:val>
                                        </p:tav>
                                        <p:tav tm="100000">
                                          <p:val>
                                            <p:strVal val="#ppt_h"/>
                                          </p:val>
                                        </p:tav>
                                      </p:tavLst>
                                    </p:anim>
                                    <p:animEffect transition="in" filter="fade">
                                      <p:cBhvr>
                                        <p:cTn id="53" dur="500"/>
                                        <p:tgtEl>
                                          <p:spTgt spid="58"/>
                                        </p:tgtEl>
                                      </p:cBhvr>
                                    </p:animEffect>
                                  </p:childTnLst>
                                  <p:subTnLst>
                                    <p:audio>
                                      <p:cMediaNode>
                                        <p:cTn display="0" masterRel="sameClick">
                                          <p:stCondLst>
                                            <p:cond evt="begin" delay="0">
                                              <p:tn val="49"/>
                                            </p:cond>
                                          </p:stCondLst>
                                          <p:endCondLst>
                                            <p:cond evt="onStopAudio" delay="0">
                                              <p:tgtEl>
                                                <p:sldTgt/>
                                              </p:tgtEl>
                                            </p:cond>
                                          </p:endCondLst>
                                        </p:cTn>
                                        <p:tgtEl>
                                          <p:sndTgt r:embed="rId2" name="Bling.wav"/>
                                        </p:tgtEl>
                                      </p:cMediaNode>
                                    </p:audio>
                                  </p:subTnLst>
                                </p:cTn>
                              </p:par>
                              <p:par>
                                <p:cTn id="54" presetID="26" presetClass="emph" presetSubtype="0" fill="hold" grpId="1" nodeType="withEffect">
                                  <p:stCondLst>
                                    <p:cond delay="500"/>
                                  </p:stCondLst>
                                  <p:childTnLst>
                                    <p:animEffect transition="out" filter="fade">
                                      <p:cBhvr>
                                        <p:cTn id="55" dur="500" tmFilter="0, 0; .2, .5; .8, .5; 1, 0"/>
                                        <p:tgtEl>
                                          <p:spTgt spid="58"/>
                                        </p:tgtEl>
                                      </p:cBhvr>
                                    </p:animEffect>
                                    <p:animScale>
                                      <p:cBhvr>
                                        <p:cTn id="56" dur="250" autoRev="1" fill="hold"/>
                                        <p:tgtEl>
                                          <p:spTgt spid="58"/>
                                        </p:tgtEl>
                                      </p:cBhvr>
                                      <p:by x="105000" y="105000"/>
                                    </p:animScale>
                                  </p:childTnLst>
                                </p:cTn>
                              </p:par>
                              <p:par>
                                <p:cTn id="5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8" dur="2000" fill="hold"/>
                                        <p:tgtEl>
                                          <p:spTgt spid="92"/>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0" dur="2000" fill="hold"/>
                                        <p:tgtEl>
                                          <p:spTgt spid="10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2" dur="2000" fill="hold"/>
                                        <p:tgtEl>
                                          <p:spTgt spid="93"/>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64" dur="2000" fill="hold"/>
                                        <p:tgtEl>
                                          <p:spTgt spid="9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66" dur="2000" fill="hold"/>
                                        <p:tgtEl>
                                          <p:spTgt spid="94"/>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68" dur="2000" fill="hold"/>
                                        <p:tgtEl>
                                          <p:spTgt spid="95"/>
                                        </p:tgtEl>
                                        <p:attrNameLst>
                                          <p:attrName>ppt_x</p:attrName>
                                          <p:attrName>ppt_y</p:attrName>
                                        </p:attrNameLst>
                                      </p:cBhvr>
                                      <p:rCtr x="-4792" y="65810"/>
                                    </p:animMotion>
                                  </p:childTnLst>
                                </p:cTn>
                              </p:par>
                              <p:par>
                                <p:cTn id="69"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70" dur="2000" fill="hold"/>
                                        <p:tgtEl>
                                          <p:spTgt spid="99"/>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2" dur="2000" fill="hold"/>
                                        <p:tgtEl>
                                          <p:spTgt spid="96"/>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74" dur="2000" fill="hold"/>
                                        <p:tgtEl>
                                          <p:spTgt spid="97"/>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76" dur="2000" fill="hold"/>
                                        <p:tgtEl>
                                          <p:spTgt spid="98"/>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8" dur="2000" fill="hold"/>
                                        <p:tgtEl>
                                          <p:spTgt spid="101"/>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0" dur="2000" fill="hold"/>
                                        <p:tgtEl>
                                          <p:spTgt spid="103"/>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2" dur="2000" fill="hold"/>
                                        <p:tgtEl>
                                          <p:spTgt spid="102"/>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84" dur="2000" fill="hold"/>
                                        <p:tgtEl>
                                          <p:spTgt spid="104"/>
                                        </p:tgtEl>
                                        <p:attrNameLst>
                                          <p:attrName>ppt_x</p:attrName>
                                          <p:attrName>ppt_y</p:attrName>
                                        </p:attrNameLst>
                                      </p:cBhvr>
                                      <p:rCtr x="18750" y="58287"/>
                                    </p:animMotion>
                                  </p:childTnLst>
                                </p:cTn>
                              </p:par>
                              <p:par>
                                <p:cTn id="8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86" dur="2000" fill="hold"/>
                                        <p:tgtEl>
                                          <p:spTgt spid="105"/>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8" dur="2000" fill="hold"/>
                                        <p:tgtEl>
                                          <p:spTgt spid="106"/>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90" dur="2000" fill="hold"/>
                                        <p:tgtEl>
                                          <p:spTgt spid="107"/>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92" dur="2000" fill="hold"/>
                                        <p:tgtEl>
                                          <p:spTgt spid="109"/>
                                        </p:tgtEl>
                                        <p:attrNameLst>
                                          <p:attrName>ppt_x</p:attrName>
                                          <p:attrName>ppt_y</p:attrName>
                                        </p:attrNameLst>
                                      </p:cBhvr>
                                    </p:animMotion>
                                  </p:childTnLst>
                                </p:cTn>
                              </p:par>
                              <p:par>
                                <p:cTn id="9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4" dur="2000" fill="hold"/>
                                        <p:tgtEl>
                                          <p:spTgt spid="108"/>
                                        </p:tgtEl>
                                        <p:attrNameLst>
                                          <p:attrName>ppt_x</p:attrName>
                                          <p:attrName>ppt_y</p:attrName>
                                        </p:attrNameLst>
                                      </p:cBhvr>
                                    </p:animMotion>
                                  </p:childTnLst>
                                </p:cTn>
                              </p:par>
                              <p:par>
                                <p:cTn id="9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6" dur="2000" fill="hold"/>
                                        <p:tgtEl>
                                          <p:spTgt spid="110"/>
                                        </p:tgtEl>
                                        <p:attrNameLst>
                                          <p:attrName>ppt_x</p:attrName>
                                          <p:attrName>ppt_y</p:attrName>
                                        </p:attrNameLst>
                                      </p:cBhvr>
                                    </p:animMotion>
                                  </p:childTnLst>
                                </p:cTn>
                              </p:par>
                              <p:par>
                                <p:cTn id="97"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98" dur="2000" fill="hold"/>
                                        <p:tgtEl>
                                          <p:spTgt spid="111"/>
                                        </p:tgtEl>
                                        <p:attrNameLst>
                                          <p:attrName>ppt_x</p:attrName>
                                          <p:attrName>ppt_y</p:attrName>
                                        </p:attrNameLst>
                                      </p:cBhvr>
                                    </p:animMotion>
                                  </p:childTnLst>
                                </p:cTn>
                              </p:par>
                              <p:par>
                                <p:cTn id="9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00" dur="2000" fill="hold"/>
                                        <p:tgtEl>
                                          <p:spTgt spid="112"/>
                                        </p:tgtEl>
                                        <p:attrNameLst>
                                          <p:attrName>ppt_x</p:attrName>
                                          <p:attrName>ppt_y</p:attrName>
                                        </p:attrNameLst>
                                      </p:cBhvr>
                                    </p:animMotion>
                                  </p:childTnLst>
                                </p:cTn>
                              </p:par>
                              <p:par>
                                <p:cTn id="10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02" dur="2000" fill="hold"/>
                                        <p:tgtEl>
                                          <p:spTgt spid="113"/>
                                        </p:tgtEl>
                                        <p:attrNameLst>
                                          <p:attrName>ppt_x</p:attrName>
                                          <p:attrName>ppt_y</p:attrName>
                                        </p:attrNameLst>
                                      </p:cBhvr>
                                    </p:animMotion>
                                  </p:childTnLst>
                                </p:cTn>
                              </p:par>
                              <p:par>
                                <p:cTn id="10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04" dur="2000" fill="hold"/>
                                        <p:tgtEl>
                                          <p:spTgt spid="114"/>
                                        </p:tgtEl>
                                        <p:attrNameLst>
                                          <p:attrName>ppt_x</p:attrName>
                                          <p:attrName>ppt_y</p:attrName>
                                        </p:attrNameLst>
                                      </p:cBhvr>
                                    </p:animMotion>
                                  </p:childTnLst>
                                </p:cTn>
                              </p:par>
                              <p:par>
                                <p:cTn id="10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06" dur="2000" fill="hold"/>
                                        <p:tgtEl>
                                          <p:spTgt spid="115"/>
                                        </p:tgtEl>
                                        <p:attrNameLst>
                                          <p:attrName>ppt_x</p:attrName>
                                          <p:attrName>ppt_y</p:attrName>
                                        </p:attrNameLst>
                                      </p:cBhvr>
                                    </p:animMotion>
                                  </p:childTnLst>
                                </p:cTn>
                              </p:par>
                              <p:par>
                                <p:cTn id="10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08" dur="2000" fill="hold"/>
                                        <p:tgtEl>
                                          <p:spTgt spid="117"/>
                                        </p:tgtEl>
                                        <p:attrNameLst>
                                          <p:attrName>ppt_x</p:attrName>
                                          <p:attrName>ppt_y</p:attrName>
                                        </p:attrNameLst>
                                      </p:cBhvr>
                                    </p:animMotion>
                                  </p:childTnLst>
                                </p:cTn>
                              </p:par>
                              <p:par>
                                <p:cTn id="10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0" dur="2000" fill="hold"/>
                                        <p:tgtEl>
                                          <p:spTgt spid="116"/>
                                        </p:tgtEl>
                                        <p:attrNameLst>
                                          <p:attrName>ppt_x</p:attrName>
                                          <p:attrName>ppt_y</p:attrName>
                                        </p:attrNameLst>
                                      </p:cBhvr>
                                    </p:animMotion>
                                  </p:childTnLst>
                                </p:cTn>
                              </p:par>
                              <p:par>
                                <p:cTn id="11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2" dur="2000" fill="hold"/>
                                        <p:tgtEl>
                                          <p:spTgt spid="118"/>
                                        </p:tgtEl>
                                        <p:attrNameLst>
                                          <p:attrName>ppt_x</p:attrName>
                                          <p:attrName>ppt_y</p:attrName>
                                        </p:attrNameLst>
                                      </p:cBhvr>
                                    </p:animMotion>
                                  </p:childTnLst>
                                </p:cTn>
                              </p:par>
                              <p:par>
                                <p:cTn id="11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4" dur="2000" fill="hold"/>
                                        <p:tgtEl>
                                          <p:spTgt spid="119"/>
                                        </p:tgtEl>
                                        <p:attrNameLst>
                                          <p:attrName>ppt_x</p:attrName>
                                          <p:attrName>ppt_y</p:attrName>
                                        </p:attrNameLst>
                                      </p:cBhvr>
                                    </p:animMotion>
                                  </p:childTnLst>
                                </p:cTn>
                              </p:par>
                            </p:childTnLst>
                          </p:cTn>
                        </p:par>
                      </p:childTnLst>
                    </p:cTn>
                  </p:par>
                </p:childTnLst>
              </p:cTn>
              <p:nextCondLst>
                <p:cond evt="onClick" delay="0">
                  <p:tgtEl>
                    <p:spTgt spid="57"/>
                  </p:tgtEl>
                </p:cond>
              </p:nextCondLst>
            </p:seq>
            <p:seq concurrent="1" nextAc="seek">
              <p:cTn id="115" restart="whenNotActive" fill="hold" evtFilter="cancelBubble" nodeType="interactiveSeq">
                <p:stCondLst>
                  <p:cond evt="onClick" delay="0">
                    <p:tgtEl>
                      <p:spTgt spid="6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65"/>
                                        </p:tgtEl>
                                        <p:attrNameLst>
                                          <p:attrName>style.visibility</p:attrName>
                                        </p:attrNameLst>
                                      </p:cBhvr>
                                      <p:to>
                                        <p:strVal val="visible"/>
                                      </p:to>
                                    </p:set>
                                    <p:anim calcmode="lin" valueType="num">
                                      <p:cBhvr>
                                        <p:cTn id="120" dur="500" fill="hold"/>
                                        <p:tgtEl>
                                          <p:spTgt spid="65"/>
                                        </p:tgtEl>
                                        <p:attrNameLst>
                                          <p:attrName>ppt_w</p:attrName>
                                        </p:attrNameLst>
                                      </p:cBhvr>
                                      <p:tavLst>
                                        <p:tav tm="0">
                                          <p:val>
                                            <p:fltVal val="0"/>
                                          </p:val>
                                        </p:tav>
                                        <p:tav tm="100000">
                                          <p:val>
                                            <p:strVal val="#ppt_w"/>
                                          </p:val>
                                        </p:tav>
                                      </p:tavLst>
                                    </p:anim>
                                    <p:anim calcmode="lin" valueType="num">
                                      <p:cBhvr>
                                        <p:cTn id="121" dur="500" fill="hold"/>
                                        <p:tgtEl>
                                          <p:spTgt spid="65"/>
                                        </p:tgtEl>
                                        <p:attrNameLst>
                                          <p:attrName>ppt_h</p:attrName>
                                        </p:attrNameLst>
                                      </p:cBhvr>
                                      <p:tavLst>
                                        <p:tav tm="0">
                                          <p:val>
                                            <p:fltVal val="0"/>
                                          </p:val>
                                        </p:tav>
                                        <p:tav tm="100000">
                                          <p:val>
                                            <p:strVal val="#ppt_h"/>
                                          </p:val>
                                        </p:tav>
                                      </p:tavLst>
                                    </p:anim>
                                    <p:animEffect transition="in" filter="fade">
                                      <p:cBhvr>
                                        <p:cTn id="122" dur="500"/>
                                        <p:tgtEl>
                                          <p:spTgt spid="65"/>
                                        </p:tgtEl>
                                      </p:cBhvr>
                                    </p:animEffect>
                                  </p:childTnLst>
                                  <p:subTnLst>
                                    <p:audio>
                                      <p:cMediaNode>
                                        <p:cTn display="0" masterRel="sameClick">
                                          <p:stCondLst>
                                            <p:cond evt="begin" delay="0">
                                              <p:tn val="118"/>
                                            </p:cond>
                                          </p:stCondLst>
                                          <p:endCondLst>
                                            <p:cond evt="onStopAudio" delay="0">
                                              <p:tgtEl>
                                                <p:sldTgt/>
                                              </p:tgtEl>
                                            </p:cond>
                                          </p:endCondLst>
                                        </p:cTn>
                                        <p:tgtEl>
                                          <p:sndTgt r:embed="rId2"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65"/>
                                        </p:tgtEl>
                                      </p:cBhvr>
                                    </p:animEffect>
                                    <p:animScale>
                                      <p:cBhvr>
                                        <p:cTn id="125" dur="250" autoRev="1" fill="hold"/>
                                        <p:tgtEl>
                                          <p:spTgt spid="65"/>
                                        </p:tgtEl>
                                      </p:cBhvr>
                                      <p:by x="105000" y="105000"/>
                                    </p:animScale>
                                  </p:childTnLst>
                                </p:cTn>
                              </p:par>
                            </p:childTnLst>
                          </p:cTn>
                        </p:par>
                      </p:childTnLst>
                    </p:cTn>
                  </p:par>
                </p:childTnLst>
              </p:cTn>
              <p:nextCondLst>
                <p:cond evt="onClick" delay="0">
                  <p:tgtEl>
                    <p:spTgt spid="62"/>
                  </p:tgtEl>
                </p:cond>
              </p:nextCondLst>
            </p:seq>
          </p:childTnLst>
        </p:cTn>
      </p:par>
    </p:tnLst>
    <p:bldLst>
      <p:bldP spid="40" grpId="0"/>
      <p:bldP spid="40" grpId="1"/>
      <p:bldP spid="42" grpId="0"/>
      <p:bldP spid="42" grpId="1"/>
      <p:bldP spid="67" grpId="0"/>
      <p:bldP spid="67" grpId="1"/>
      <p:bldP spid="56" grpId="0"/>
      <p:bldP spid="56" grpId="1"/>
      <p:bldP spid="58" grpId="0"/>
      <p:bldP spid="58" grpId="1"/>
      <p:bldP spid="65" grpId="0"/>
      <p:bldP spid="6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4</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1583550" y="1228739"/>
            <a:ext cx="8963520" cy="2572930"/>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307425" y="4123049"/>
            <a:ext cx="3150198" cy="880242"/>
            <a:chOff x="4037538" y="4547895"/>
            <a:chExt cx="3151019" cy="880471"/>
          </a:xfrm>
        </p:grpSpPr>
        <p:sp>
          <p:nvSpPr>
            <p:cNvPr id="108"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9" name="!!Quesion1">
              <a:extLst>
                <a:ext uri="{FF2B5EF4-FFF2-40B4-BE49-F238E27FC236}">
                  <a16:creationId xmlns:a16="http://schemas.microsoft.com/office/drawing/2014/main" id="{C4425022-16BA-4BDD-9D76-C5A7629E652F}"/>
                </a:ext>
              </a:extLst>
            </p:cNvPr>
            <p:cNvSpPr txBox="1"/>
            <p:nvPr/>
          </p:nvSpPr>
          <p:spPr>
            <a:xfrm>
              <a:off x="4974437" y="4741615"/>
              <a:ext cx="1895428"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10"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11"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112" name="Group 111">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13"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114"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119" name="TextBox 118">
            <a:extLst>
              <a:ext uri="{FF2B5EF4-FFF2-40B4-BE49-F238E27FC236}">
                <a16:creationId xmlns:a16="http://schemas.microsoft.com/office/drawing/2014/main" id="{32846A3D-BAE2-4FFE-B054-AE802C1398BF}"/>
              </a:ext>
            </a:extLst>
          </p:cNvPr>
          <p:cNvSpPr txBox="1"/>
          <p:nvPr/>
        </p:nvSpPr>
        <p:spPr>
          <a:xfrm>
            <a:off x="1810788" y="1882427"/>
            <a:ext cx="5134799" cy="1323439"/>
          </a:xfrm>
          <a:prstGeom prst="rect">
            <a:avLst/>
          </a:prstGeom>
          <a:noFill/>
          <a:ln>
            <a:noFill/>
          </a:ln>
        </p:spPr>
        <p:txBody>
          <a:bodyPr wrap="square">
            <a:spAutoFit/>
          </a:bodyPr>
          <a:lstStyle/>
          <a:p>
            <a:pPr algn="ctr"/>
            <a:r>
              <a:rPr lang="en-US" sz="4000" b="1" dirty="0" err="1">
                <a:solidFill>
                  <a:srgbClr val="EE4036"/>
                </a:solidFill>
                <a:latin typeface="Times New Roman" panose="02020603050405020304" pitchFamily="18" charset="0"/>
                <a:sym typeface="Times New Roman"/>
              </a:rPr>
              <a:t>Hệ</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sinh</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dục</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nữ</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có</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khả</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năng</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sản</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xuất</a:t>
            </a:r>
            <a:r>
              <a:rPr lang="en-US" sz="4000" b="1" dirty="0">
                <a:solidFill>
                  <a:srgbClr val="EE4036"/>
                </a:solidFill>
                <a:latin typeface="Times New Roman" panose="02020603050405020304" pitchFamily="18" charset="0"/>
                <a:sym typeface="Times New Roman"/>
              </a:rPr>
              <a:t> </a:t>
            </a:r>
            <a:r>
              <a:rPr lang="en-US" sz="4000" b="1" dirty="0" err="1">
                <a:solidFill>
                  <a:srgbClr val="EE4036"/>
                </a:solidFill>
                <a:latin typeface="Times New Roman" panose="02020603050405020304" pitchFamily="18" charset="0"/>
                <a:sym typeface="Times New Roman"/>
              </a:rPr>
              <a:t>ra</a:t>
            </a:r>
            <a:r>
              <a:rPr lang="en-US" sz="4000" b="1" dirty="0">
                <a:solidFill>
                  <a:srgbClr val="EE4036"/>
                </a:solidFill>
                <a:latin typeface="Times New Roman" panose="02020603050405020304" pitchFamily="18" charset="0"/>
                <a:sym typeface="Times New Roman"/>
              </a:rPr>
              <a:t>___</a:t>
            </a:r>
          </a:p>
        </p:txBody>
      </p:sp>
      <p:sp>
        <p:nvSpPr>
          <p:cNvPr id="73" name="!!o4a">
            <a:extLst>
              <a:ext uri="{FF2B5EF4-FFF2-40B4-BE49-F238E27FC236}">
                <a16:creationId xmlns:a16="http://schemas.microsoft.com/office/drawing/2014/main" id="{03CD02AD-A0B0-4461-82E4-ADE45F3505A9}"/>
              </a:ext>
            </a:extLst>
          </p:cNvPr>
          <p:cNvSpPr/>
          <p:nvPr/>
        </p:nvSpPr>
        <p:spPr>
          <a:xfrm>
            <a:off x="4240173" y="5374542"/>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74" name="!!4a">
            <a:extLst>
              <a:ext uri="{FF2B5EF4-FFF2-40B4-BE49-F238E27FC236}">
                <a16:creationId xmlns:a16="http://schemas.microsoft.com/office/drawing/2014/main" id="{7D7392F9-B328-40CF-A436-C3974F476E3C}"/>
              </a:ext>
            </a:extLst>
          </p:cNvPr>
          <p:cNvSpPr txBox="1"/>
          <p:nvPr/>
        </p:nvSpPr>
        <p:spPr>
          <a:xfrm>
            <a:off x="4415472" y="5425057"/>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r</a:t>
            </a:r>
          </a:p>
        </p:txBody>
      </p:sp>
      <p:sp>
        <p:nvSpPr>
          <p:cNvPr id="75" name="!!o4a">
            <a:extLst>
              <a:ext uri="{FF2B5EF4-FFF2-40B4-BE49-F238E27FC236}">
                <a16:creationId xmlns:a16="http://schemas.microsoft.com/office/drawing/2014/main" id="{03CD02AD-A0B0-4461-82E4-ADE45F3505A9}"/>
              </a:ext>
            </a:extLst>
          </p:cNvPr>
          <p:cNvSpPr/>
          <p:nvPr/>
        </p:nvSpPr>
        <p:spPr>
          <a:xfrm>
            <a:off x="6479276" y="5374542"/>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78" name="!!4a">
            <a:extLst>
              <a:ext uri="{FF2B5EF4-FFF2-40B4-BE49-F238E27FC236}">
                <a16:creationId xmlns:a16="http://schemas.microsoft.com/office/drawing/2014/main" id="{7D7392F9-B328-40CF-A436-C3974F476E3C}"/>
              </a:ext>
            </a:extLst>
          </p:cNvPr>
          <p:cNvSpPr txBox="1"/>
          <p:nvPr/>
        </p:nvSpPr>
        <p:spPr>
          <a:xfrm>
            <a:off x="6645344" y="5425057"/>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96" name="!!o4a">
            <a:extLst>
              <a:ext uri="{FF2B5EF4-FFF2-40B4-BE49-F238E27FC236}">
                <a16:creationId xmlns:a16="http://schemas.microsoft.com/office/drawing/2014/main" id="{03CD02AD-A0B0-4461-82E4-ADE45F3505A9}"/>
              </a:ext>
            </a:extLst>
          </p:cNvPr>
          <p:cNvSpPr/>
          <p:nvPr/>
        </p:nvSpPr>
        <p:spPr>
          <a:xfrm>
            <a:off x="7597319" y="5374542"/>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7" name="!!4a">
            <a:extLst>
              <a:ext uri="{FF2B5EF4-FFF2-40B4-BE49-F238E27FC236}">
                <a16:creationId xmlns:a16="http://schemas.microsoft.com/office/drawing/2014/main" id="{7D7392F9-B328-40CF-A436-C3974F476E3C}"/>
              </a:ext>
            </a:extLst>
          </p:cNvPr>
          <p:cNvSpPr txBox="1"/>
          <p:nvPr/>
        </p:nvSpPr>
        <p:spPr>
          <a:xfrm>
            <a:off x="7772617" y="5425057"/>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00" name="!!o4a">
            <a:extLst>
              <a:ext uri="{FF2B5EF4-FFF2-40B4-BE49-F238E27FC236}">
                <a16:creationId xmlns:a16="http://schemas.microsoft.com/office/drawing/2014/main" id="{03CD02AD-A0B0-4461-82E4-ADE45F3505A9}"/>
              </a:ext>
            </a:extLst>
          </p:cNvPr>
          <p:cNvSpPr/>
          <p:nvPr/>
        </p:nvSpPr>
        <p:spPr>
          <a:xfrm>
            <a:off x="5361233" y="5374542"/>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1" name="!!4a">
            <a:extLst>
              <a:ext uri="{FF2B5EF4-FFF2-40B4-BE49-F238E27FC236}">
                <a16:creationId xmlns:a16="http://schemas.microsoft.com/office/drawing/2014/main" id="{7D7392F9-B328-40CF-A436-C3974F476E3C}"/>
              </a:ext>
            </a:extLst>
          </p:cNvPr>
          <p:cNvSpPr txBox="1"/>
          <p:nvPr/>
        </p:nvSpPr>
        <p:spPr>
          <a:xfrm>
            <a:off x="5536532" y="5425057"/>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ứ</a:t>
            </a:r>
          </a:p>
        </p:txBody>
      </p:sp>
      <p:sp>
        <p:nvSpPr>
          <p:cNvPr id="104" name="!!o4a">
            <a:extLst>
              <a:ext uri="{FF2B5EF4-FFF2-40B4-BE49-F238E27FC236}">
                <a16:creationId xmlns:a16="http://schemas.microsoft.com/office/drawing/2014/main" id="{03CD02AD-A0B0-4461-82E4-ADE45F3505A9}"/>
              </a:ext>
            </a:extLst>
          </p:cNvPr>
          <p:cNvSpPr/>
          <p:nvPr/>
        </p:nvSpPr>
        <p:spPr>
          <a:xfrm>
            <a:off x="3122612" y="5374542"/>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5" name="!!4a">
            <a:extLst>
              <a:ext uri="{FF2B5EF4-FFF2-40B4-BE49-F238E27FC236}">
                <a16:creationId xmlns:a16="http://schemas.microsoft.com/office/drawing/2014/main" id="{7D7392F9-B328-40CF-A436-C3974F476E3C}"/>
              </a:ext>
            </a:extLst>
          </p:cNvPr>
          <p:cNvSpPr txBox="1"/>
          <p:nvPr/>
        </p:nvSpPr>
        <p:spPr>
          <a:xfrm>
            <a:off x="3288679" y="5425057"/>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pic>
        <p:nvPicPr>
          <p:cNvPr id="3074" name="Picture 2" descr="Bộ Phận Sinh Dục Nữ Bất Thường: Nguyên Nhân, Triệu chứng"/>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12564" y="1489757"/>
            <a:ext cx="3469536" cy="2210978"/>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69"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70"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25251113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73"/>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74"/>
                                        </p:tgtEl>
                                      </p:cBhvr>
                                    </p:animEffect>
                                    <p:animScale>
                                      <p:cBhvr>
                                        <p:cTn id="12" dur="250" autoRev="1" fill="hold"/>
                                        <p:tgtEl>
                                          <p:spTgt spid="74"/>
                                        </p:tgtEl>
                                      </p:cBhvr>
                                      <p:by x="105000" y="105000"/>
                                    </p:animScale>
                                  </p:childTnLst>
                                </p:cTn>
                              </p:par>
                            </p:childTnLst>
                          </p:cTn>
                        </p:par>
                      </p:childTnLst>
                    </p:cTn>
                  </p:par>
                </p:childTnLst>
              </p:cTn>
              <p:nextCondLst>
                <p:cond evt="onClick" delay="0">
                  <p:tgtEl>
                    <p:spTgt spid="73"/>
                  </p:tgtEl>
                </p:cond>
              </p:nextCondLst>
            </p:seq>
            <p:seq concurrent="1" nextAc="seek">
              <p:cTn id="13" restart="whenNotActive" fill="hold" evtFilter="cancelBubble" nodeType="interactiveSeq">
                <p:stCondLst>
                  <p:cond evt="onClick" delay="0">
                    <p:tgtEl>
                      <p:spTgt spid="75"/>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78"/>
                                        </p:tgtEl>
                                        <p:attrNameLst>
                                          <p:attrName>style.visibility</p:attrName>
                                        </p:attrNameLst>
                                      </p:cBhvr>
                                      <p:to>
                                        <p:strVal val="visible"/>
                                      </p:to>
                                    </p:set>
                                    <p:anim calcmode="lin" valueType="num">
                                      <p:cBhvr>
                                        <p:cTn id="18" dur="500" fill="hold"/>
                                        <p:tgtEl>
                                          <p:spTgt spid="78"/>
                                        </p:tgtEl>
                                        <p:attrNameLst>
                                          <p:attrName>ppt_w</p:attrName>
                                        </p:attrNameLst>
                                      </p:cBhvr>
                                      <p:tavLst>
                                        <p:tav tm="0">
                                          <p:val>
                                            <p:fltVal val="0"/>
                                          </p:val>
                                        </p:tav>
                                        <p:tav tm="100000">
                                          <p:val>
                                            <p:strVal val="#ppt_w"/>
                                          </p:val>
                                        </p:tav>
                                      </p:tavLst>
                                    </p:anim>
                                    <p:anim calcmode="lin" valueType="num">
                                      <p:cBhvr>
                                        <p:cTn id="19" dur="500" fill="hold"/>
                                        <p:tgtEl>
                                          <p:spTgt spid="78"/>
                                        </p:tgtEl>
                                        <p:attrNameLst>
                                          <p:attrName>ppt_h</p:attrName>
                                        </p:attrNameLst>
                                      </p:cBhvr>
                                      <p:tavLst>
                                        <p:tav tm="0">
                                          <p:val>
                                            <p:fltVal val="0"/>
                                          </p:val>
                                        </p:tav>
                                        <p:tav tm="100000">
                                          <p:val>
                                            <p:strVal val="#ppt_h"/>
                                          </p:val>
                                        </p:tav>
                                      </p:tavLst>
                                    </p:anim>
                                    <p:animEffect transition="in" filter="fade">
                                      <p:cBhvr>
                                        <p:cTn id="20" dur="500"/>
                                        <p:tgtEl>
                                          <p:spTgt spid="78"/>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78"/>
                                        </p:tgtEl>
                                      </p:cBhvr>
                                    </p:animEffect>
                                    <p:animScale>
                                      <p:cBhvr>
                                        <p:cTn id="23" dur="250" autoRev="1" fill="hold"/>
                                        <p:tgtEl>
                                          <p:spTgt spid="78"/>
                                        </p:tgtEl>
                                      </p:cBhvr>
                                      <p:by x="105000" y="105000"/>
                                    </p:animScale>
                                  </p:childTnLst>
                                </p:cTn>
                              </p:par>
                            </p:childTnLst>
                          </p:cTn>
                        </p:par>
                      </p:childTnLst>
                    </p:cTn>
                  </p:par>
                </p:childTnLst>
              </p:cTn>
              <p:nextCondLst>
                <p:cond evt="onClick" delay="0">
                  <p:tgtEl>
                    <p:spTgt spid="75"/>
                  </p:tgtEl>
                </p:cond>
              </p:nextCondLst>
            </p:seq>
            <p:seq concurrent="1" nextAc="seek">
              <p:cTn id="24" restart="whenNotActive" fill="hold" evtFilter="cancelBubble" nodeType="interactiveSeq">
                <p:stCondLst>
                  <p:cond evt="onClick" delay="0">
                    <p:tgtEl>
                      <p:spTgt spid="9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97"/>
                                        </p:tgtEl>
                                        <p:attrNameLst>
                                          <p:attrName>style.visibility</p:attrName>
                                        </p:attrNameLst>
                                      </p:cBhvr>
                                      <p:to>
                                        <p:strVal val="visible"/>
                                      </p:to>
                                    </p:set>
                                    <p:anim calcmode="lin" valueType="num">
                                      <p:cBhvr>
                                        <p:cTn id="29" dur="500" fill="hold"/>
                                        <p:tgtEl>
                                          <p:spTgt spid="97"/>
                                        </p:tgtEl>
                                        <p:attrNameLst>
                                          <p:attrName>ppt_w</p:attrName>
                                        </p:attrNameLst>
                                      </p:cBhvr>
                                      <p:tavLst>
                                        <p:tav tm="0">
                                          <p:val>
                                            <p:fltVal val="0"/>
                                          </p:val>
                                        </p:tav>
                                        <p:tav tm="100000">
                                          <p:val>
                                            <p:strVal val="#ppt_w"/>
                                          </p:val>
                                        </p:tav>
                                      </p:tavLst>
                                    </p:anim>
                                    <p:anim calcmode="lin" valueType="num">
                                      <p:cBhvr>
                                        <p:cTn id="30" dur="500" fill="hold"/>
                                        <p:tgtEl>
                                          <p:spTgt spid="97"/>
                                        </p:tgtEl>
                                        <p:attrNameLst>
                                          <p:attrName>ppt_h</p:attrName>
                                        </p:attrNameLst>
                                      </p:cBhvr>
                                      <p:tavLst>
                                        <p:tav tm="0">
                                          <p:val>
                                            <p:fltVal val="0"/>
                                          </p:val>
                                        </p:tav>
                                        <p:tav tm="100000">
                                          <p:val>
                                            <p:strVal val="#ppt_h"/>
                                          </p:val>
                                        </p:tav>
                                      </p:tavLst>
                                    </p:anim>
                                    <p:animEffect transition="in" filter="fade">
                                      <p:cBhvr>
                                        <p:cTn id="31" dur="500"/>
                                        <p:tgtEl>
                                          <p:spTgt spid="97"/>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97"/>
                                        </p:tgtEl>
                                      </p:cBhvr>
                                    </p:animEffect>
                                    <p:animScale>
                                      <p:cBhvr>
                                        <p:cTn id="34" dur="250" autoRev="1" fill="hold"/>
                                        <p:tgtEl>
                                          <p:spTgt spid="97"/>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96"/>
                  </p:tgtEl>
                </p:cond>
              </p:nextCondLst>
            </p:seq>
            <p:seq concurrent="1" nextAc="seek">
              <p:cTn id="93" restart="whenNotActive" fill="hold" evtFilter="cancelBubble" nodeType="interactiveSeq">
                <p:stCondLst>
                  <p:cond evt="onClick" delay="0">
                    <p:tgtEl>
                      <p:spTgt spid="100"/>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01"/>
                                        </p:tgtEl>
                                        <p:attrNameLst>
                                          <p:attrName>style.visibility</p:attrName>
                                        </p:attrNameLst>
                                      </p:cBhvr>
                                      <p:to>
                                        <p:strVal val="visible"/>
                                      </p:to>
                                    </p:set>
                                    <p:anim calcmode="lin" valueType="num">
                                      <p:cBhvr>
                                        <p:cTn id="98" dur="500" fill="hold"/>
                                        <p:tgtEl>
                                          <p:spTgt spid="101"/>
                                        </p:tgtEl>
                                        <p:attrNameLst>
                                          <p:attrName>ppt_w</p:attrName>
                                        </p:attrNameLst>
                                      </p:cBhvr>
                                      <p:tavLst>
                                        <p:tav tm="0">
                                          <p:val>
                                            <p:fltVal val="0"/>
                                          </p:val>
                                        </p:tav>
                                        <p:tav tm="100000">
                                          <p:val>
                                            <p:strVal val="#ppt_w"/>
                                          </p:val>
                                        </p:tav>
                                      </p:tavLst>
                                    </p:anim>
                                    <p:anim calcmode="lin" valueType="num">
                                      <p:cBhvr>
                                        <p:cTn id="99" dur="500" fill="hold"/>
                                        <p:tgtEl>
                                          <p:spTgt spid="101"/>
                                        </p:tgtEl>
                                        <p:attrNameLst>
                                          <p:attrName>ppt_h</p:attrName>
                                        </p:attrNameLst>
                                      </p:cBhvr>
                                      <p:tavLst>
                                        <p:tav tm="0">
                                          <p:val>
                                            <p:fltVal val="0"/>
                                          </p:val>
                                        </p:tav>
                                        <p:tav tm="100000">
                                          <p:val>
                                            <p:strVal val="#ppt_h"/>
                                          </p:val>
                                        </p:tav>
                                      </p:tavLst>
                                    </p:anim>
                                    <p:animEffect transition="in" filter="fade">
                                      <p:cBhvr>
                                        <p:cTn id="100" dur="500"/>
                                        <p:tgtEl>
                                          <p:spTgt spid="101"/>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01"/>
                                        </p:tgtEl>
                                      </p:cBhvr>
                                    </p:animEffect>
                                    <p:animScale>
                                      <p:cBhvr>
                                        <p:cTn id="103" dur="250" autoRev="1" fill="hold"/>
                                        <p:tgtEl>
                                          <p:spTgt spid="101"/>
                                        </p:tgtEl>
                                      </p:cBhvr>
                                      <p:by x="105000" y="105000"/>
                                    </p:animScale>
                                  </p:childTnLst>
                                </p:cTn>
                              </p:par>
                            </p:childTnLst>
                          </p:cTn>
                        </p:par>
                      </p:childTnLst>
                    </p:cTn>
                  </p:par>
                </p:childTnLst>
              </p:cTn>
              <p:nextCondLst>
                <p:cond evt="onClick" delay="0">
                  <p:tgtEl>
                    <p:spTgt spid="100"/>
                  </p:tgtEl>
                </p:cond>
              </p:nextCondLst>
            </p:seq>
            <p:seq concurrent="1" nextAc="seek">
              <p:cTn id="104" restart="whenNotActive" fill="hold" evtFilter="cancelBubble" nodeType="interactiveSeq">
                <p:stCondLst>
                  <p:cond evt="onClick" delay="0">
                    <p:tgtEl>
                      <p:spTgt spid="104"/>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5"/>
                                        </p:tgtEl>
                                        <p:attrNameLst>
                                          <p:attrName>style.visibility</p:attrName>
                                        </p:attrNameLst>
                                      </p:cBhvr>
                                      <p:to>
                                        <p:strVal val="visible"/>
                                      </p:to>
                                    </p:set>
                                    <p:anim calcmode="lin" valueType="num">
                                      <p:cBhvr>
                                        <p:cTn id="109" dur="500" fill="hold"/>
                                        <p:tgtEl>
                                          <p:spTgt spid="105"/>
                                        </p:tgtEl>
                                        <p:attrNameLst>
                                          <p:attrName>ppt_w</p:attrName>
                                        </p:attrNameLst>
                                      </p:cBhvr>
                                      <p:tavLst>
                                        <p:tav tm="0">
                                          <p:val>
                                            <p:fltVal val="0"/>
                                          </p:val>
                                        </p:tav>
                                        <p:tav tm="100000">
                                          <p:val>
                                            <p:strVal val="#ppt_w"/>
                                          </p:val>
                                        </p:tav>
                                      </p:tavLst>
                                    </p:anim>
                                    <p:anim calcmode="lin" valueType="num">
                                      <p:cBhvr>
                                        <p:cTn id="110" dur="500" fill="hold"/>
                                        <p:tgtEl>
                                          <p:spTgt spid="105"/>
                                        </p:tgtEl>
                                        <p:attrNameLst>
                                          <p:attrName>ppt_h</p:attrName>
                                        </p:attrNameLst>
                                      </p:cBhvr>
                                      <p:tavLst>
                                        <p:tav tm="0">
                                          <p:val>
                                            <p:fltVal val="0"/>
                                          </p:val>
                                        </p:tav>
                                        <p:tav tm="100000">
                                          <p:val>
                                            <p:strVal val="#ppt_h"/>
                                          </p:val>
                                        </p:tav>
                                      </p:tavLst>
                                    </p:anim>
                                    <p:animEffect transition="in" filter="fade">
                                      <p:cBhvr>
                                        <p:cTn id="111" dur="500"/>
                                        <p:tgtEl>
                                          <p:spTgt spid="105"/>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5"/>
                                        </p:tgtEl>
                                      </p:cBhvr>
                                    </p:animEffect>
                                    <p:animScale>
                                      <p:cBhvr>
                                        <p:cTn id="114" dur="250" autoRev="1" fill="hold"/>
                                        <p:tgtEl>
                                          <p:spTgt spid="105"/>
                                        </p:tgtEl>
                                      </p:cBhvr>
                                      <p:by x="105000" y="105000"/>
                                    </p:animScale>
                                  </p:childTnLst>
                                </p:cTn>
                              </p:par>
                            </p:childTnLst>
                          </p:cTn>
                        </p:par>
                      </p:childTnLst>
                    </p:cTn>
                  </p:par>
                </p:childTnLst>
              </p:cTn>
              <p:nextCondLst>
                <p:cond evt="onClick" delay="0">
                  <p:tgtEl>
                    <p:spTgt spid="104"/>
                  </p:tgtEl>
                </p:cond>
              </p:nextCondLst>
            </p:seq>
          </p:childTnLst>
        </p:cTn>
      </p:par>
    </p:tnLst>
    <p:bldLst>
      <p:bldP spid="74" grpId="0"/>
      <p:bldP spid="74" grpId="1"/>
      <p:bldP spid="78" grpId="0"/>
      <p:bldP spid="78" grpId="1"/>
      <p:bldP spid="97" grpId="0"/>
      <p:bldP spid="97" grpId="1"/>
      <p:bldP spid="101" grpId="0"/>
      <p:bldP spid="101" grpId="1"/>
      <p:bldP spid="105" grpId="0"/>
      <p:bldP spid="10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5</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392027" y="1188486"/>
            <a:ext cx="9062954" cy="2695803"/>
          </a:xfrm>
          <a:prstGeom prst="roundRect">
            <a:avLst>
              <a:gd name="adj" fmla="val 1366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122209" y="4177853"/>
            <a:ext cx="3009068" cy="880242"/>
            <a:chOff x="4037538" y="4547895"/>
            <a:chExt cx="300985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2978104"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47188" y="4726520"/>
              <a:ext cx="1895428"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1472994" y="1704263"/>
            <a:ext cx="5806348" cy="1753869"/>
          </a:xfrm>
          <a:prstGeom prst="rect">
            <a:avLst/>
          </a:prstGeom>
          <a:noFill/>
          <a:ln>
            <a:noFill/>
          </a:ln>
        </p:spPr>
        <p:txBody>
          <a:bodyPr wrap="square">
            <a:spAutoFit/>
          </a:bodyPr>
          <a:lstStyle/>
          <a:p>
            <a:pPr algn="ctr"/>
            <a:r>
              <a:rPr lang="vi-VN" sz="3599" b="1" dirty="0">
                <a:solidFill>
                  <a:srgbClr val="EE4036"/>
                </a:solidFill>
                <a:latin typeface="Times New Roman" panose="02020603050405020304" pitchFamily="18" charset="0"/>
                <a:sym typeface="Times New Roman"/>
              </a:rPr>
              <a:t>Khi tinh trùng gặp trứng ở thời điểm thích hợp sẽ xảy ra hiện tượng gì?</a:t>
            </a:r>
            <a:endParaRPr lang="en-US" sz="3599" b="1" dirty="0">
              <a:solidFill>
                <a:srgbClr val="EE4036"/>
              </a:solidFill>
              <a:latin typeface="Times New Roman" panose="02020603050405020304" pitchFamily="18" charset="0"/>
              <a:sym typeface="Times New Roman"/>
            </a:endParaRPr>
          </a:p>
        </p:txBody>
      </p:sp>
      <p:sp>
        <p:nvSpPr>
          <p:cNvPr id="38" name="!!o4a">
            <a:extLst>
              <a:ext uri="{FF2B5EF4-FFF2-40B4-BE49-F238E27FC236}">
                <a16:creationId xmlns:a16="http://schemas.microsoft.com/office/drawing/2014/main" id="{03CD02AD-A0B0-4461-82E4-ADE45F3505A9}"/>
              </a:ext>
            </a:extLst>
          </p:cNvPr>
          <p:cNvSpPr/>
          <p:nvPr/>
        </p:nvSpPr>
        <p:spPr>
          <a:xfrm>
            <a:off x="5335245" y="55197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49" name="!!4a">
            <a:extLst>
              <a:ext uri="{FF2B5EF4-FFF2-40B4-BE49-F238E27FC236}">
                <a16:creationId xmlns:a16="http://schemas.microsoft.com/office/drawing/2014/main" id="{7D7392F9-B328-40CF-A436-C3974F476E3C}"/>
              </a:ext>
            </a:extLst>
          </p:cNvPr>
          <p:cNvSpPr txBox="1"/>
          <p:nvPr/>
        </p:nvSpPr>
        <p:spPr>
          <a:xfrm>
            <a:off x="5510543" y="557030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o4a">
            <a:extLst>
              <a:ext uri="{FF2B5EF4-FFF2-40B4-BE49-F238E27FC236}">
                <a16:creationId xmlns:a16="http://schemas.microsoft.com/office/drawing/2014/main" id="{03CD02AD-A0B0-4461-82E4-ADE45F3505A9}"/>
              </a:ext>
            </a:extLst>
          </p:cNvPr>
          <p:cNvSpPr/>
          <p:nvPr/>
        </p:nvSpPr>
        <p:spPr>
          <a:xfrm>
            <a:off x="7574348" y="55197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9" name="!!4a">
            <a:extLst>
              <a:ext uri="{FF2B5EF4-FFF2-40B4-BE49-F238E27FC236}">
                <a16:creationId xmlns:a16="http://schemas.microsoft.com/office/drawing/2014/main" id="{7D7392F9-B328-40CF-A436-C3974F476E3C}"/>
              </a:ext>
            </a:extLst>
          </p:cNvPr>
          <p:cNvSpPr txBox="1"/>
          <p:nvPr/>
        </p:nvSpPr>
        <p:spPr>
          <a:xfrm>
            <a:off x="7740415" y="557030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0" name="!!o4a">
            <a:extLst>
              <a:ext uri="{FF2B5EF4-FFF2-40B4-BE49-F238E27FC236}">
                <a16:creationId xmlns:a16="http://schemas.microsoft.com/office/drawing/2014/main" id="{03CD02AD-A0B0-4461-82E4-ADE45F3505A9}"/>
              </a:ext>
            </a:extLst>
          </p:cNvPr>
          <p:cNvSpPr/>
          <p:nvPr/>
        </p:nvSpPr>
        <p:spPr>
          <a:xfrm>
            <a:off x="8692390" y="55197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1" name="!!4a">
            <a:extLst>
              <a:ext uri="{FF2B5EF4-FFF2-40B4-BE49-F238E27FC236}">
                <a16:creationId xmlns:a16="http://schemas.microsoft.com/office/drawing/2014/main" id="{7D7392F9-B328-40CF-A436-C3974F476E3C}"/>
              </a:ext>
            </a:extLst>
          </p:cNvPr>
          <p:cNvSpPr txBox="1"/>
          <p:nvPr/>
        </p:nvSpPr>
        <p:spPr>
          <a:xfrm>
            <a:off x="8867689" y="557030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06" name="!!o4a">
            <a:extLst>
              <a:ext uri="{FF2B5EF4-FFF2-40B4-BE49-F238E27FC236}">
                <a16:creationId xmlns:a16="http://schemas.microsoft.com/office/drawing/2014/main" id="{03CD02AD-A0B0-4461-82E4-ADE45F3505A9}"/>
              </a:ext>
            </a:extLst>
          </p:cNvPr>
          <p:cNvSpPr/>
          <p:nvPr/>
        </p:nvSpPr>
        <p:spPr>
          <a:xfrm>
            <a:off x="6456305" y="55197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7" name="!!4a">
            <a:extLst>
              <a:ext uri="{FF2B5EF4-FFF2-40B4-BE49-F238E27FC236}">
                <a16:creationId xmlns:a16="http://schemas.microsoft.com/office/drawing/2014/main" id="{7D7392F9-B328-40CF-A436-C3974F476E3C}"/>
              </a:ext>
            </a:extLst>
          </p:cNvPr>
          <p:cNvSpPr txBox="1"/>
          <p:nvPr/>
        </p:nvSpPr>
        <p:spPr>
          <a:xfrm>
            <a:off x="6631603" y="5570301"/>
            <a:ext cx="691984"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pic>
        <p:nvPicPr>
          <p:cNvPr id="4098" name="Picture 2" descr="Vô sinh nam Đồ họa Vector - thụ tinh png tải về - Miễn phí trong suốt Mắt  png Tải về."/>
          <p:cNvPicPr>
            <a:picLocks noChangeAspect="1" noChangeArrowheads="1"/>
          </p:cNvPicPr>
          <p:nvPr/>
        </p:nvPicPr>
        <p:blipFill>
          <a:blip r:embed="rId16" cstate="print">
            <a:clrChange>
              <a:clrFrom>
                <a:srgbClr val="EFEFEF"/>
              </a:clrFrom>
              <a:clrTo>
                <a:srgbClr val="EFEFEF">
                  <a:alpha val="0"/>
                </a:srgbClr>
              </a:clrTo>
            </a:clrChange>
            <a:extLst>
              <a:ext uri="{28A0092B-C50C-407E-A947-70E740481C1C}">
                <a14:useLocalDpi xmlns:a14="http://schemas.microsoft.com/office/drawing/2010/main" val="0"/>
              </a:ext>
            </a:extLst>
          </a:blip>
          <a:srcRect/>
          <a:stretch>
            <a:fillRect/>
          </a:stretch>
        </p:blipFill>
        <p:spPr bwMode="auto">
          <a:xfrm>
            <a:off x="7360308" y="894922"/>
            <a:ext cx="3310663" cy="3310663"/>
          </a:xfrm>
          <a:prstGeom prst="rect">
            <a:avLst/>
          </a:prstGeom>
          <a:noFill/>
          <a:extLst>
            <a:ext uri="{909E8E84-426E-40DD-AFC4-6F175D3DCCD1}">
              <a14:hiddenFill xmlns:a14="http://schemas.microsoft.com/office/drawing/2010/main">
                <a:solidFill>
                  <a:srgbClr val="FFFFFF"/>
                </a:solidFill>
              </a14:hiddenFill>
            </a:ext>
          </a:extLst>
        </p:spPr>
      </p:pic>
      <p:sp>
        <p:nvSpPr>
          <p:cNvPr id="102" name="!!o4a">
            <a:extLst>
              <a:ext uri="{FF2B5EF4-FFF2-40B4-BE49-F238E27FC236}">
                <a16:creationId xmlns:a16="http://schemas.microsoft.com/office/drawing/2014/main" id="{03CD02AD-A0B0-4461-82E4-ADE45F3505A9}"/>
              </a:ext>
            </a:extLst>
          </p:cNvPr>
          <p:cNvSpPr/>
          <p:nvPr/>
        </p:nvSpPr>
        <p:spPr>
          <a:xfrm>
            <a:off x="3097655" y="55197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3" name="!!4a">
            <a:extLst>
              <a:ext uri="{FF2B5EF4-FFF2-40B4-BE49-F238E27FC236}">
                <a16:creationId xmlns:a16="http://schemas.microsoft.com/office/drawing/2014/main" id="{7D7392F9-B328-40CF-A436-C3974F476E3C}"/>
              </a:ext>
            </a:extLst>
          </p:cNvPr>
          <p:cNvSpPr txBox="1"/>
          <p:nvPr/>
        </p:nvSpPr>
        <p:spPr>
          <a:xfrm>
            <a:off x="3263722" y="557030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04" name="!!o4a">
            <a:extLst>
              <a:ext uri="{FF2B5EF4-FFF2-40B4-BE49-F238E27FC236}">
                <a16:creationId xmlns:a16="http://schemas.microsoft.com/office/drawing/2014/main" id="{03CD02AD-A0B0-4461-82E4-ADE45F3505A9}"/>
              </a:ext>
            </a:extLst>
          </p:cNvPr>
          <p:cNvSpPr/>
          <p:nvPr/>
        </p:nvSpPr>
        <p:spPr>
          <a:xfrm>
            <a:off x="4215698" y="55197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5" name="!!4a">
            <a:extLst>
              <a:ext uri="{FF2B5EF4-FFF2-40B4-BE49-F238E27FC236}">
                <a16:creationId xmlns:a16="http://schemas.microsoft.com/office/drawing/2014/main" id="{7D7392F9-B328-40CF-A436-C3974F476E3C}"/>
              </a:ext>
            </a:extLst>
          </p:cNvPr>
          <p:cNvSpPr txBox="1"/>
          <p:nvPr/>
        </p:nvSpPr>
        <p:spPr>
          <a:xfrm>
            <a:off x="4390996" y="557030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ụ</a:t>
            </a:r>
          </a:p>
        </p:txBody>
      </p:sp>
      <p:sp>
        <p:nvSpPr>
          <p:cNvPr id="108" name="!!o4a">
            <a:extLst>
              <a:ext uri="{FF2B5EF4-FFF2-40B4-BE49-F238E27FC236}">
                <a16:creationId xmlns:a16="http://schemas.microsoft.com/office/drawing/2014/main" id="{03CD02AD-A0B0-4461-82E4-ADE45F3505A9}"/>
              </a:ext>
            </a:extLst>
          </p:cNvPr>
          <p:cNvSpPr/>
          <p:nvPr/>
        </p:nvSpPr>
        <p:spPr>
          <a:xfrm>
            <a:off x="1979612" y="55197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9" name="!!4a">
            <a:extLst>
              <a:ext uri="{FF2B5EF4-FFF2-40B4-BE49-F238E27FC236}">
                <a16:creationId xmlns:a16="http://schemas.microsoft.com/office/drawing/2014/main" id="{7D7392F9-B328-40CF-A436-C3974F476E3C}"/>
              </a:ext>
            </a:extLst>
          </p:cNvPr>
          <p:cNvSpPr txBox="1"/>
          <p:nvPr/>
        </p:nvSpPr>
        <p:spPr>
          <a:xfrm>
            <a:off x="2154910" y="5570301"/>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grpSp>
        <p:nvGrpSpPr>
          <p:cNvPr id="96" name="Group 95">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97"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10"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105414020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Effect transition="in" filter="fade">
                                      <p:cBhvr>
                                        <p:cTn id="9" dur="500"/>
                                        <p:tgtEl>
                                          <p:spTgt spid="49"/>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9"/>
                                        </p:tgtEl>
                                      </p:cBhvr>
                                    </p:animEffect>
                                    <p:animScale>
                                      <p:cBhvr>
                                        <p:cTn id="12" dur="250" autoRev="1" fill="hold"/>
                                        <p:tgtEl>
                                          <p:spTgt spid="49"/>
                                        </p:tgtEl>
                                      </p:cBhvr>
                                      <p:by x="105000" y="105000"/>
                                    </p:animScale>
                                  </p:childTnLst>
                                </p:cTn>
                              </p:par>
                            </p:childTnLst>
                          </p:cTn>
                        </p:par>
                      </p:childTnLst>
                    </p:cTn>
                  </p:par>
                </p:childTnLst>
              </p:cTn>
              <p:nextCondLst>
                <p:cond evt="onClick" delay="0">
                  <p:tgtEl>
                    <p:spTgt spid="38"/>
                  </p:tgtEl>
                </p:cond>
              </p:nextCondLst>
            </p:seq>
            <p:seq concurrent="1" nextAc="seek">
              <p:cTn id="13" restart="whenNotActive" fill="hold" evtFilter="cancelBubble" nodeType="interactiveSeq">
                <p:stCondLst>
                  <p:cond evt="onClick" delay="0">
                    <p:tgtEl>
                      <p:spTgt spid="98"/>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99"/>
                                        </p:tgtEl>
                                        <p:attrNameLst>
                                          <p:attrName>style.visibility</p:attrName>
                                        </p:attrNameLst>
                                      </p:cBhvr>
                                      <p:to>
                                        <p:strVal val="visible"/>
                                      </p:to>
                                    </p:set>
                                    <p:anim calcmode="lin" valueType="num">
                                      <p:cBhvr>
                                        <p:cTn id="18" dur="500" fill="hold"/>
                                        <p:tgtEl>
                                          <p:spTgt spid="99"/>
                                        </p:tgtEl>
                                        <p:attrNameLst>
                                          <p:attrName>ppt_w</p:attrName>
                                        </p:attrNameLst>
                                      </p:cBhvr>
                                      <p:tavLst>
                                        <p:tav tm="0">
                                          <p:val>
                                            <p:fltVal val="0"/>
                                          </p:val>
                                        </p:tav>
                                        <p:tav tm="100000">
                                          <p:val>
                                            <p:strVal val="#ppt_w"/>
                                          </p:val>
                                        </p:tav>
                                      </p:tavLst>
                                    </p:anim>
                                    <p:anim calcmode="lin" valueType="num">
                                      <p:cBhvr>
                                        <p:cTn id="19" dur="500" fill="hold"/>
                                        <p:tgtEl>
                                          <p:spTgt spid="99"/>
                                        </p:tgtEl>
                                        <p:attrNameLst>
                                          <p:attrName>ppt_h</p:attrName>
                                        </p:attrNameLst>
                                      </p:cBhvr>
                                      <p:tavLst>
                                        <p:tav tm="0">
                                          <p:val>
                                            <p:fltVal val="0"/>
                                          </p:val>
                                        </p:tav>
                                        <p:tav tm="100000">
                                          <p:val>
                                            <p:strVal val="#ppt_h"/>
                                          </p:val>
                                        </p:tav>
                                      </p:tavLst>
                                    </p:anim>
                                    <p:animEffect transition="in" filter="fade">
                                      <p:cBhvr>
                                        <p:cTn id="20" dur="500"/>
                                        <p:tgtEl>
                                          <p:spTgt spid="99"/>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99"/>
                                        </p:tgtEl>
                                      </p:cBhvr>
                                    </p:animEffect>
                                    <p:animScale>
                                      <p:cBhvr>
                                        <p:cTn id="23" dur="250" autoRev="1" fill="hold"/>
                                        <p:tgtEl>
                                          <p:spTgt spid="99"/>
                                        </p:tgtEl>
                                      </p:cBhvr>
                                      <p:by x="105000" y="105000"/>
                                    </p:animScale>
                                  </p:childTnLst>
                                </p:cTn>
                              </p:par>
                              <p:par>
                                <p:cTn id="2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5" dur="2000" fill="hold"/>
                                        <p:tgtEl>
                                          <p:spTgt spid="56"/>
                                        </p:tgtEl>
                                        <p:attrNameLst>
                                          <p:attrName>ppt_x</p:attrName>
                                          <p:attrName>ppt_y</p:attrName>
                                        </p:attrNameLst>
                                      </p:cBhvr>
                                    </p:animMotion>
                                  </p:childTnLst>
                                </p:cTn>
                              </p:par>
                              <p:par>
                                <p:cTn id="2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7" dur="2000" fill="hold"/>
                                        <p:tgtEl>
                                          <p:spTgt spid="67"/>
                                        </p:tgtEl>
                                        <p:attrNameLst>
                                          <p:attrName>ppt_x</p:attrName>
                                          <p:attrName>ppt_y</p:attrName>
                                        </p:attrNameLst>
                                      </p:cBhvr>
                                    </p:animMotion>
                                  </p:childTnLst>
                                </p:cTn>
                              </p:par>
                              <p:par>
                                <p:cTn id="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29" dur="2000" fill="hold"/>
                                        <p:tgtEl>
                                          <p:spTgt spid="57"/>
                                        </p:tgtEl>
                                        <p:attrNameLst>
                                          <p:attrName>ppt_x</p:attrName>
                                          <p:attrName>ppt_y</p:attrName>
                                        </p:attrNameLst>
                                      </p:cBhvr>
                                    </p:animMotion>
                                  </p:childTnLst>
                                </p:cTn>
                              </p:par>
                              <p:par>
                                <p:cTn id="30"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31" dur="2000" fill="hold"/>
                                        <p:tgtEl>
                                          <p:spTgt spid="55"/>
                                        </p:tgtEl>
                                        <p:attrNameLst>
                                          <p:attrName>ppt_x</p:attrName>
                                          <p:attrName>ppt_y</p:attrName>
                                        </p:attrNameLst>
                                      </p:cBhvr>
                                    </p:animMotion>
                                  </p:childTnLst>
                                </p:cTn>
                              </p:par>
                              <p:par>
                                <p:cTn id="32"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33" dur="2000" fill="hold"/>
                                        <p:tgtEl>
                                          <p:spTgt spid="58"/>
                                        </p:tgtEl>
                                        <p:attrNameLst>
                                          <p:attrName>ppt_x</p:attrName>
                                          <p:attrName>ppt_y</p:attrName>
                                        </p:attrNameLst>
                                      </p:cBhvr>
                                    </p:animMotion>
                                  </p:childTnLst>
                                </p:cTn>
                              </p:par>
                              <p:par>
                                <p:cTn id="34"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35" dur="2000" fill="hold"/>
                                        <p:tgtEl>
                                          <p:spTgt spid="59"/>
                                        </p:tgtEl>
                                        <p:attrNameLst>
                                          <p:attrName>ppt_x</p:attrName>
                                          <p:attrName>ppt_y</p:attrName>
                                        </p:attrNameLst>
                                      </p:cBhvr>
                                      <p:rCtr x="-4792" y="65810"/>
                                    </p:animMotion>
                                  </p:childTnLst>
                                </p:cTn>
                              </p:par>
                              <p:par>
                                <p:cTn id="36"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37" dur="2000" fill="hold"/>
                                        <p:tgtEl>
                                          <p:spTgt spid="66"/>
                                        </p:tgtEl>
                                        <p:attrNameLst>
                                          <p:attrName>ppt_x</p:attrName>
                                          <p:attrName>ppt_y</p:attrName>
                                        </p:attrNameLst>
                                      </p:cBhvr>
                                    </p:animMotion>
                                  </p:childTnLst>
                                </p:cTn>
                              </p:par>
                              <p:par>
                                <p:cTn id="3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9" dur="2000" fill="hold"/>
                                        <p:tgtEl>
                                          <p:spTgt spid="60"/>
                                        </p:tgtEl>
                                        <p:attrNameLst>
                                          <p:attrName>ppt_x</p:attrName>
                                          <p:attrName>ppt_y</p:attrName>
                                        </p:attrNameLst>
                                      </p:cBhvr>
                                    </p:animMotion>
                                  </p:childTnLst>
                                </p:cTn>
                              </p:par>
                              <p:par>
                                <p:cTn id="40"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41" dur="2000" fill="hold"/>
                                        <p:tgtEl>
                                          <p:spTgt spid="62"/>
                                        </p:tgtEl>
                                        <p:attrNameLst>
                                          <p:attrName>ppt_x</p:attrName>
                                          <p:attrName>ppt_y</p:attrName>
                                        </p:attrNameLst>
                                      </p:cBhvr>
                                    </p:animMotion>
                                  </p:childTnLst>
                                </p:cTn>
                              </p:par>
                              <p:par>
                                <p:cTn id="42"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43" dur="2000" fill="hold"/>
                                        <p:tgtEl>
                                          <p:spTgt spid="65"/>
                                        </p:tgtEl>
                                        <p:attrNameLst>
                                          <p:attrName>ppt_x</p:attrName>
                                          <p:attrName>ppt_y</p:attrName>
                                        </p:attrNameLst>
                                      </p:cBhvr>
                                    </p:animMotion>
                                  </p:childTnLst>
                                </p:cTn>
                              </p:par>
                              <p:par>
                                <p:cTn id="4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5" dur="2000" fill="hold"/>
                                        <p:tgtEl>
                                          <p:spTgt spid="76"/>
                                        </p:tgtEl>
                                        <p:attrNameLst>
                                          <p:attrName>ppt_x</p:attrName>
                                          <p:attrName>ppt_y</p:attrName>
                                        </p:attrNameLst>
                                      </p:cBhvr>
                                    </p:animMotion>
                                  </p:childTnLst>
                                </p:cTn>
                              </p:par>
                              <p:par>
                                <p:cTn id="4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7" dur="2000" fill="hold"/>
                                        <p:tgtEl>
                                          <p:spTgt spid="79"/>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9" dur="2000" fill="hold"/>
                                        <p:tgtEl>
                                          <p:spTgt spid="77"/>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51" dur="2000" fill="hold"/>
                                        <p:tgtEl>
                                          <p:spTgt spid="80"/>
                                        </p:tgtEl>
                                        <p:attrNameLst>
                                          <p:attrName>ppt_x</p:attrName>
                                          <p:attrName>ppt_y</p:attrName>
                                        </p:attrNameLst>
                                      </p:cBhvr>
                                      <p:rCtr x="18750" y="58287"/>
                                    </p:animMotion>
                                  </p:childTnLst>
                                </p:cTn>
                              </p:par>
                              <p:par>
                                <p:cTn id="52"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3" dur="2000" fill="hold"/>
                                        <p:tgtEl>
                                          <p:spTgt spid="81"/>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5" dur="2000" fill="hold"/>
                                        <p:tgtEl>
                                          <p:spTgt spid="82"/>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7" dur="2000" fill="hold"/>
                                        <p:tgtEl>
                                          <p:spTgt spid="83"/>
                                        </p:tgtEl>
                                        <p:attrNameLst>
                                          <p:attrName>ppt_x</p:attrName>
                                          <p:attrName>ppt_y</p:attrName>
                                        </p:attrNameLst>
                                      </p:cBhvr>
                                    </p:animMotion>
                                  </p:childTnLst>
                                </p:cTn>
                              </p:par>
                              <p:par>
                                <p:cTn id="5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9" dur="2000" fill="hold"/>
                                        <p:tgtEl>
                                          <p:spTgt spid="85"/>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1" dur="2000" fill="hold"/>
                                        <p:tgtEl>
                                          <p:spTgt spid="84"/>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3" dur="2000" fill="hold"/>
                                        <p:tgtEl>
                                          <p:spTgt spid="86"/>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5" dur="2000" fill="hold"/>
                                        <p:tgtEl>
                                          <p:spTgt spid="87"/>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7" dur="2000" fill="hold"/>
                                        <p:tgtEl>
                                          <p:spTgt spid="88"/>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9" dur="2000" fill="hold"/>
                                        <p:tgtEl>
                                          <p:spTgt spid="89"/>
                                        </p:tgtEl>
                                        <p:attrNameLst>
                                          <p:attrName>ppt_x</p:attrName>
                                          <p:attrName>ppt_y</p:attrName>
                                        </p:attrNameLst>
                                      </p:cBhvr>
                                    </p:animMotion>
                                  </p:childTnLst>
                                </p:cTn>
                              </p:par>
                              <p:par>
                                <p:cTn id="7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1" dur="2000" fill="hold"/>
                                        <p:tgtEl>
                                          <p:spTgt spid="90"/>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3" dur="2000" fill="hold"/>
                                        <p:tgtEl>
                                          <p:spTgt spid="91"/>
                                        </p:tgtEl>
                                        <p:attrNameLst>
                                          <p:attrName>ppt_x</p:attrName>
                                          <p:attrName>ppt_y</p:attrName>
                                        </p:attrNameLst>
                                      </p:cBhvr>
                                    </p:animMotion>
                                  </p:childTnLst>
                                </p:cTn>
                              </p:par>
                              <p:par>
                                <p:cTn id="7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5" dur="2000" fill="hold"/>
                                        <p:tgtEl>
                                          <p:spTgt spid="93"/>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7" dur="2000" fill="hold"/>
                                        <p:tgtEl>
                                          <p:spTgt spid="92"/>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9" dur="2000" fill="hold"/>
                                        <p:tgtEl>
                                          <p:spTgt spid="94"/>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1" dur="2000" fill="hold"/>
                                        <p:tgtEl>
                                          <p:spTgt spid="95"/>
                                        </p:tgtEl>
                                        <p:attrNameLst>
                                          <p:attrName>ppt_x</p:attrName>
                                          <p:attrName>ppt_y</p:attrName>
                                        </p:attrNameLst>
                                      </p:cBhvr>
                                    </p:animMotion>
                                  </p:childTnLst>
                                </p:cTn>
                              </p:par>
                            </p:childTnLst>
                          </p:cTn>
                        </p:par>
                      </p:childTnLst>
                    </p:cTn>
                  </p:par>
                </p:childTnLst>
              </p:cTn>
              <p:nextCondLst>
                <p:cond evt="onClick" delay="0">
                  <p:tgtEl>
                    <p:spTgt spid="98"/>
                  </p:tgtEl>
                </p:cond>
              </p:nextCondLst>
            </p:seq>
            <p:seq concurrent="1" nextAc="seek">
              <p:cTn id="82" restart="whenNotActive" fill="hold" evtFilter="cancelBubble" nodeType="interactiveSeq">
                <p:stCondLst>
                  <p:cond evt="onClick" delay="0">
                    <p:tgtEl>
                      <p:spTgt spid="100"/>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101"/>
                                        </p:tgtEl>
                                        <p:attrNameLst>
                                          <p:attrName>style.visibility</p:attrName>
                                        </p:attrNameLst>
                                      </p:cBhvr>
                                      <p:to>
                                        <p:strVal val="visible"/>
                                      </p:to>
                                    </p:set>
                                    <p:anim calcmode="lin" valueType="num">
                                      <p:cBhvr>
                                        <p:cTn id="87" dur="500" fill="hold"/>
                                        <p:tgtEl>
                                          <p:spTgt spid="101"/>
                                        </p:tgtEl>
                                        <p:attrNameLst>
                                          <p:attrName>ppt_w</p:attrName>
                                        </p:attrNameLst>
                                      </p:cBhvr>
                                      <p:tavLst>
                                        <p:tav tm="0">
                                          <p:val>
                                            <p:fltVal val="0"/>
                                          </p:val>
                                        </p:tav>
                                        <p:tav tm="100000">
                                          <p:val>
                                            <p:strVal val="#ppt_w"/>
                                          </p:val>
                                        </p:tav>
                                      </p:tavLst>
                                    </p:anim>
                                    <p:anim calcmode="lin" valueType="num">
                                      <p:cBhvr>
                                        <p:cTn id="88" dur="500" fill="hold"/>
                                        <p:tgtEl>
                                          <p:spTgt spid="101"/>
                                        </p:tgtEl>
                                        <p:attrNameLst>
                                          <p:attrName>ppt_h</p:attrName>
                                        </p:attrNameLst>
                                      </p:cBhvr>
                                      <p:tavLst>
                                        <p:tav tm="0">
                                          <p:val>
                                            <p:fltVal val="0"/>
                                          </p:val>
                                        </p:tav>
                                        <p:tav tm="100000">
                                          <p:val>
                                            <p:strVal val="#ppt_h"/>
                                          </p:val>
                                        </p:tav>
                                      </p:tavLst>
                                    </p:anim>
                                    <p:animEffect transition="in" filter="fade">
                                      <p:cBhvr>
                                        <p:cTn id="89" dur="500"/>
                                        <p:tgtEl>
                                          <p:spTgt spid="101"/>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101"/>
                                        </p:tgtEl>
                                      </p:cBhvr>
                                    </p:animEffect>
                                    <p:animScale>
                                      <p:cBhvr>
                                        <p:cTn id="92" dur="250" autoRev="1" fill="hold"/>
                                        <p:tgtEl>
                                          <p:spTgt spid="101"/>
                                        </p:tgtEl>
                                      </p:cBhvr>
                                      <p:by x="105000" y="105000"/>
                                    </p:animScale>
                                  </p:childTnLst>
                                </p:cTn>
                              </p:par>
                            </p:childTnLst>
                          </p:cTn>
                        </p:par>
                      </p:childTnLst>
                    </p:cTn>
                  </p:par>
                </p:childTnLst>
              </p:cTn>
              <p:nextCondLst>
                <p:cond evt="onClick" delay="0">
                  <p:tgtEl>
                    <p:spTgt spid="100"/>
                  </p:tgtEl>
                </p:cond>
              </p:nextCondLst>
            </p:seq>
            <p:seq concurrent="1" nextAc="seek">
              <p:cTn id="93" restart="whenNotActive" fill="hold" evtFilter="cancelBubble" nodeType="interactiveSeq">
                <p:stCondLst>
                  <p:cond evt="onClick" delay="0">
                    <p:tgtEl>
                      <p:spTgt spid="10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07"/>
                                        </p:tgtEl>
                                        <p:attrNameLst>
                                          <p:attrName>style.visibility</p:attrName>
                                        </p:attrNameLst>
                                      </p:cBhvr>
                                      <p:to>
                                        <p:strVal val="visible"/>
                                      </p:to>
                                    </p:set>
                                    <p:anim calcmode="lin" valueType="num">
                                      <p:cBhvr>
                                        <p:cTn id="98" dur="500" fill="hold"/>
                                        <p:tgtEl>
                                          <p:spTgt spid="107"/>
                                        </p:tgtEl>
                                        <p:attrNameLst>
                                          <p:attrName>ppt_w</p:attrName>
                                        </p:attrNameLst>
                                      </p:cBhvr>
                                      <p:tavLst>
                                        <p:tav tm="0">
                                          <p:val>
                                            <p:fltVal val="0"/>
                                          </p:val>
                                        </p:tav>
                                        <p:tav tm="100000">
                                          <p:val>
                                            <p:strVal val="#ppt_w"/>
                                          </p:val>
                                        </p:tav>
                                      </p:tavLst>
                                    </p:anim>
                                    <p:anim calcmode="lin" valueType="num">
                                      <p:cBhvr>
                                        <p:cTn id="99" dur="500" fill="hold"/>
                                        <p:tgtEl>
                                          <p:spTgt spid="107"/>
                                        </p:tgtEl>
                                        <p:attrNameLst>
                                          <p:attrName>ppt_h</p:attrName>
                                        </p:attrNameLst>
                                      </p:cBhvr>
                                      <p:tavLst>
                                        <p:tav tm="0">
                                          <p:val>
                                            <p:fltVal val="0"/>
                                          </p:val>
                                        </p:tav>
                                        <p:tav tm="100000">
                                          <p:val>
                                            <p:strVal val="#ppt_h"/>
                                          </p:val>
                                        </p:tav>
                                      </p:tavLst>
                                    </p:anim>
                                    <p:animEffect transition="in" filter="fade">
                                      <p:cBhvr>
                                        <p:cTn id="100" dur="500"/>
                                        <p:tgtEl>
                                          <p:spTgt spid="10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07"/>
                                        </p:tgtEl>
                                      </p:cBhvr>
                                    </p:animEffect>
                                    <p:animScale>
                                      <p:cBhvr>
                                        <p:cTn id="103" dur="250" autoRev="1" fill="hold"/>
                                        <p:tgtEl>
                                          <p:spTgt spid="107"/>
                                        </p:tgtEl>
                                      </p:cBhvr>
                                      <p:by x="105000" y="105000"/>
                                    </p:animScale>
                                  </p:childTnLst>
                                </p:cTn>
                              </p:par>
                            </p:childTnLst>
                          </p:cTn>
                        </p:par>
                      </p:childTnLst>
                    </p:cTn>
                  </p:par>
                </p:childTnLst>
              </p:cTn>
              <p:nextCondLst>
                <p:cond evt="onClick" delay="0">
                  <p:tgtEl>
                    <p:spTgt spid="106"/>
                  </p:tgtEl>
                </p:cond>
              </p:nextCondLst>
            </p:seq>
            <p:seq concurrent="1" nextAc="seek">
              <p:cTn id="104" restart="whenNotActive" fill="hold" evtFilter="cancelBubble" nodeType="interactiveSeq">
                <p:stCondLst>
                  <p:cond evt="onClick" delay="0">
                    <p:tgtEl>
                      <p:spTgt spid="102"/>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3"/>
                                        </p:tgtEl>
                                        <p:attrNameLst>
                                          <p:attrName>style.visibility</p:attrName>
                                        </p:attrNameLst>
                                      </p:cBhvr>
                                      <p:to>
                                        <p:strVal val="visible"/>
                                      </p:to>
                                    </p:set>
                                    <p:anim calcmode="lin" valueType="num">
                                      <p:cBhvr>
                                        <p:cTn id="109" dur="500" fill="hold"/>
                                        <p:tgtEl>
                                          <p:spTgt spid="103"/>
                                        </p:tgtEl>
                                        <p:attrNameLst>
                                          <p:attrName>ppt_w</p:attrName>
                                        </p:attrNameLst>
                                      </p:cBhvr>
                                      <p:tavLst>
                                        <p:tav tm="0">
                                          <p:val>
                                            <p:fltVal val="0"/>
                                          </p:val>
                                        </p:tav>
                                        <p:tav tm="100000">
                                          <p:val>
                                            <p:strVal val="#ppt_w"/>
                                          </p:val>
                                        </p:tav>
                                      </p:tavLst>
                                    </p:anim>
                                    <p:anim calcmode="lin" valueType="num">
                                      <p:cBhvr>
                                        <p:cTn id="110" dur="500" fill="hold"/>
                                        <p:tgtEl>
                                          <p:spTgt spid="103"/>
                                        </p:tgtEl>
                                        <p:attrNameLst>
                                          <p:attrName>ppt_h</p:attrName>
                                        </p:attrNameLst>
                                      </p:cBhvr>
                                      <p:tavLst>
                                        <p:tav tm="0">
                                          <p:val>
                                            <p:fltVal val="0"/>
                                          </p:val>
                                        </p:tav>
                                        <p:tav tm="100000">
                                          <p:val>
                                            <p:strVal val="#ppt_h"/>
                                          </p:val>
                                        </p:tav>
                                      </p:tavLst>
                                    </p:anim>
                                    <p:animEffect transition="in" filter="fade">
                                      <p:cBhvr>
                                        <p:cTn id="111" dur="500"/>
                                        <p:tgtEl>
                                          <p:spTgt spid="103"/>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3"/>
                                        </p:tgtEl>
                                      </p:cBhvr>
                                    </p:animEffect>
                                    <p:animScale>
                                      <p:cBhvr>
                                        <p:cTn id="114" dur="250" autoRev="1" fill="hold"/>
                                        <p:tgtEl>
                                          <p:spTgt spid="103"/>
                                        </p:tgtEl>
                                      </p:cBhvr>
                                      <p:by x="105000" y="105000"/>
                                    </p:animScale>
                                  </p:childTnLst>
                                </p:cTn>
                              </p:par>
                            </p:childTnLst>
                          </p:cTn>
                        </p:par>
                      </p:childTnLst>
                    </p:cTn>
                  </p:par>
                </p:childTnLst>
              </p:cTn>
              <p:nextCondLst>
                <p:cond evt="onClick" delay="0">
                  <p:tgtEl>
                    <p:spTgt spid="102"/>
                  </p:tgtEl>
                </p:cond>
              </p:nextCondLst>
            </p:seq>
            <p:seq concurrent="1" nextAc="seek">
              <p:cTn id="115" restart="whenNotActive" fill="hold" evtFilter="cancelBubble" nodeType="interactiveSeq">
                <p:stCondLst>
                  <p:cond evt="onClick" delay="0">
                    <p:tgtEl>
                      <p:spTgt spid="104"/>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5"/>
                                        </p:tgtEl>
                                        <p:attrNameLst>
                                          <p:attrName>style.visibility</p:attrName>
                                        </p:attrNameLst>
                                      </p:cBhvr>
                                      <p:to>
                                        <p:strVal val="visible"/>
                                      </p:to>
                                    </p:set>
                                    <p:anim calcmode="lin" valueType="num">
                                      <p:cBhvr>
                                        <p:cTn id="120" dur="500" fill="hold"/>
                                        <p:tgtEl>
                                          <p:spTgt spid="105"/>
                                        </p:tgtEl>
                                        <p:attrNameLst>
                                          <p:attrName>ppt_w</p:attrName>
                                        </p:attrNameLst>
                                      </p:cBhvr>
                                      <p:tavLst>
                                        <p:tav tm="0">
                                          <p:val>
                                            <p:fltVal val="0"/>
                                          </p:val>
                                        </p:tav>
                                        <p:tav tm="100000">
                                          <p:val>
                                            <p:strVal val="#ppt_w"/>
                                          </p:val>
                                        </p:tav>
                                      </p:tavLst>
                                    </p:anim>
                                    <p:anim calcmode="lin" valueType="num">
                                      <p:cBhvr>
                                        <p:cTn id="121" dur="500" fill="hold"/>
                                        <p:tgtEl>
                                          <p:spTgt spid="105"/>
                                        </p:tgtEl>
                                        <p:attrNameLst>
                                          <p:attrName>ppt_h</p:attrName>
                                        </p:attrNameLst>
                                      </p:cBhvr>
                                      <p:tavLst>
                                        <p:tav tm="0">
                                          <p:val>
                                            <p:fltVal val="0"/>
                                          </p:val>
                                        </p:tav>
                                        <p:tav tm="100000">
                                          <p:val>
                                            <p:strVal val="#ppt_h"/>
                                          </p:val>
                                        </p:tav>
                                      </p:tavLst>
                                    </p:anim>
                                    <p:animEffect transition="in" filter="fade">
                                      <p:cBhvr>
                                        <p:cTn id="122" dur="500"/>
                                        <p:tgtEl>
                                          <p:spTgt spid="105"/>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5"/>
                                        </p:tgtEl>
                                      </p:cBhvr>
                                    </p:animEffect>
                                    <p:animScale>
                                      <p:cBhvr>
                                        <p:cTn id="125" dur="250" autoRev="1" fill="hold"/>
                                        <p:tgtEl>
                                          <p:spTgt spid="105"/>
                                        </p:tgtEl>
                                      </p:cBhvr>
                                      <p:by x="105000" y="105000"/>
                                    </p:animScale>
                                  </p:childTnLst>
                                </p:cTn>
                              </p:par>
                            </p:childTnLst>
                          </p:cTn>
                        </p:par>
                      </p:childTnLst>
                    </p:cTn>
                  </p:par>
                </p:childTnLst>
              </p:cTn>
              <p:nextCondLst>
                <p:cond evt="onClick" delay="0">
                  <p:tgtEl>
                    <p:spTgt spid="104"/>
                  </p:tgtEl>
                </p:cond>
              </p:nextCondLst>
            </p:seq>
            <p:seq concurrent="1" nextAc="seek">
              <p:cTn id="126" restart="whenNotActive" fill="hold" evtFilter="cancelBubble" nodeType="interactiveSeq">
                <p:stCondLst>
                  <p:cond evt="onClick" delay="0">
                    <p:tgtEl>
                      <p:spTgt spid="108"/>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9"/>
                                        </p:tgtEl>
                                        <p:attrNameLst>
                                          <p:attrName>style.visibility</p:attrName>
                                        </p:attrNameLst>
                                      </p:cBhvr>
                                      <p:to>
                                        <p:strVal val="visible"/>
                                      </p:to>
                                    </p:set>
                                    <p:anim calcmode="lin" valueType="num">
                                      <p:cBhvr>
                                        <p:cTn id="131" dur="500" fill="hold"/>
                                        <p:tgtEl>
                                          <p:spTgt spid="109"/>
                                        </p:tgtEl>
                                        <p:attrNameLst>
                                          <p:attrName>ppt_w</p:attrName>
                                        </p:attrNameLst>
                                      </p:cBhvr>
                                      <p:tavLst>
                                        <p:tav tm="0">
                                          <p:val>
                                            <p:fltVal val="0"/>
                                          </p:val>
                                        </p:tav>
                                        <p:tav tm="100000">
                                          <p:val>
                                            <p:strVal val="#ppt_w"/>
                                          </p:val>
                                        </p:tav>
                                      </p:tavLst>
                                    </p:anim>
                                    <p:anim calcmode="lin" valueType="num">
                                      <p:cBhvr>
                                        <p:cTn id="132" dur="500" fill="hold"/>
                                        <p:tgtEl>
                                          <p:spTgt spid="109"/>
                                        </p:tgtEl>
                                        <p:attrNameLst>
                                          <p:attrName>ppt_h</p:attrName>
                                        </p:attrNameLst>
                                      </p:cBhvr>
                                      <p:tavLst>
                                        <p:tav tm="0">
                                          <p:val>
                                            <p:fltVal val="0"/>
                                          </p:val>
                                        </p:tav>
                                        <p:tav tm="100000">
                                          <p:val>
                                            <p:strVal val="#ppt_h"/>
                                          </p:val>
                                        </p:tav>
                                      </p:tavLst>
                                    </p:anim>
                                    <p:animEffect transition="in" filter="fade">
                                      <p:cBhvr>
                                        <p:cTn id="133" dur="500"/>
                                        <p:tgtEl>
                                          <p:spTgt spid="109"/>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9"/>
                                        </p:tgtEl>
                                      </p:cBhvr>
                                    </p:animEffect>
                                    <p:animScale>
                                      <p:cBhvr>
                                        <p:cTn id="136" dur="250" autoRev="1" fill="hold"/>
                                        <p:tgtEl>
                                          <p:spTgt spid="109"/>
                                        </p:tgtEl>
                                      </p:cBhvr>
                                      <p:by x="105000" y="105000"/>
                                    </p:animScale>
                                  </p:childTnLst>
                                </p:cTn>
                              </p:par>
                            </p:childTnLst>
                          </p:cTn>
                        </p:par>
                      </p:childTnLst>
                    </p:cTn>
                  </p:par>
                </p:childTnLst>
              </p:cTn>
              <p:nextCondLst>
                <p:cond evt="onClick" delay="0">
                  <p:tgtEl>
                    <p:spTgt spid="108"/>
                  </p:tgtEl>
                </p:cond>
              </p:nextCondLst>
            </p:seq>
          </p:childTnLst>
        </p:cTn>
      </p:par>
    </p:tnLst>
    <p:bldLst>
      <p:bldP spid="49" grpId="0"/>
      <p:bldP spid="49" grpId="1"/>
      <p:bldP spid="99" grpId="0"/>
      <p:bldP spid="99" grpId="1"/>
      <p:bldP spid="101" grpId="0"/>
      <p:bldP spid="101" grpId="1"/>
      <p:bldP spid="107" grpId="0"/>
      <p:bldP spid="107" grpId="1"/>
      <p:bldP spid="103" grpId="0"/>
      <p:bldP spid="103" grpId="1"/>
      <p:bldP spid="105" grpId="0"/>
      <p:bldP spid="105" grpId="1"/>
      <p:bldP spid="109" grpId="0"/>
      <p:bldP spid="10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6</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1447422" y="1281338"/>
            <a:ext cx="9420945" cy="2482565"/>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476419" y="4224754"/>
            <a:ext cx="3020323" cy="880242"/>
            <a:chOff x="4037538" y="4547895"/>
            <a:chExt cx="3021110" cy="880471"/>
          </a:xfrm>
        </p:grpSpPr>
        <p:sp>
          <p:nvSpPr>
            <p:cNvPr id="100"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Quesion1">
              <a:extLst>
                <a:ext uri="{FF2B5EF4-FFF2-40B4-BE49-F238E27FC236}">
                  <a16:creationId xmlns:a16="http://schemas.microsoft.com/office/drawing/2014/main" id="{C4425022-16BA-4BDD-9D76-C5A7629E652F}"/>
                </a:ext>
              </a:extLst>
            </p:cNvPr>
            <p:cNvSpPr txBox="1"/>
            <p:nvPr/>
          </p:nvSpPr>
          <p:spPr>
            <a:xfrm>
              <a:off x="4961679" y="4726520"/>
              <a:ext cx="1895428"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2"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3"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4" name="Group 103">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5"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106"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107" name="TextBox 106"/>
          <p:cNvSpPr txBox="1"/>
          <p:nvPr/>
        </p:nvSpPr>
        <p:spPr>
          <a:xfrm>
            <a:off x="4753887" y="2053168"/>
            <a:ext cx="5687620" cy="1200016"/>
          </a:xfrm>
          <a:prstGeom prst="rect">
            <a:avLst/>
          </a:prstGeom>
          <a:noFill/>
        </p:spPr>
        <p:txBody>
          <a:bodyPr wrap="square" rtlCol="0">
            <a:spAutoFit/>
          </a:bodyPr>
          <a:lstStyle/>
          <a:p>
            <a:pPr algn="ctr"/>
            <a:r>
              <a:rPr lang="vi-VN" sz="3599" b="1" dirty="0">
                <a:solidFill>
                  <a:srgbClr val="EE4036"/>
                </a:solidFill>
                <a:latin typeface="Times New Roman" panose="02020603050405020304" pitchFamily="18" charset="0"/>
                <a:sym typeface="Times New Roman"/>
              </a:rPr>
              <a:t>HIV/AIDS lây qua đường cơ bản nào?</a:t>
            </a:r>
          </a:p>
        </p:txBody>
      </p:sp>
      <p:sp>
        <p:nvSpPr>
          <p:cNvPr id="114" name="!!o3b">
            <a:extLst>
              <a:ext uri="{FF2B5EF4-FFF2-40B4-BE49-F238E27FC236}">
                <a16:creationId xmlns:a16="http://schemas.microsoft.com/office/drawing/2014/main" id="{727977B5-F189-4A81-8746-8651162923AF}"/>
              </a:ext>
            </a:extLst>
          </p:cNvPr>
          <p:cNvSpPr/>
          <p:nvPr/>
        </p:nvSpPr>
        <p:spPr>
          <a:xfrm>
            <a:off x="7831525" y="5479142"/>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5" name="!!o3c">
            <a:extLst>
              <a:ext uri="{FF2B5EF4-FFF2-40B4-BE49-F238E27FC236}">
                <a16:creationId xmlns:a16="http://schemas.microsoft.com/office/drawing/2014/main" id="{FF9E2E47-AF30-4140-9174-D1F1B2A7ACE4}"/>
              </a:ext>
            </a:extLst>
          </p:cNvPr>
          <p:cNvSpPr/>
          <p:nvPr/>
        </p:nvSpPr>
        <p:spPr>
          <a:xfrm>
            <a:off x="9001960" y="5479142"/>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6" name="!!o3a">
            <a:extLst>
              <a:ext uri="{FF2B5EF4-FFF2-40B4-BE49-F238E27FC236}">
                <a16:creationId xmlns:a16="http://schemas.microsoft.com/office/drawing/2014/main" id="{1966C6BC-5829-4F16-A504-4CE1C7609161}"/>
              </a:ext>
            </a:extLst>
          </p:cNvPr>
          <p:cNvSpPr/>
          <p:nvPr/>
        </p:nvSpPr>
        <p:spPr>
          <a:xfrm>
            <a:off x="6669745" y="5479142"/>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7" name="!!3a">
            <a:extLst>
              <a:ext uri="{FF2B5EF4-FFF2-40B4-BE49-F238E27FC236}">
                <a16:creationId xmlns:a16="http://schemas.microsoft.com/office/drawing/2014/main" id="{3AFE8AE5-A9AA-4637-A979-EE1B11736C0D}"/>
              </a:ext>
            </a:extLst>
          </p:cNvPr>
          <p:cNvSpPr txBox="1"/>
          <p:nvPr/>
        </p:nvSpPr>
        <p:spPr>
          <a:xfrm>
            <a:off x="6836653" y="5551567"/>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118" name="!!3b">
            <a:extLst>
              <a:ext uri="{FF2B5EF4-FFF2-40B4-BE49-F238E27FC236}">
                <a16:creationId xmlns:a16="http://schemas.microsoft.com/office/drawing/2014/main" id="{1A273D81-3FC5-40F3-8DBC-43408EECA659}"/>
              </a:ext>
            </a:extLst>
          </p:cNvPr>
          <p:cNvSpPr txBox="1"/>
          <p:nvPr/>
        </p:nvSpPr>
        <p:spPr>
          <a:xfrm>
            <a:off x="7991993" y="5526373"/>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ụ</a:t>
            </a:r>
          </a:p>
        </p:txBody>
      </p:sp>
      <p:sp>
        <p:nvSpPr>
          <p:cNvPr id="119" name="!!3c">
            <a:extLst>
              <a:ext uri="{FF2B5EF4-FFF2-40B4-BE49-F238E27FC236}">
                <a16:creationId xmlns:a16="http://schemas.microsoft.com/office/drawing/2014/main" id="{47834679-DA72-43D6-958F-A53074407007}"/>
              </a:ext>
            </a:extLst>
          </p:cNvPr>
          <p:cNvSpPr txBox="1"/>
          <p:nvPr/>
        </p:nvSpPr>
        <p:spPr>
          <a:xfrm>
            <a:off x="9181913" y="5585352"/>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72" name="!!o3c">
            <a:extLst>
              <a:ext uri="{FF2B5EF4-FFF2-40B4-BE49-F238E27FC236}">
                <a16:creationId xmlns:a16="http://schemas.microsoft.com/office/drawing/2014/main" id="{FF9E2E47-AF30-4140-9174-D1F1B2A7ACE4}"/>
              </a:ext>
            </a:extLst>
          </p:cNvPr>
          <p:cNvSpPr/>
          <p:nvPr/>
        </p:nvSpPr>
        <p:spPr>
          <a:xfrm>
            <a:off x="5512729" y="5479142"/>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3" name="!!3c">
            <a:extLst>
              <a:ext uri="{FF2B5EF4-FFF2-40B4-BE49-F238E27FC236}">
                <a16:creationId xmlns:a16="http://schemas.microsoft.com/office/drawing/2014/main" id="{47834679-DA72-43D6-958F-A53074407007}"/>
              </a:ext>
            </a:extLst>
          </p:cNvPr>
          <p:cNvSpPr txBox="1"/>
          <p:nvPr/>
        </p:nvSpPr>
        <p:spPr>
          <a:xfrm>
            <a:off x="5679637" y="5551567"/>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68" name="!!o3c">
            <a:extLst>
              <a:ext uri="{FF2B5EF4-FFF2-40B4-BE49-F238E27FC236}">
                <a16:creationId xmlns:a16="http://schemas.microsoft.com/office/drawing/2014/main" id="{FF9E2E47-AF30-4140-9174-D1F1B2A7ACE4}"/>
              </a:ext>
            </a:extLst>
          </p:cNvPr>
          <p:cNvSpPr/>
          <p:nvPr/>
        </p:nvSpPr>
        <p:spPr>
          <a:xfrm>
            <a:off x="4348162" y="5479142"/>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69" name="!!3c">
            <a:extLst>
              <a:ext uri="{FF2B5EF4-FFF2-40B4-BE49-F238E27FC236}">
                <a16:creationId xmlns:a16="http://schemas.microsoft.com/office/drawing/2014/main" id="{47834679-DA72-43D6-958F-A53074407007}"/>
              </a:ext>
            </a:extLst>
          </p:cNvPr>
          <p:cNvSpPr txBox="1"/>
          <p:nvPr/>
        </p:nvSpPr>
        <p:spPr>
          <a:xfrm>
            <a:off x="4494582" y="5526373"/>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pic>
        <p:nvPicPr>
          <p:cNvPr id="5122" name="Picture 2" descr="HIV và AIDS khác nhau như thế nào, cách phát hiện sớm HIV"/>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55801" y="1370864"/>
            <a:ext cx="3084381" cy="2313285"/>
          </a:xfrm>
          <a:prstGeom prst="rect">
            <a:avLst/>
          </a:prstGeom>
          <a:noFill/>
          <a:extLst>
            <a:ext uri="{909E8E84-426E-40DD-AFC4-6F175D3DCCD1}">
              <a14:hiddenFill xmlns:a14="http://schemas.microsoft.com/office/drawing/2010/main">
                <a:solidFill>
                  <a:srgbClr val="FFFFFF"/>
                </a:solidFill>
              </a14:hiddenFill>
            </a:ext>
          </a:extLst>
        </p:spPr>
      </p:pic>
      <p:sp>
        <p:nvSpPr>
          <p:cNvPr id="70" name="!!o3c">
            <a:extLst>
              <a:ext uri="{FF2B5EF4-FFF2-40B4-BE49-F238E27FC236}">
                <a16:creationId xmlns:a16="http://schemas.microsoft.com/office/drawing/2014/main" id="{FF9E2E47-AF30-4140-9174-D1F1B2A7ACE4}"/>
              </a:ext>
            </a:extLst>
          </p:cNvPr>
          <p:cNvSpPr/>
          <p:nvPr/>
        </p:nvSpPr>
        <p:spPr>
          <a:xfrm>
            <a:off x="3186381" y="5479142"/>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1" name="!!3c">
            <a:extLst>
              <a:ext uri="{FF2B5EF4-FFF2-40B4-BE49-F238E27FC236}">
                <a16:creationId xmlns:a16="http://schemas.microsoft.com/office/drawing/2014/main" id="{47834679-DA72-43D6-958F-A53074407007}"/>
              </a:ext>
            </a:extLst>
          </p:cNvPr>
          <p:cNvSpPr txBox="1"/>
          <p:nvPr/>
        </p:nvSpPr>
        <p:spPr>
          <a:xfrm>
            <a:off x="3353289" y="5551567"/>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ì</a:t>
            </a:r>
          </a:p>
        </p:txBody>
      </p:sp>
      <p:sp>
        <p:nvSpPr>
          <p:cNvPr id="75" name="!!o3c">
            <a:extLst>
              <a:ext uri="{FF2B5EF4-FFF2-40B4-BE49-F238E27FC236}">
                <a16:creationId xmlns:a16="http://schemas.microsoft.com/office/drawing/2014/main" id="{FF9E2E47-AF30-4140-9174-D1F1B2A7ACE4}"/>
              </a:ext>
            </a:extLst>
          </p:cNvPr>
          <p:cNvSpPr/>
          <p:nvPr/>
        </p:nvSpPr>
        <p:spPr>
          <a:xfrm>
            <a:off x="2021814" y="5479142"/>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8" name="!!3c">
            <a:extLst>
              <a:ext uri="{FF2B5EF4-FFF2-40B4-BE49-F238E27FC236}">
                <a16:creationId xmlns:a16="http://schemas.microsoft.com/office/drawing/2014/main" id="{47834679-DA72-43D6-958F-A53074407007}"/>
              </a:ext>
            </a:extLst>
          </p:cNvPr>
          <p:cNvSpPr txBox="1"/>
          <p:nvPr/>
        </p:nvSpPr>
        <p:spPr>
          <a:xfrm>
            <a:off x="2168234" y="5526373"/>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grpSp>
        <p:nvGrpSpPr>
          <p:cNvPr id="74" name="Group 73">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96"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97"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43328606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6"/>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7"/>
                                        </p:tgtEl>
                                      </p:cBhvr>
                                    </p:animEffect>
                                    <p:animScale>
                                      <p:cBhvr>
                                        <p:cTn id="12" dur="250" autoRev="1" fill="hold"/>
                                        <p:tgtEl>
                                          <p:spTgt spid="117"/>
                                        </p:tgtEl>
                                      </p:cBhvr>
                                      <p:by x="105000" y="105000"/>
                                    </p:animScale>
                                  </p:childTnLst>
                                </p:cTn>
                              </p:par>
                            </p:childTnLst>
                          </p:cTn>
                        </p:par>
                      </p:childTnLst>
                    </p:cTn>
                  </p:par>
                </p:childTnLst>
              </p:cTn>
              <p:nextCondLst>
                <p:cond evt="onClick" delay="0">
                  <p:tgtEl>
                    <p:spTgt spid="116"/>
                  </p:tgtEl>
                </p:cond>
              </p:nextCondLst>
            </p:seq>
            <p:seq concurrent="1" nextAc="seek">
              <p:cTn id="13" restart="whenNotActive" fill="hold" evtFilter="cancelBubble" nodeType="interactiveSeq">
                <p:stCondLst>
                  <p:cond evt="onClick" delay="0">
                    <p:tgtEl>
                      <p:spTgt spid="114"/>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8"/>
                                        </p:tgtEl>
                                        <p:attrNameLst>
                                          <p:attrName>style.visibility</p:attrName>
                                        </p:attrNameLst>
                                      </p:cBhvr>
                                      <p:to>
                                        <p:strVal val="visible"/>
                                      </p:to>
                                    </p:set>
                                    <p:anim calcmode="lin" valueType="num">
                                      <p:cBhvr>
                                        <p:cTn id="18" dur="500" fill="hold"/>
                                        <p:tgtEl>
                                          <p:spTgt spid="118"/>
                                        </p:tgtEl>
                                        <p:attrNameLst>
                                          <p:attrName>ppt_w</p:attrName>
                                        </p:attrNameLst>
                                      </p:cBhvr>
                                      <p:tavLst>
                                        <p:tav tm="0">
                                          <p:val>
                                            <p:fltVal val="0"/>
                                          </p:val>
                                        </p:tav>
                                        <p:tav tm="100000">
                                          <p:val>
                                            <p:strVal val="#ppt_w"/>
                                          </p:val>
                                        </p:tav>
                                      </p:tavLst>
                                    </p:anim>
                                    <p:anim calcmode="lin" valueType="num">
                                      <p:cBhvr>
                                        <p:cTn id="19" dur="500" fill="hold"/>
                                        <p:tgtEl>
                                          <p:spTgt spid="118"/>
                                        </p:tgtEl>
                                        <p:attrNameLst>
                                          <p:attrName>ppt_h</p:attrName>
                                        </p:attrNameLst>
                                      </p:cBhvr>
                                      <p:tavLst>
                                        <p:tav tm="0">
                                          <p:val>
                                            <p:fltVal val="0"/>
                                          </p:val>
                                        </p:tav>
                                        <p:tav tm="100000">
                                          <p:val>
                                            <p:strVal val="#ppt_h"/>
                                          </p:val>
                                        </p:tav>
                                      </p:tavLst>
                                    </p:anim>
                                    <p:animEffect transition="in" filter="fade">
                                      <p:cBhvr>
                                        <p:cTn id="20" dur="500"/>
                                        <p:tgtEl>
                                          <p:spTgt spid="118"/>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8"/>
                                        </p:tgtEl>
                                      </p:cBhvr>
                                    </p:animEffect>
                                    <p:animScale>
                                      <p:cBhvr>
                                        <p:cTn id="23" dur="250" autoRev="1" fill="hold"/>
                                        <p:tgtEl>
                                          <p:spTgt spid="118"/>
                                        </p:tgtEl>
                                      </p:cBhvr>
                                      <p:by x="105000" y="105000"/>
                                    </p:animScale>
                                  </p:childTnLst>
                                </p:cTn>
                              </p:par>
                            </p:childTnLst>
                          </p:cTn>
                        </p:par>
                      </p:childTnLst>
                    </p:cTn>
                  </p:par>
                </p:childTnLst>
              </p:cTn>
              <p:nextCondLst>
                <p:cond evt="onClick" delay="0">
                  <p:tgtEl>
                    <p:spTgt spid="114"/>
                  </p:tgtEl>
                </p:cond>
              </p:nextCondLst>
            </p:seq>
            <p:seq concurrent="1" nextAc="seek">
              <p:cTn id="24" restart="whenNotActive" fill="hold" evtFilter="cancelBubble" nodeType="interactiveSeq">
                <p:stCondLst>
                  <p:cond evt="onClick" delay="0">
                    <p:tgtEl>
                      <p:spTgt spid="115"/>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9"/>
                                        </p:tgtEl>
                                        <p:attrNameLst>
                                          <p:attrName>style.visibility</p:attrName>
                                        </p:attrNameLst>
                                      </p:cBhvr>
                                      <p:to>
                                        <p:strVal val="visible"/>
                                      </p:to>
                                    </p:set>
                                    <p:anim calcmode="lin" valueType="num">
                                      <p:cBhvr>
                                        <p:cTn id="29" dur="500" fill="hold"/>
                                        <p:tgtEl>
                                          <p:spTgt spid="119"/>
                                        </p:tgtEl>
                                        <p:attrNameLst>
                                          <p:attrName>ppt_w</p:attrName>
                                        </p:attrNameLst>
                                      </p:cBhvr>
                                      <p:tavLst>
                                        <p:tav tm="0">
                                          <p:val>
                                            <p:fltVal val="0"/>
                                          </p:val>
                                        </p:tav>
                                        <p:tav tm="100000">
                                          <p:val>
                                            <p:strVal val="#ppt_w"/>
                                          </p:val>
                                        </p:tav>
                                      </p:tavLst>
                                    </p:anim>
                                    <p:anim calcmode="lin" valueType="num">
                                      <p:cBhvr>
                                        <p:cTn id="30" dur="500" fill="hold"/>
                                        <p:tgtEl>
                                          <p:spTgt spid="119"/>
                                        </p:tgtEl>
                                        <p:attrNameLst>
                                          <p:attrName>ppt_h</p:attrName>
                                        </p:attrNameLst>
                                      </p:cBhvr>
                                      <p:tavLst>
                                        <p:tav tm="0">
                                          <p:val>
                                            <p:fltVal val="0"/>
                                          </p:val>
                                        </p:tav>
                                        <p:tav tm="100000">
                                          <p:val>
                                            <p:strVal val="#ppt_h"/>
                                          </p:val>
                                        </p:tav>
                                      </p:tavLst>
                                    </p:anim>
                                    <p:animEffect transition="in" filter="fade">
                                      <p:cBhvr>
                                        <p:cTn id="31" dur="500"/>
                                        <p:tgtEl>
                                          <p:spTgt spid="119"/>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9"/>
                                        </p:tgtEl>
                                      </p:cBhvr>
                                    </p:animEffect>
                                    <p:animScale>
                                      <p:cBhvr>
                                        <p:cTn id="34" dur="250" autoRev="1" fill="hold"/>
                                        <p:tgtEl>
                                          <p:spTgt spid="119"/>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115"/>
                  </p:tgtEl>
                </p:cond>
              </p:nextCondLst>
            </p:seq>
            <p:seq concurrent="1" nextAc="seek">
              <p:cTn id="93" restart="whenNotActive" fill="hold" evtFilter="cancelBubble" nodeType="interactiveSeq">
                <p:stCondLst>
                  <p:cond evt="onClick" delay="0">
                    <p:tgtEl>
                      <p:spTgt spid="72"/>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73"/>
                                        </p:tgtEl>
                                        <p:attrNameLst>
                                          <p:attrName>style.visibility</p:attrName>
                                        </p:attrNameLst>
                                      </p:cBhvr>
                                      <p:to>
                                        <p:strVal val="visible"/>
                                      </p:to>
                                    </p:set>
                                    <p:anim calcmode="lin" valueType="num">
                                      <p:cBhvr>
                                        <p:cTn id="98" dur="500" fill="hold"/>
                                        <p:tgtEl>
                                          <p:spTgt spid="73"/>
                                        </p:tgtEl>
                                        <p:attrNameLst>
                                          <p:attrName>ppt_w</p:attrName>
                                        </p:attrNameLst>
                                      </p:cBhvr>
                                      <p:tavLst>
                                        <p:tav tm="0">
                                          <p:val>
                                            <p:fltVal val="0"/>
                                          </p:val>
                                        </p:tav>
                                        <p:tav tm="100000">
                                          <p:val>
                                            <p:strVal val="#ppt_w"/>
                                          </p:val>
                                        </p:tav>
                                      </p:tavLst>
                                    </p:anim>
                                    <p:anim calcmode="lin" valueType="num">
                                      <p:cBhvr>
                                        <p:cTn id="99" dur="500" fill="hold"/>
                                        <p:tgtEl>
                                          <p:spTgt spid="73"/>
                                        </p:tgtEl>
                                        <p:attrNameLst>
                                          <p:attrName>ppt_h</p:attrName>
                                        </p:attrNameLst>
                                      </p:cBhvr>
                                      <p:tavLst>
                                        <p:tav tm="0">
                                          <p:val>
                                            <p:fltVal val="0"/>
                                          </p:val>
                                        </p:tav>
                                        <p:tav tm="100000">
                                          <p:val>
                                            <p:strVal val="#ppt_h"/>
                                          </p:val>
                                        </p:tav>
                                      </p:tavLst>
                                    </p:anim>
                                    <p:animEffect transition="in" filter="fade">
                                      <p:cBhvr>
                                        <p:cTn id="100" dur="500"/>
                                        <p:tgtEl>
                                          <p:spTgt spid="73"/>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73"/>
                                        </p:tgtEl>
                                      </p:cBhvr>
                                    </p:animEffect>
                                    <p:animScale>
                                      <p:cBhvr>
                                        <p:cTn id="103" dur="250" autoRev="1" fill="hold"/>
                                        <p:tgtEl>
                                          <p:spTgt spid="73"/>
                                        </p:tgtEl>
                                      </p:cBhvr>
                                      <p:by x="105000" y="105000"/>
                                    </p:animScale>
                                  </p:childTnLst>
                                </p:cTn>
                              </p:par>
                            </p:childTnLst>
                          </p:cTn>
                        </p:par>
                      </p:childTnLst>
                    </p:cTn>
                  </p:par>
                </p:childTnLst>
              </p:cTn>
              <p:nextCondLst>
                <p:cond evt="onClick" delay="0">
                  <p:tgtEl>
                    <p:spTgt spid="72"/>
                  </p:tgtEl>
                </p:cond>
              </p:nextCondLst>
            </p:seq>
            <p:seq concurrent="1" nextAc="seek">
              <p:cTn id="104" restart="whenNotActive" fill="hold" evtFilter="cancelBubble" nodeType="interactiveSeq">
                <p:stCondLst>
                  <p:cond evt="onClick" delay="0">
                    <p:tgtEl>
                      <p:spTgt spid="6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69"/>
                                        </p:tgtEl>
                                        <p:attrNameLst>
                                          <p:attrName>style.visibility</p:attrName>
                                        </p:attrNameLst>
                                      </p:cBhvr>
                                      <p:to>
                                        <p:strVal val="visible"/>
                                      </p:to>
                                    </p:set>
                                    <p:anim calcmode="lin" valueType="num">
                                      <p:cBhvr>
                                        <p:cTn id="109" dur="500" fill="hold"/>
                                        <p:tgtEl>
                                          <p:spTgt spid="69"/>
                                        </p:tgtEl>
                                        <p:attrNameLst>
                                          <p:attrName>ppt_w</p:attrName>
                                        </p:attrNameLst>
                                      </p:cBhvr>
                                      <p:tavLst>
                                        <p:tav tm="0">
                                          <p:val>
                                            <p:fltVal val="0"/>
                                          </p:val>
                                        </p:tav>
                                        <p:tav tm="100000">
                                          <p:val>
                                            <p:strVal val="#ppt_w"/>
                                          </p:val>
                                        </p:tav>
                                      </p:tavLst>
                                    </p:anim>
                                    <p:anim calcmode="lin" valueType="num">
                                      <p:cBhvr>
                                        <p:cTn id="110" dur="500" fill="hold"/>
                                        <p:tgtEl>
                                          <p:spTgt spid="69"/>
                                        </p:tgtEl>
                                        <p:attrNameLst>
                                          <p:attrName>ppt_h</p:attrName>
                                        </p:attrNameLst>
                                      </p:cBhvr>
                                      <p:tavLst>
                                        <p:tav tm="0">
                                          <p:val>
                                            <p:fltVal val="0"/>
                                          </p:val>
                                        </p:tav>
                                        <p:tav tm="100000">
                                          <p:val>
                                            <p:strVal val="#ppt_h"/>
                                          </p:val>
                                        </p:tav>
                                      </p:tavLst>
                                    </p:anim>
                                    <p:animEffect transition="in" filter="fade">
                                      <p:cBhvr>
                                        <p:cTn id="111" dur="500"/>
                                        <p:tgtEl>
                                          <p:spTgt spid="69"/>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69"/>
                                        </p:tgtEl>
                                      </p:cBhvr>
                                    </p:animEffect>
                                    <p:animScale>
                                      <p:cBhvr>
                                        <p:cTn id="114" dur="250" autoRev="1" fill="hold"/>
                                        <p:tgtEl>
                                          <p:spTgt spid="69"/>
                                        </p:tgtEl>
                                      </p:cBhvr>
                                      <p:by x="105000" y="105000"/>
                                    </p:animScale>
                                  </p:childTnLst>
                                </p:cTn>
                              </p:par>
                            </p:childTnLst>
                          </p:cTn>
                        </p:par>
                      </p:childTnLst>
                    </p:cTn>
                  </p:par>
                </p:childTnLst>
              </p:cTn>
              <p:nextCondLst>
                <p:cond evt="onClick" delay="0">
                  <p:tgtEl>
                    <p:spTgt spid="68"/>
                  </p:tgtEl>
                </p:cond>
              </p:nextCondLst>
            </p:seq>
            <p:seq concurrent="1" nextAc="seek">
              <p:cTn id="115" restart="whenNotActive" fill="hold" evtFilter="cancelBubble" nodeType="interactiveSeq">
                <p:stCondLst>
                  <p:cond evt="onClick" delay="0">
                    <p:tgtEl>
                      <p:spTgt spid="70"/>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71"/>
                                        </p:tgtEl>
                                        <p:attrNameLst>
                                          <p:attrName>style.visibility</p:attrName>
                                        </p:attrNameLst>
                                      </p:cBhvr>
                                      <p:to>
                                        <p:strVal val="visible"/>
                                      </p:to>
                                    </p:set>
                                    <p:anim calcmode="lin" valueType="num">
                                      <p:cBhvr>
                                        <p:cTn id="120" dur="500" fill="hold"/>
                                        <p:tgtEl>
                                          <p:spTgt spid="71"/>
                                        </p:tgtEl>
                                        <p:attrNameLst>
                                          <p:attrName>ppt_w</p:attrName>
                                        </p:attrNameLst>
                                      </p:cBhvr>
                                      <p:tavLst>
                                        <p:tav tm="0">
                                          <p:val>
                                            <p:fltVal val="0"/>
                                          </p:val>
                                        </p:tav>
                                        <p:tav tm="100000">
                                          <p:val>
                                            <p:strVal val="#ppt_w"/>
                                          </p:val>
                                        </p:tav>
                                      </p:tavLst>
                                    </p:anim>
                                    <p:anim calcmode="lin" valueType="num">
                                      <p:cBhvr>
                                        <p:cTn id="121" dur="500" fill="hold"/>
                                        <p:tgtEl>
                                          <p:spTgt spid="71"/>
                                        </p:tgtEl>
                                        <p:attrNameLst>
                                          <p:attrName>ppt_h</p:attrName>
                                        </p:attrNameLst>
                                      </p:cBhvr>
                                      <p:tavLst>
                                        <p:tav tm="0">
                                          <p:val>
                                            <p:fltVal val="0"/>
                                          </p:val>
                                        </p:tav>
                                        <p:tav tm="100000">
                                          <p:val>
                                            <p:strVal val="#ppt_h"/>
                                          </p:val>
                                        </p:tav>
                                      </p:tavLst>
                                    </p:anim>
                                    <p:animEffect transition="in" filter="fade">
                                      <p:cBhvr>
                                        <p:cTn id="122" dur="500"/>
                                        <p:tgtEl>
                                          <p:spTgt spid="71"/>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71"/>
                                        </p:tgtEl>
                                      </p:cBhvr>
                                    </p:animEffect>
                                    <p:animScale>
                                      <p:cBhvr>
                                        <p:cTn id="125" dur="250" autoRev="1" fill="hold"/>
                                        <p:tgtEl>
                                          <p:spTgt spid="71"/>
                                        </p:tgtEl>
                                      </p:cBhvr>
                                      <p:by x="105000" y="105000"/>
                                    </p:animScale>
                                  </p:childTnLst>
                                </p:cTn>
                              </p:par>
                            </p:childTnLst>
                          </p:cTn>
                        </p:par>
                      </p:childTnLst>
                    </p:cTn>
                  </p:par>
                </p:childTnLst>
              </p:cTn>
              <p:nextCondLst>
                <p:cond evt="onClick" delay="0">
                  <p:tgtEl>
                    <p:spTgt spid="70"/>
                  </p:tgtEl>
                </p:cond>
              </p:nextCondLst>
            </p:seq>
            <p:seq concurrent="1" nextAc="seek">
              <p:cTn id="126" restart="whenNotActive" fill="hold" evtFilter="cancelBubble" nodeType="interactiveSeq">
                <p:stCondLst>
                  <p:cond evt="onClick" delay="0">
                    <p:tgtEl>
                      <p:spTgt spid="75"/>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78"/>
                                        </p:tgtEl>
                                        <p:attrNameLst>
                                          <p:attrName>style.visibility</p:attrName>
                                        </p:attrNameLst>
                                      </p:cBhvr>
                                      <p:to>
                                        <p:strVal val="visible"/>
                                      </p:to>
                                    </p:set>
                                    <p:anim calcmode="lin" valueType="num">
                                      <p:cBhvr>
                                        <p:cTn id="131" dur="500" fill="hold"/>
                                        <p:tgtEl>
                                          <p:spTgt spid="78"/>
                                        </p:tgtEl>
                                        <p:attrNameLst>
                                          <p:attrName>ppt_w</p:attrName>
                                        </p:attrNameLst>
                                      </p:cBhvr>
                                      <p:tavLst>
                                        <p:tav tm="0">
                                          <p:val>
                                            <p:fltVal val="0"/>
                                          </p:val>
                                        </p:tav>
                                        <p:tav tm="100000">
                                          <p:val>
                                            <p:strVal val="#ppt_w"/>
                                          </p:val>
                                        </p:tav>
                                      </p:tavLst>
                                    </p:anim>
                                    <p:anim calcmode="lin" valueType="num">
                                      <p:cBhvr>
                                        <p:cTn id="132" dur="500" fill="hold"/>
                                        <p:tgtEl>
                                          <p:spTgt spid="78"/>
                                        </p:tgtEl>
                                        <p:attrNameLst>
                                          <p:attrName>ppt_h</p:attrName>
                                        </p:attrNameLst>
                                      </p:cBhvr>
                                      <p:tavLst>
                                        <p:tav tm="0">
                                          <p:val>
                                            <p:fltVal val="0"/>
                                          </p:val>
                                        </p:tav>
                                        <p:tav tm="100000">
                                          <p:val>
                                            <p:strVal val="#ppt_h"/>
                                          </p:val>
                                        </p:tav>
                                      </p:tavLst>
                                    </p:anim>
                                    <p:animEffect transition="in" filter="fade">
                                      <p:cBhvr>
                                        <p:cTn id="133" dur="500"/>
                                        <p:tgtEl>
                                          <p:spTgt spid="78"/>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78"/>
                                        </p:tgtEl>
                                      </p:cBhvr>
                                    </p:animEffect>
                                    <p:animScale>
                                      <p:cBhvr>
                                        <p:cTn id="136" dur="250" autoRev="1" fill="hold"/>
                                        <p:tgtEl>
                                          <p:spTgt spid="78"/>
                                        </p:tgtEl>
                                      </p:cBhvr>
                                      <p:by x="105000" y="105000"/>
                                    </p:animScale>
                                  </p:childTnLst>
                                </p:cTn>
                              </p:par>
                            </p:childTnLst>
                          </p:cTn>
                        </p:par>
                      </p:childTnLst>
                    </p:cTn>
                  </p:par>
                </p:childTnLst>
              </p:cTn>
              <p:nextCondLst>
                <p:cond evt="onClick" delay="0">
                  <p:tgtEl>
                    <p:spTgt spid="75"/>
                  </p:tgtEl>
                </p:cond>
              </p:nextCondLst>
            </p:seq>
          </p:childTnLst>
        </p:cTn>
      </p:par>
    </p:tnLst>
    <p:bldLst>
      <p:bldP spid="117" grpId="0"/>
      <p:bldP spid="117" grpId="1"/>
      <p:bldP spid="118" grpId="0"/>
      <p:bldP spid="118" grpId="1"/>
      <p:bldP spid="119" grpId="0"/>
      <p:bldP spid="119" grpId="1"/>
      <p:bldP spid="73" grpId="0"/>
      <p:bldP spid="73" grpId="1"/>
      <p:bldP spid="69" grpId="0"/>
      <p:bldP spid="69" grpId="1"/>
      <p:bldP spid="71" grpId="0"/>
      <p:bldP spid="71" grpId="1"/>
      <p:bldP spid="78" grpId="0"/>
      <p:bldP spid="7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7</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3596" y="361127"/>
            <a:ext cx="394383" cy="256587"/>
          </a:xfrm>
          <a:prstGeom prst="rect">
            <a:avLst/>
          </a:prstGeom>
        </p:spPr>
      </p:pic>
      <p:pic>
        <p:nvPicPr>
          <p:cNvPr id="49" name="Picture 48">
            <a:extLst>
              <a:ext uri="{FF2B5EF4-FFF2-40B4-BE49-F238E27FC236}">
                <a16:creationId xmlns:a16="http://schemas.microsoft.com/office/drawing/2014/main" id="{A622DB69-83C4-42B9-BF1A-09C8614ACEE6}"/>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0" name="Picture 49">
            <a:extLst>
              <a:ext uri="{FF2B5EF4-FFF2-40B4-BE49-F238E27FC236}">
                <a16:creationId xmlns:a16="http://schemas.microsoft.com/office/drawing/2014/main" id="{5BF8BEEB-A48C-43E1-9B90-E647CFBF4F9B}"/>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1" name="Picture 50">
            <a:extLst>
              <a:ext uri="{FF2B5EF4-FFF2-40B4-BE49-F238E27FC236}">
                <a16:creationId xmlns:a16="http://schemas.microsoft.com/office/drawing/2014/main" id="{D8306303-3CA0-4A15-A5D2-00B46E91203A}"/>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2" name="Picture 51">
            <a:extLst>
              <a:ext uri="{FF2B5EF4-FFF2-40B4-BE49-F238E27FC236}">
                <a16:creationId xmlns:a16="http://schemas.microsoft.com/office/drawing/2014/main" id="{81E161F3-E538-4677-B51A-922707270534}"/>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3" name="Picture 52">
            <a:extLst>
              <a:ext uri="{FF2B5EF4-FFF2-40B4-BE49-F238E27FC236}">
                <a16:creationId xmlns:a16="http://schemas.microsoft.com/office/drawing/2014/main" id="{6D55CD44-ED35-4210-9941-1F51C694E62B}"/>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54" name="Picture 53">
            <a:extLst>
              <a:ext uri="{FF2B5EF4-FFF2-40B4-BE49-F238E27FC236}">
                <a16:creationId xmlns:a16="http://schemas.microsoft.com/office/drawing/2014/main" id="{803FEA7D-2513-4EEA-811C-84B5F78E6A20}"/>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55" name="Picture 54">
            <a:extLst>
              <a:ext uri="{FF2B5EF4-FFF2-40B4-BE49-F238E27FC236}">
                <a16:creationId xmlns:a16="http://schemas.microsoft.com/office/drawing/2014/main" id="{447AD84C-8CF9-4056-A4E3-B74CB05DF278}"/>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56" name="Picture 55">
            <a:extLst>
              <a:ext uri="{FF2B5EF4-FFF2-40B4-BE49-F238E27FC236}">
                <a16:creationId xmlns:a16="http://schemas.microsoft.com/office/drawing/2014/main" id="{C7CB4E12-983D-46E2-A8A3-DBC4BCD99F70}"/>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57" name="Picture 56">
            <a:extLst>
              <a:ext uri="{FF2B5EF4-FFF2-40B4-BE49-F238E27FC236}">
                <a16:creationId xmlns:a16="http://schemas.microsoft.com/office/drawing/2014/main" id="{074C1201-0AA7-42CC-9513-433A8C9E661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58" name="Picture 57">
            <a:extLst>
              <a:ext uri="{FF2B5EF4-FFF2-40B4-BE49-F238E27FC236}">
                <a16:creationId xmlns:a16="http://schemas.microsoft.com/office/drawing/2014/main" id="{6A00323E-38CF-4CCA-A2E6-343E499AEBFB}"/>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59" name="Picture 58">
            <a:extLst>
              <a:ext uri="{FF2B5EF4-FFF2-40B4-BE49-F238E27FC236}">
                <a16:creationId xmlns:a16="http://schemas.microsoft.com/office/drawing/2014/main" id="{0B46CDDD-69A9-4645-94A4-567D04EB420D}"/>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60" name="Picture 59">
            <a:extLst>
              <a:ext uri="{FF2B5EF4-FFF2-40B4-BE49-F238E27FC236}">
                <a16:creationId xmlns:a16="http://schemas.microsoft.com/office/drawing/2014/main" id="{DA36CFA9-0C47-47D7-9FD5-57E438988A26}"/>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62" name="Picture 61">
            <a:extLst>
              <a:ext uri="{FF2B5EF4-FFF2-40B4-BE49-F238E27FC236}">
                <a16:creationId xmlns:a16="http://schemas.microsoft.com/office/drawing/2014/main" id="{96BBE5BE-2B84-4213-AAB1-15810189E3B4}"/>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65" name="Picture 64">
            <a:extLst>
              <a:ext uri="{FF2B5EF4-FFF2-40B4-BE49-F238E27FC236}">
                <a16:creationId xmlns:a16="http://schemas.microsoft.com/office/drawing/2014/main" id="{3B1EBC2A-07B3-4489-BB55-F9E223A786D6}"/>
              </a:ext>
            </a:extLst>
          </p:cNvPr>
          <p:cNvPicPr>
            <a:picLocks noChangeAspect="1"/>
          </p:cNvPicPr>
          <p:nvPr/>
        </p:nvPicPr>
        <p:blipFill>
          <a:blip r:embed="rId9"/>
          <a:stretch>
            <a:fillRect/>
          </a:stretch>
        </p:blipFill>
        <p:spPr>
          <a:xfrm>
            <a:off x="700152" y="-564631"/>
            <a:ext cx="359906" cy="218018"/>
          </a:xfrm>
          <a:prstGeom prst="rect">
            <a:avLst/>
          </a:prstGeom>
        </p:spPr>
      </p:pic>
      <p:pic>
        <p:nvPicPr>
          <p:cNvPr id="66" name="Picture 65">
            <a:extLst>
              <a:ext uri="{FF2B5EF4-FFF2-40B4-BE49-F238E27FC236}">
                <a16:creationId xmlns:a16="http://schemas.microsoft.com/office/drawing/2014/main" id="{67B84497-920B-4E47-BED9-F2CB48D342D3}"/>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67" name="Picture 66">
            <a:extLst>
              <a:ext uri="{FF2B5EF4-FFF2-40B4-BE49-F238E27FC236}">
                <a16:creationId xmlns:a16="http://schemas.microsoft.com/office/drawing/2014/main" id="{C52600BB-4B52-467E-825D-99BFF7CBBD89}"/>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76" name="Picture 75">
            <a:extLst>
              <a:ext uri="{FF2B5EF4-FFF2-40B4-BE49-F238E27FC236}">
                <a16:creationId xmlns:a16="http://schemas.microsoft.com/office/drawing/2014/main" id="{18EE2317-3213-4F96-865F-314FF8EDA669}"/>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77" name="Picture 76">
            <a:extLst>
              <a:ext uri="{FF2B5EF4-FFF2-40B4-BE49-F238E27FC236}">
                <a16:creationId xmlns:a16="http://schemas.microsoft.com/office/drawing/2014/main" id="{2D5A3EEA-595D-41A6-882E-2C950A342B76}"/>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79" name="Picture 78">
            <a:extLst>
              <a:ext uri="{FF2B5EF4-FFF2-40B4-BE49-F238E27FC236}">
                <a16:creationId xmlns:a16="http://schemas.microsoft.com/office/drawing/2014/main" id="{43AB6967-D67C-4566-82B1-C051B5D2323C}"/>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0" name="Picture 79">
            <a:extLst>
              <a:ext uri="{FF2B5EF4-FFF2-40B4-BE49-F238E27FC236}">
                <a16:creationId xmlns:a16="http://schemas.microsoft.com/office/drawing/2014/main" id="{E6F59F5D-5110-4FA2-8DF5-EED47CE2946E}"/>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1" name="Picture 80">
            <a:extLst>
              <a:ext uri="{FF2B5EF4-FFF2-40B4-BE49-F238E27FC236}">
                <a16:creationId xmlns:a16="http://schemas.microsoft.com/office/drawing/2014/main" id="{F2DECD46-F2CD-4D72-A1C1-97C80B70E8C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2" name="Picture 81">
            <a:extLst>
              <a:ext uri="{FF2B5EF4-FFF2-40B4-BE49-F238E27FC236}">
                <a16:creationId xmlns:a16="http://schemas.microsoft.com/office/drawing/2014/main" id="{53097E2F-0CEB-4AD1-A885-C217F1BE53EC}"/>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3" name="Picture 82">
            <a:extLst>
              <a:ext uri="{FF2B5EF4-FFF2-40B4-BE49-F238E27FC236}">
                <a16:creationId xmlns:a16="http://schemas.microsoft.com/office/drawing/2014/main" id="{439C4804-B1FC-46A1-AB14-4A65343C55A3}"/>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84" name="Picture 83">
            <a:extLst>
              <a:ext uri="{FF2B5EF4-FFF2-40B4-BE49-F238E27FC236}">
                <a16:creationId xmlns:a16="http://schemas.microsoft.com/office/drawing/2014/main" id="{AA0FCB71-EBCE-4D07-B1CC-FDC97F460F27}"/>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85" name="Picture 84">
            <a:extLst>
              <a:ext uri="{FF2B5EF4-FFF2-40B4-BE49-F238E27FC236}">
                <a16:creationId xmlns:a16="http://schemas.microsoft.com/office/drawing/2014/main" id="{6734A123-4F32-42E9-A337-CBF64C21052C}"/>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86" name="Picture 85">
            <a:extLst>
              <a:ext uri="{FF2B5EF4-FFF2-40B4-BE49-F238E27FC236}">
                <a16:creationId xmlns:a16="http://schemas.microsoft.com/office/drawing/2014/main" id="{4F5F9C32-2E71-4152-A738-7CC4AECC50CE}"/>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87" name="Picture 86">
            <a:extLst>
              <a:ext uri="{FF2B5EF4-FFF2-40B4-BE49-F238E27FC236}">
                <a16:creationId xmlns:a16="http://schemas.microsoft.com/office/drawing/2014/main" id="{C1012CB1-D862-4BAD-A05D-2A2C76D5977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88" name="Picture 87">
            <a:extLst>
              <a:ext uri="{FF2B5EF4-FFF2-40B4-BE49-F238E27FC236}">
                <a16:creationId xmlns:a16="http://schemas.microsoft.com/office/drawing/2014/main" id="{21E93066-09E5-413A-8070-237C2CD7732E}"/>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89" name="Picture 88">
            <a:extLst>
              <a:ext uri="{FF2B5EF4-FFF2-40B4-BE49-F238E27FC236}">
                <a16:creationId xmlns:a16="http://schemas.microsoft.com/office/drawing/2014/main" id="{5196AEB6-7919-4831-BB5B-79C09EDB2CB3}"/>
              </a:ext>
            </a:extLst>
          </p:cNvPr>
          <p:cNvPicPr>
            <a:picLocks noChangeAspect="1"/>
          </p:cNvPicPr>
          <p:nvPr/>
        </p:nvPicPr>
        <p:blipFill>
          <a:blip r:embed="rId8"/>
          <a:stretch>
            <a:fillRect/>
          </a:stretch>
        </p:blipFill>
        <p:spPr>
          <a:xfrm>
            <a:off x="3882001" y="-503957"/>
            <a:ext cx="359906" cy="218018"/>
          </a:xfrm>
          <a:prstGeom prst="rect">
            <a:avLst/>
          </a:prstGeom>
        </p:spPr>
      </p:pic>
      <p:sp>
        <p:nvSpPr>
          <p:cNvPr id="97" name="Rectangle: Rounded Corners 28">
            <a:extLst>
              <a:ext uri="{FF2B5EF4-FFF2-40B4-BE49-F238E27FC236}">
                <a16:creationId xmlns:a16="http://schemas.microsoft.com/office/drawing/2014/main" id="{79081DE3-25B1-4AC5-88E2-CA1A582D540E}"/>
              </a:ext>
            </a:extLst>
          </p:cNvPr>
          <p:cNvSpPr/>
          <p:nvPr/>
        </p:nvSpPr>
        <p:spPr>
          <a:xfrm>
            <a:off x="1354395" y="1183745"/>
            <a:ext cx="9509960" cy="2626256"/>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8" name="Group 97">
            <a:extLst>
              <a:ext uri="{FF2B5EF4-FFF2-40B4-BE49-F238E27FC236}">
                <a16:creationId xmlns:a16="http://schemas.microsoft.com/office/drawing/2014/main" id="{63858ED7-2267-4CC5-88D9-750AC4B510B7}"/>
              </a:ext>
            </a:extLst>
          </p:cNvPr>
          <p:cNvGrpSpPr/>
          <p:nvPr/>
        </p:nvGrpSpPr>
        <p:grpSpPr>
          <a:xfrm>
            <a:off x="4454334" y="4191000"/>
            <a:ext cx="3020323" cy="880242"/>
            <a:chOff x="4037538" y="4547895"/>
            <a:chExt cx="3021110" cy="880471"/>
          </a:xfrm>
        </p:grpSpPr>
        <p:sp>
          <p:nvSpPr>
            <p:cNvPr id="99"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Quesion1">
              <a:extLst>
                <a:ext uri="{FF2B5EF4-FFF2-40B4-BE49-F238E27FC236}">
                  <a16:creationId xmlns:a16="http://schemas.microsoft.com/office/drawing/2014/main" id="{C4425022-16BA-4BDD-9D76-C5A7629E652F}"/>
                </a:ext>
              </a:extLst>
            </p:cNvPr>
            <p:cNvSpPr txBox="1"/>
            <p:nvPr/>
          </p:nvSpPr>
          <p:spPr>
            <a:xfrm>
              <a:off x="4961679" y="4726520"/>
              <a:ext cx="1895428"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 name="Group 10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107"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108" name="TextBox 107"/>
          <p:cNvSpPr txBox="1"/>
          <p:nvPr/>
        </p:nvSpPr>
        <p:spPr>
          <a:xfrm>
            <a:off x="3543372" y="2186988"/>
            <a:ext cx="9284855" cy="584623"/>
          </a:xfrm>
          <a:prstGeom prst="rect">
            <a:avLst/>
          </a:prstGeom>
          <a:noFill/>
        </p:spPr>
        <p:txBody>
          <a:bodyPr wrap="square" rtlCol="0">
            <a:spAutoFit/>
          </a:bodyPr>
          <a:lstStyle/>
          <a:p>
            <a:pPr algn="ctr"/>
            <a:r>
              <a:rPr lang="en-US" sz="3199" b="1" dirty="0" err="1">
                <a:solidFill>
                  <a:srgbClr val="EE4036"/>
                </a:solidFill>
                <a:latin typeface="Times New Roman" panose="02020603050405020304" pitchFamily="18" charset="0"/>
                <a:sym typeface="Times New Roman"/>
              </a:rPr>
              <a:t>Bệnh</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mạn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tính</a:t>
            </a:r>
            <a:r>
              <a:rPr lang="en-US" sz="3199" b="1" dirty="0">
                <a:solidFill>
                  <a:srgbClr val="EE4036"/>
                </a:solidFill>
                <a:latin typeface="Times New Roman" panose="02020603050405020304" pitchFamily="18" charset="0"/>
                <a:sym typeface="Times New Roman"/>
              </a:rPr>
              <a:t> do HIV </a:t>
            </a:r>
            <a:r>
              <a:rPr lang="en-US" sz="3199" b="1" dirty="0" err="1">
                <a:solidFill>
                  <a:srgbClr val="EE4036"/>
                </a:solidFill>
                <a:latin typeface="Times New Roman" panose="02020603050405020304" pitchFamily="18" charset="0"/>
                <a:sym typeface="Times New Roman"/>
              </a:rPr>
              <a:t>gây</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ra.</a:t>
            </a:r>
            <a:endParaRPr lang="en-US" sz="3199" b="1" dirty="0">
              <a:solidFill>
                <a:srgbClr val="EE4036"/>
              </a:solidFill>
              <a:latin typeface="Times New Roman" panose="02020603050405020304" pitchFamily="18" charset="0"/>
              <a:sym typeface="Times New Roman"/>
            </a:endParaRPr>
          </a:p>
        </p:txBody>
      </p:sp>
      <p:sp>
        <p:nvSpPr>
          <p:cNvPr id="109" name="!!o3b">
            <a:extLst>
              <a:ext uri="{FF2B5EF4-FFF2-40B4-BE49-F238E27FC236}">
                <a16:creationId xmlns:a16="http://schemas.microsoft.com/office/drawing/2014/main" id="{727977B5-F189-4A81-8746-8651162923AF}"/>
              </a:ext>
            </a:extLst>
          </p:cNvPr>
          <p:cNvSpPr/>
          <p:nvPr/>
        </p:nvSpPr>
        <p:spPr>
          <a:xfrm>
            <a:off x="6051008" y="53721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0" name="!!o3c">
            <a:extLst>
              <a:ext uri="{FF2B5EF4-FFF2-40B4-BE49-F238E27FC236}">
                <a16:creationId xmlns:a16="http://schemas.microsoft.com/office/drawing/2014/main" id="{FF9E2E47-AF30-4140-9174-D1F1B2A7ACE4}"/>
              </a:ext>
            </a:extLst>
          </p:cNvPr>
          <p:cNvSpPr/>
          <p:nvPr/>
        </p:nvSpPr>
        <p:spPr>
          <a:xfrm>
            <a:off x="7221442" y="53721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1" name="!!o3a">
            <a:extLst>
              <a:ext uri="{FF2B5EF4-FFF2-40B4-BE49-F238E27FC236}">
                <a16:creationId xmlns:a16="http://schemas.microsoft.com/office/drawing/2014/main" id="{1966C6BC-5829-4F16-A504-4CE1C7609161}"/>
              </a:ext>
            </a:extLst>
          </p:cNvPr>
          <p:cNvSpPr/>
          <p:nvPr/>
        </p:nvSpPr>
        <p:spPr>
          <a:xfrm>
            <a:off x="4889227" y="53721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2" name="!!3a">
            <a:extLst>
              <a:ext uri="{FF2B5EF4-FFF2-40B4-BE49-F238E27FC236}">
                <a16:creationId xmlns:a16="http://schemas.microsoft.com/office/drawing/2014/main" id="{3AFE8AE5-A9AA-4637-A979-EE1B11736C0D}"/>
              </a:ext>
            </a:extLst>
          </p:cNvPr>
          <p:cNvSpPr txBox="1"/>
          <p:nvPr/>
        </p:nvSpPr>
        <p:spPr>
          <a:xfrm>
            <a:off x="5056135" y="5444594"/>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I</a:t>
            </a:r>
          </a:p>
        </p:txBody>
      </p:sp>
      <p:sp>
        <p:nvSpPr>
          <p:cNvPr id="113" name="!!3b">
            <a:extLst>
              <a:ext uri="{FF2B5EF4-FFF2-40B4-BE49-F238E27FC236}">
                <a16:creationId xmlns:a16="http://schemas.microsoft.com/office/drawing/2014/main" id="{1A273D81-3FC5-40F3-8DBC-43408EECA659}"/>
              </a:ext>
            </a:extLst>
          </p:cNvPr>
          <p:cNvSpPr txBox="1"/>
          <p:nvPr/>
        </p:nvSpPr>
        <p:spPr>
          <a:xfrm>
            <a:off x="6211475" y="5419401"/>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114" name="!!3c">
            <a:extLst>
              <a:ext uri="{FF2B5EF4-FFF2-40B4-BE49-F238E27FC236}">
                <a16:creationId xmlns:a16="http://schemas.microsoft.com/office/drawing/2014/main" id="{47834679-DA72-43D6-958F-A53074407007}"/>
              </a:ext>
            </a:extLst>
          </p:cNvPr>
          <p:cNvSpPr txBox="1"/>
          <p:nvPr/>
        </p:nvSpPr>
        <p:spPr>
          <a:xfrm>
            <a:off x="7381528" y="5419401"/>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115" name="!!o3c">
            <a:extLst>
              <a:ext uri="{FF2B5EF4-FFF2-40B4-BE49-F238E27FC236}">
                <a16:creationId xmlns:a16="http://schemas.microsoft.com/office/drawing/2014/main" id="{FF9E2E47-AF30-4140-9174-D1F1B2A7ACE4}"/>
              </a:ext>
            </a:extLst>
          </p:cNvPr>
          <p:cNvSpPr/>
          <p:nvPr/>
        </p:nvSpPr>
        <p:spPr>
          <a:xfrm>
            <a:off x="3732212" y="5372169"/>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6" name="!!3c">
            <a:extLst>
              <a:ext uri="{FF2B5EF4-FFF2-40B4-BE49-F238E27FC236}">
                <a16:creationId xmlns:a16="http://schemas.microsoft.com/office/drawing/2014/main" id="{47834679-DA72-43D6-958F-A53074407007}"/>
              </a:ext>
            </a:extLst>
          </p:cNvPr>
          <p:cNvSpPr txBox="1"/>
          <p:nvPr/>
        </p:nvSpPr>
        <p:spPr>
          <a:xfrm>
            <a:off x="3899119" y="5444594"/>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pic>
        <p:nvPicPr>
          <p:cNvPr id="6146" name="Picture 2" descr="5 Fake News sobre o HIV que Foram Derrubadas!"/>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48864" y="1295275"/>
            <a:ext cx="3997926" cy="2410314"/>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69"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70"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405430087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1"/>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 calcmode="lin" valueType="num">
                                      <p:cBhvr>
                                        <p:cTn id="7" dur="500" fill="hold"/>
                                        <p:tgtEl>
                                          <p:spTgt spid="112"/>
                                        </p:tgtEl>
                                        <p:attrNameLst>
                                          <p:attrName>ppt_w</p:attrName>
                                        </p:attrNameLst>
                                      </p:cBhvr>
                                      <p:tavLst>
                                        <p:tav tm="0">
                                          <p:val>
                                            <p:fltVal val="0"/>
                                          </p:val>
                                        </p:tav>
                                        <p:tav tm="100000">
                                          <p:val>
                                            <p:strVal val="#ppt_w"/>
                                          </p:val>
                                        </p:tav>
                                      </p:tavLst>
                                    </p:anim>
                                    <p:anim calcmode="lin" valueType="num">
                                      <p:cBhvr>
                                        <p:cTn id="8" dur="500" fill="hold"/>
                                        <p:tgtEl>
                                          <p:spTgt spid="112"/>
                                        </p:tgtEl>
                                        <p:attrNameLst>
                                          <p:attrName>ppt_h</p:attrName>
                                        </p:attrNameLst>
                                      </p:cBhvr>
                                      <p:tavLst>
                                        <p:tav tm="0">
                                          <p:val>
                                            <p:fltVal val="0"/>
                                          </p:val>
                                        </p:tav>
                                        <p:tav tm="100000">
                                          <p:val>
                                            <p:strVal val="#ppt_h"/>
                                          </p:val>
                                        </p:tav>
                                      </p:tavLst>
                                    </p:anim>
                                    <p:animEffect transition="in" filter="fade">
                                      <p:cBhvr>
                                        <p:cTn id="9" dur="500"/>
                                        <p:tgtEl>
                                          <p:spTgt spid="112"/>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2"/>
                                        </p:tgtEl>
                                      </p:cBhvr>
                                    </p:animEffect>
                                    <p:animScale>
                                      <p:cBhvr>
                                        <p:cTn id="12" dur="250" autoRev="1" fill="hold"/>
                                        <p:tgtEl>
                                          <p:spTgt spid="112"/>
                                        </p:tgtEl>
                                      </p:cBhvr>
                                      <p:by x="105000" y="105000"/>
                                    </p:animScale>
                                  </p:childTnLst>
                                </p:cTn>
                              </p:par>
                            </p:childTnLst>
                          </p:cTn>
                        </p:par>
                      </p:childTnLst>
                    </p:cTn>
                  </p:par>
                </p:childTnLst>
              </p:cTn>
              <p:nextCondLst>
                <p:cond evt="onClick" delay="0">
                  <p:tgtEl>
                    <p:spTgt spid="111"/>
                  </p:tgtEl>
                </p:cond>
              </p:nextCondLst>
            </p:seq>
            <p:seq concurrent="1" nextAc="seek">
              <p:cTn id="13" restart="whenNotActive" fill="hold" evtFilter="cancelBubble" nodeType="interactiveSeq">
                <p:stCondLst>
                  <p:cond evt="onClick" delay="0">
                    <p:tgtEl>
                      <p:spTgt spid="10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3"/>
                                        </p:tgtEl>
                                        <p:attrNameLst>
                                          <p:attrName>style.visibility</p:attrName>
                                        </p:attrNameLst>
                                      </p:cBhvr>
                                      <p:to>
                                        <p:strVal val="visible"/>
                                      </p:to>
                                    </p:set>
                                    <p:anim calcmode="lin" valueType="num">
                                      <p:cBhvr>
                                        <p:cTn id="18" dur="500" fill="hold"/>
                                        <p:tgtEl>
                                          <p:spTgt spid="113"/>
                                        </p:tgtEl>
                                        <p:attrNameLst>
                                          <p:attrName>ppt_w</p:attrName>
                                        </p:attrNameLst>
                                      </p:cBhvr>
                                      <p:tavLst>
                                        <p:tav tm="0">
                                          <p:val>
                                            <p:fltVal val="0"/>
                                          </p:val>
                                        </p:tav>
                                        <p:tav tm="100000">
                                          <p:val>
                                            <p:strVal val="#ppt_w"/>
                                          </p:val>
                                        </p:tav>
                                      </p:tavLst>
                                    </p:anim>
                                    <p:anim calcmode="lin" valueType="num">
                                      <p:cBhvr>
                                        <p:cTn id="19" dur="500" fill="hold"/>
                                        <p:tgtEl>
                                          <p:spTgt spid="113"/>
                                        </p:tgtEl>
                                        <p:attrNameLst>
                                          <p:attrName>ppt_h</p:attrName>
                                        </p:attrNameLst>
                                      </p:cBhvr>
                                      <p:tavLst>
                                        <p:tav tm="0">
                                          <p:val>
                                            <p:fltVal val="0"/>
                                          </p:val>
                                        </p:tav>
                                        <p:tav tm="100000">
                                          <p:val>
                                            <p:strVal val="#ppt_h"/>
                                          </p:val>
                                        </p:tav>
                                      </p:tavLst>
                                    </p:anim>
                                    <p:animEffect transition="in" filter="fade">
                                      <p:cBhvr>
                                        <p:cTn id="20" dur="500"/>
                                        <p:tgtEl>
                                          <p:spTgt spid="113"/>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3"/>
                                        </p:tgtEl>
                                      </p:cBhvr>
                                    </p:animEffect>
                                    <p:animScale>
                                      <p:cBhvr>
                                        <p:cTn id="23" dur="250" autoRev="1" fill="hold"/>
                                        <p:tgtEl>
                                          <p:spTgt spid="113"/>
                                        </p:tgtEl>
                                      </p:cBhvr>
                                      <p:by x="105000" y="105000"/>
                                    </p:animScale>
                                  </p:childTnLst>
                                </p:cTn>
                              </p:par>
                            </p:childTnLst>
                          </p:cTn>
                        </p:par>
                      </p:childTnLst>
                    </p:cTn>
                  </p:par>
                </p:childTnLst>
              </p:cTn>
              <p:nextCondLst>
                <p:cond evt="onClick" delay="0">
                  <p:tgtEl>
                    <p:spTgt spid="109"/>
                  </p:tgtEl>
                </p:cond>
              </p:nextCondLst>
            </p:seq>
            <p:seq concurrent="1" nextAc="seek">
              <p:cTn id="24" restart="whenNotActive" fill="hold" evtFilter="cancelBubble" nodeType="interactiveSeq">
                <p:stCondLst>
                  <p:cond evt="onClick" delay="0">
                    <p:tgtEl>
                      <p:spTgt spid="110"/>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4"/>
                                        </p:tgtEl>
                                        <p:attrNameLst>
                                          <p:attrName>style.visibility</p:attrName>
                                        </p:attrNameLst>
                                      </p:cBhvr>
                                      <p:to>
                                        <p:strVal val="visible"/>
                                      </p:to>
                                    </p:set>
                                    <p:anim calcmode="lin" valueType="num">
                                      <p:cBhvr>
                                        <p:cTn id="29" dur="500" fill="hold"/>
                                        <p:tgtEl>
                                          <p:spTgt spid="114"/>
                                        </p:tgtEl>
                                        <p:attrNameLst>
                                          <p:attrName>ppt_w</p:attrName>
                                        </p:attrNameLst>
                                      </p:cBhvr>
                                      <p:tavLst>
                                        <p:tav tm="0">
                                          <p:val>
                                            <p:fltVal val="0"/>
                                          </p:val>
                                        </p:tav>
                                        <p:tav tm="100000">
                                          <p:val>
                                            <p:strVal val="#ppt_w"/>
                                          </p:val>
                                        </p:tav>
                                      </p:tavLst>
                                    </p:anim>
                                    <p:anim calcmode="lin" valueType="num">
                                      <p:cBhvr>
                                        <p:cTn id="30" dur="500" fill="hold"/>
                                        <p:tgtEl>
                                          <p:spTgt spid="114"/>
                                        </p:tgtEl>
                                        <p:attrNameLst>
                                          <p:attrName>ppt_h</p:attrName>
                                        </p:attrNameLst>
                                      </p:cBhvr>
                                      <p:tavLst>
                                        <p:tav tm="0">
                                          <p:val>
                                            <p:fltVal val="0"/>
                                          </p:val>
                                        </p:tav>
                                        <p:tav tm="100000">
                                          <p:val>
                                            <p:strVal val="#ppt_h"/>
                                          </p:val>
                                        </p:tav>
                                      </p:tavLst>
                                    </p:anim>
                                    <p:animEffect transition="in" filter="fade">
                                      <p:cBhvr>
                                        <p:cTn id="31" dur="500"/>
                                        <p:tgtEl>
                                          <p:spTgt spid="114"/>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4"/>
                                        </p:tgtEl>
                                      </p:cBhvr>
                                    </p:animEffect>
                                    <p:animScale>
                                      <p:cBhvr>
                                        <p:cTn id="34" dur="250" autoRev="1" fill="hold"/>
                                        <p:tgtEl>
                                          <p:spTgt spid="114"/>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0"/>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58"/>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1"/>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49"/>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2"/>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3"/>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57"/>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54"/>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55"/>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56"/>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59"/>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62"/>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6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65"/>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66"/>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67"/>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76"/>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79"/>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77"/>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0"/>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1"/>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2"/>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3"/>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84"/>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85"/>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87"/>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86"/>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88"/>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89"/>
                                        </p:tgtEl>
                                        <p:attrNameLst>
                                          <p:attrName>ppt_x</p:attrName>
                                          <p:attrName>ppt_y</p:attrName>
                                        </p:attrNameLst>
                                      </p:cBhvr>
                                    </p:animMotion>
                                  </p:childTnLst>
                                </p:cTn>
                              </p:par>
                            </p:childTnLst>
                          </p:cTn>
                        </p:par>
                      </p:childTnLst>
                    </p:cTn>
                  </p:par>
                </p:childTnLst>
              </p:cTn>
              <p:nextCondLst>
                <p:cond evt="onClick" delay="0">
                  <p:tgtEl>
                    <p:spTgt spid="110"/>
                  </p:tgtEl>
                </p:cond>
              </p:nextCondLst>
            </p:seq>
            <p:seq concurrent="1" nextAc="seek">
              <p:cTn id="93" restart="whenNotActive" fill="hold" evtFilter="cancelBubble" nodeType="interactiveSeq">
                <p:stCondLst>
                  <p:cond evt="onClick" delay="0">
                    <p:tgtEl>
                      <p:spTgt spid="115"/>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16"/>
                                        </p:tgtEl>
                                        <p:attrNameLst>
                                          <p:attrName>style.visibility</p:attrName>
                                        </p:attrNameLst>
                                      </p:cBhvr>
                                      <p:to>
                                        <p:strVal val="visible"/>
                                      </p:to>
                                    </p:set>
                                    <p:anim calcmode="lin" valueType="num">
                                      <p:cBhvr>
                                        <p:cTn id="98" dur="500" fill="hold"/>
                                        <p:tgtEl>
                                          <p:spTgt spid="116"/>
                                        </p:tgtEl>
                                        <p:attrNameLst>
                                          <p:attrName>ppt_w</p:attrName>
                                        </p:attrNameLst>
                                      </p:cBhvr>
                                      <p:tavLst>
                                        <p:tav tm="0">
                                          <p:val>
                                            <p:fltVal val="0"/>
                                          </p:val>
                                        </p:tav>
                                        <p:tav tm="100000">
                                          <p:val>
                                            <p:strVal val="#ppt_w"/>
                                          </p:val>
                                        </p:tav>
                                      </p:tavLst>
                                    </p:anim>
                                    <p:anim calcmode="lin" valueType="num">
                                      <p:cBhvr>
                                        <p:cTn id="99" dur="500" fill="hold"/>
                                        <p:tgtEl>
                                          <p:spTgt spid="116"/>
                                        </p:tgtEl>
                                        <p:attrNameLst>
                                          <p:attrName>ppt_h</p:attrName>
                                        </p:attrNameLst>
                                      </p:cBhvr>
                                      <p:tavLst>
                                        <p:tav tm="0">
                                          <p:val>
                                            <p:fltVal val="0"/>
                                          </p:val>
                                        </p:tav>
                                        <p:tav tm="100000">
                                          <p:val>
                                            <p:strVal val="#ppt_h"/>
                                          </p:val>
                                        </p:tav>
                                      </p:tavLst>
                                    </p:anim>
                                    <p:animEffect transition="in" filter="fade">
                                      <p:cBhvr>
                                        <p:cTn id="100" dur="500"/>
                                        <p:tgtEl>
                                          <p:spTgt spid="116"/>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16"/>
                                        </p:tgtEl>
                                      </p:cBhvr>
                                    </p:animEffect>
                                    <p:animScale>
                                      <p:cBhvr>
                                        <p:cTn id="103" dur="250" autoRev="1" fill="hold"/>
                                        <p:tgtEl>
                                          <p:spTgt spid="116"/>
                                        </p:tgtEl>
                                      </p:cBhvr>
                                      <p:by x="105000" y="105000"/>
                                    </p:animScale>
                                  </p:childTnLst>
                                </p:cTn>
                              </p:par>
                            </p:childTnLst>
                          </p:cTn>
                        </p:par>
                      </p:childTnLst>
                    </p:cTn>
                  </p:par>
                </p:childTnLst>
              </p:cTn>
              <p:nextCondLst>
                <p:cond evt="onClick" delay="0">
                  <p:tgtEl>
                    <p:spTgt spid="115"/>
                  </p:tgtEl>
                </p:cond>
              </p:nextCondLst>
            </p:seq>
          </p:childTnLst>
        </p:cTn>
      </p:par>
    </p:tnLst>
    <p:bldLst>
      <p:bldP spid="112" grpId="0"/>
      <p:bldP spid="112" grpId="1"/>
      <p:bldP spid="113" grpId="0"/>
      <p:bldP spid="113" grpId="1"/>
      <p:bldP spid="114" grpId="0"/>
      <p:bldP spid="114" grpId="1"/>
      <p:bldP spid="116" grpId="0"/>
      <p:bldP spid="116"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1926</Words>
  <Application>Microsoft Office PowerPoint</Application>
  <PresentationFormat>Custom</PresentationFormat>
  <Paragraphs>211</Paragraphs>
  <Slides>31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Times New Roman</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38* MÔI TRƯỜNG VÀ CÁC NHÂN TỐ SINH THÁI</dc:title>
  <dc:creator>Administrator</dc:creator>
  <cp:lastModifiedBy>PC</cp:lastModifiedBy>
  <cp:revision>18</cp:revision>
  <dcterms:created xsi:type="dcterms:W3CDTF">2006-08-16T00:00:00Z</dcterms:created>
  <dcterms:modified xsi:type="dcterms:W3CDTF">2024-02-17T08:04:37Z</dcterms:modified>
  <dc:identifier>DAFlgk1s-HQ</dc:identifier>
</cp:coreProperties>
</file>