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87" r:id="rId2"/>
    <p:sldId id="288" r:id="rId3"/>
    <p:sldId id="289" r:id="rId4"/>
    <p:sldId id="290" r:id="rId5"/>
    <p:sldId id="291" r:id="rId6"/>
    <p:sldId id="292" r:id="rId7"/>
    <p:sldId id="293" r:id="rId8"/>
    <p:sldId id="294" r:id="rId9"/>
    <p:sldId id="295" r:id="rId10"/>
    <p:sldId id="296" r:id="rId11"/>
    <p:sldId id="256" r:id="rId12"/>
    <p:sldId id="257" r:id="rId13"/>
    <p:sldId id="259" r:id="rId14"/>
    <p:sldId id="284" r:id="rId15"/>
    <p:sldId id="258" r:id="rId16"/>
    <p:sldId id="285" r:id="rId17"/>
    <p:sldId id="262" r:id="rId18"/>
    <p:sldId id="263" r:id="rId19"/>
    <p:sldId id="264" r:id="rId20"/>
    <p:sldId id="261" r:id="rId21"/>
    <p:sldId id="266" r:id="rId22"/>
    <p:sldId id="267" r:id="rId23"/>
    <p:sldId id="268" r:id="rId24"/>
    <p:sldId id="265" r:id="rId25"/>
    <p:sldId id="269" r:id="rId26"/>
    <p:sldId id="286" r:id="rId27"/>
    <p:sldId id="270" r:id="rId28"/>
    <p:sldId id="271" r:id="rId29"/>
    <p:sldId id="272" r:id="rId30"/>
    <p:sldId id="273" r:id="rId31"/>
    <p:sldId id="274" r:id="rId32"/>
    <p:sldId id="275" r:id="rId33"/>
    <p:sldId id="276" r:id="rId34"/>
    <p:sldId id="277" r:id="rId35"/>
    <p:sldId id="279" r:id="rId36"/>
    <p:sldId id="280" r:id="rId37"/>
    <p:sldId id="282" r:id="rId38"/>
    <p:sldId id="283" r:id="rId39"/>
  </p:sldIdLst>
  <p:sldSz cx="12188825" cy="6858000"/>
  <p:notesSz cx="6858000" cy="9144000"/>
  <p:embeddedFontLst>
    <p:embeddedFont>
      <p:font typeface="Calibri" panose="020F0502020204030204" pitchFamily="34" charset="0"/>
      <p:regular r:id="rId41"/>
      <p:bold r:id="rId42"/>
      <p:italic r:id="rId43"/>
      <p:boldItalic r:id="rId44"/>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261"/>
    <a:srgbClr val="FC6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198" y="78"/>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46BA1-33E2-4B9E-90CF-1397FCF5679E}" type="datetimeFigureOut">
              <a:rPr lang="en-US" smtClean="0"/>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F35C7-7CA5-4B25-ACFB-981DB3F49954}" type="slidenum">
              <a:rPr lang="en-US" smtClean="0"/>
              <a:t>‹#›</a:t>
            </a:fld>
            <a:endParaRPr lang="en-US"/>
          </a:p>
        </p:txBody>
      </p:sp>
    </p:spTree>
    <p:extLst>
      <p:ext uri="{BB962C8B-B14F-4D97-AF65-F5344CB8AC3E}">
        <p14:creationId xmlns:p14="http://schemas.microsoft.com/office/powerpoint/2010/main" val="2330739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2</a:t>
            </a:fld>
            <a:endParaRPr lang="en-US"/>
          </a:p>
        </p:txBody>
      </p:sp>
    </p:spTree>
    <p:extLst>
      <p:ext uri="{BB962C8B-B14F-4D97-AF65-F5344CB8AC3E}">
        <p14:creationId xmlns:p14="http://schemas.microsoft.com/office/powerpoint/2010/main" val="3883061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3</a:t>
            </a:fld>
            <a:endParaRPr lang="en-US"/>
          </a:p>
        </p:txBody>
      </p:sp>
    </p:spTree>
    <p:extLst>
      <p:ext uri="{BB962C8B-B14F-4D97-AF65-F5344CB8AC3E}">
        <p14:creationId xmlns:p14="http://schemas.microsoft.com/office/powerpoint/2010/main" val="711415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6</a:t>
            </a:fld>
            <a:endParaRPr lang="en-US"/>
          </a:p>
        </p:txBody>
      </p:sp>
    </p:spTree>
    <p:extLst>
      <p:ext uri="{BB962C8B-B14F-4D97-AF65-F5344CB8AC3E}">
        <p14:creationId xmlns:p14="http://schemas.microsoft.com/office/powerpoint/2010/main" val="1507982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7</a:t>
            </a:fld>
            <a:endParaRPr lang="en-US"/>
          </a:p>
        </p:txBody>
      </p:sp>
    </p:spTree>
    <p:extLst>
      <p:ext uri="{BB962C8B-B14F-4D97-AF65-F5344CB8AC3E}">
        <p14:creationId xmlns:p14="http://schemas.microsoft.com/office/powerpoint/2010/main" val="67738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8</a:t>
            </a:fld>
            <a:endParaRPr lang="en-US"/>
          </a:p>
        </p:txBody>
      </p:sp>
    </p:spTree>
    <p:extLst>
      <p:ext uri="{BB962C8B-B14F-4D97-AF65-F5344CB8AC3E}">
        <p14:creationId xmlns:p14="http://schemas.microsoft.com/office/powerpoint/2010/main" val="2562782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9</a:t>
            </a:fld>
            <a:endParaRPr lang="en-US"/>
          </a:p>
        </p:txBody>
      </p:sp>
    </p:spTree>
    <p:extLst>
      <p:ext uri="{BB962C8B-B14F-4D97-AF65-F5344CB8AC3E}">
        <p14:creationId xmlns:p14="http://schemas.microsoft.com/office/powerpoint/2010/main" val="241480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10</a:t>
            </a:fld>
            <a:endParaRPr lang="en-US"/>
          </a:p>
        </p:txBody>
      </p:sp>
    </p:spTree>
    <p:extLst>
      <p:ext uri="{BB962C8B-B14F-4D97-AF65-F5344CB8AC3E}">
        <p14:creationId xmlns:p14="http://schemas.microsoft.com/office/powerpoint/2010/main" val="1615872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629434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936153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987493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58455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312382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589894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59342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748842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910540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29455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smtClean="0"/>
              <a:t>Click to edit Master title style</a:t>
            </a:r>
            <a:endParaRPr lang="en-US"/>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smtClean="0"/>
              <a:t>Click to edit Master title style</a:t>
            </a:r>
            <a:endParaRPr lang="en-US"/>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2/17/2024</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notesSlide" Target="../notesSlides/notesSlide7.xml"/><Relationship Id="rId16" Type="http://schemas.openxmlformats.org/officeDocument/2006/relationships/image" Target="../media/image24.jpeg"/><Relationship Id="rId20" Type="http://schemas.openxmlformats.org/officeDocument/2006/relationships/image" Target="../media/image10.svg"/><Relationship Id="rId1" Type="http://schemas.openxmlformats.org/officeDocument/2006/relationships/slideLayout" Target="../slideLayouts/slideLayout2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0.jpe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7.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7.xml"/><Relationship Id="rId3" Type="http://schemas.openxmlformats.org/officeDocument/2006/relationships/audio" Target="../media/audio1.wav"/><Relationship Id="rId7" Type="http://schemas.openxmlformats.org/officeDocument/2006/relationships/image" Target="../media/image7.png"/><Relationship Id="rId12" Type="http://schemas.openxmlformats.org/officeDocument/2006/relationships/slide" Target="slide8.xml"/><Relationship Id="rId17" Type="http://schemas.openxmlformats.org/officeDocument/2006/relationships/slide" Target="slide10.xml"/><Relationship Id="rId2" Type="http://schemas.openxmlformats.org/officeDocument/2006/relationships/notesSlide" Target="../notesSlides/notesSlide1.xml"/><Relationship Id="rId16" Type="http://schemas.openxmlformats.org/officeDocument/2006/relationships/slide" Target="slide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slide" Target="slide4.xml"/><Relationship Id="rId5" Type="http://schemas.openxmlformats.org/officeDocument/2006/relationships/image" Target="../media/image2.svg"/><Relationship Id="rId15" Type="http://schemas.openxmlformats.org/officeDocument/2006/relationships/slide" Target="slide5.xml"/><Relationship Id="rId10"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33.png"/><Relationship Id="rId7" Type="http://schemas.openxmlformats.org/officeDocument/2006/relationships/image" Target="../media/image46.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45.png"/><Relationship Id="rId10" Type="http://schemas.openxmlformats.org/officeDocument/2006/relationships/image" Target="../media/image28.svg"/><Relationship Id="rId4" Type="http://schemas.openxmlformats.org/officeDocument/2006/relationships/image" Target="../media/image44.jpeg"/><Relationship Id="rId9"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notesSlide" Target="../notesSlides/notesSlide2.xml"/><Relationship Id="rId16" Type="http://schemas.openxmlformats.org/officeDocument/2006/relationships/image" Target="../media/image20.png"/><Relationship Id="rId20" Type="http://schemas.openxmlformats.org/officeDocument/2006/relationships/image" Target="../media/image10.svg"/><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1.png"/><Relationship Id="rId2" Type="http://schemas.openxmlformats.org/officeDocument/2006/relationships/audio" Target="../media/audio1.wav"/><Relationship Id="rId16" Type="http://schemas.openxmlformats.org/officeDocument/2006/relationships/slide" Target="slide2.xml"/><Relationship Id="rId1" Type="http://schemas.openxmlformats.org/officeDocument/2006/relationships/slideLayout" Target="../slideLayouts/slideLayout1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slide" Target="slide11.xml"/><Relationship Id="rId10" Type="http://schemas.openxmlformats.org/officeDocument/2006/relationships/image" Target="../media/image15.png"/><Relationship Id="rId19" Type="http://schemas.openxmlformats.org/officeDocument/2006/relationships/image" Target="../media/image10.svg"/><Relationship Id="rId4" Type="http://schemas.openxmlformats.org/officeDocument/2006/relationships/image" Target="../media/image8.sv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11.xml"/><Relationship Id="rId3" Type="http://schemas.openxmlformats.org/officeDocument/2006/relationships/image" Target="../media/image9.png"/><Relationship Id="rId21" Type="http://schemas.openxmlformats.org/officeDocument/2006/relationships/image" Target="../media/image10.svg"/><Relationship Id="rId7" Type="http://schemas.openxmlformats.org/officeDocument/2006/relationships/image" Target="../media/image11.png"/><Relationship Id="rId12" Type="http://schemas.openxmlformats.org/officeDocument/2006/relationships/image" Target="../media/image16.png"/><Relationship Id="rId17" Type="http://schemas.microsoft.com/office/2007/relationships/hdphoto" Target="../media/hdphoto1.wdp"/><Relationship Id="rId2" Type="http://schemas.openxmlformats.org/officeDocument/2006/relationships/audio" Target="../media/audio1.wav"/><Relationship Id="rId16" Type="http://schemas.openxmlformats.org/officeDocument/2006/relationships/image" Target="../media/image22.png"/><Relationship Id="rId20" Type="http://schemas.openxmlformats.org/officeDocument/2006/relationships/image" Target="../media/image21.png"/><Relationship Id="rId1" Type="http://schemas.openxmlformats.org/officeDocument/2006/relationships/slideLayout" Target="../slideLayouts/slideLayout1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slide" Target="slide2.xml"/><Relationship Id="rId9" Type="http://schemas.openxmlformats.org/officeDocument/2006/relationships/image" Target="../media/image1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3.xml"/><Relationship Id="rId16" Type="http://schemas.openxmlformats.org/officeDocument/2006/relationships/slide" Target="slide11.xml"/><Relationship Id="rId1" Type="http://schemas.openxmlformats.org/officeDocument/2006/relationships/slideLayout" Target="../slideLayouts/slideLayout1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notesSlide" Target="../notesSlides/notesSlide4.xml"/><Relationship Id="rId16" Type="http://schemas.openxmlformats.org/officeDocument/2006/relationships/image" Target="../media/image23.gif"/><Relationship Id="rId20" Type="http://schemas.openxmlformats.org/officeDocument/2006/relationships/image" Target="../media/image10.svg"/><Relationship Id="rId1" Type="http://schemas.openxmlformats.org/officeDocument/2006/relationships/slideLayout" Target="../slideLayouts/slideLayout1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5.xml"/><Relationship Id="rId16" Type="http://schemas.openxmlformats.org/officeDocument/2006/relationships/slide" Target="slide11.xml"/><Relationship Id="rId1" Type="http://schemas.openxmlformats.org/officeDocument/2006/relationships/slideLayout" Target="../slideLayouts/slideLayout1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6.xml"/><Relationship Id="rId16" Type="http://schemas.openxmlformats.org/officeDocument/2006/relationships/slide" Target="slide11.xml"/><Relationship Id="rId1" Type="http://schemas.openxmlformats.org/officeDocument/2006/relationships/slideLayout" Target="../slideLayouts/slideLayout2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Rounded Corners 115">
            <a:extLst>
              <a:ext uri="{FF2B5EF4-FFF2-40B4-BE49-F238E27FC236}">
                <a16:creationId xmlns:a16="http://schemas.microsoft.com/office/drawing/2014/main" id="{82F53C26-248E-4AEB-9999-D41DB034BA6C}"/>
              </a:ext>
            </a:extLst>
          </p:cNvPr>
          <p:cNvSpPr/>
          <p:nvPr/>
        </p:nvSpPr>
        <p:spPr>
          <a:xfrm>
            <a:off x="2986380" y="2933608"/>
            <a:ext cx="5947012" cy="844826"/>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3502155" y="3002078"/>
            <a:ext cx="5009427" cy="707886"/>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GIẢI MÃ Ô CHỮ</a:t>
            </a: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165751" y="3038218"/>
            <a:ext cx="641050" cy="638320"/>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111153" y="3038218"/>
            <a:ext cx="641050" cy="638320"/>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10" name="Picture 6"/>
          <p:cNvPicPr>
            <a:picLocks noChangeAspect="1"/>
          </p:cNvPicPr>
          <p:nvPr/>
        </p:nvPicPr>
        <p:blipFill>
          <a:blip r:embed="rId4"/>
          <a:srcRect l="64771" t="21970"/>
          <a:stretch>
            <a:fillRect/>
          </a:stretch>
        </p:blipFill>
        <p:spPr>
          <a:xfrm rot="5400000">
            <a:off x="731712" y="3510299"/>
            <a:ext cx="2579014" cy="4721908"/>
          </a:xfrm>
          <a:prstGeom prst="rect">
            <a:avLst/>
          </a:prstGeom>
        </p:spPr>
      </p:pic>
      <p:grpSp>
        <p:nvGrpSpPr>
          <p:cNvPr id="11" name="Group 7"/>
          <p:cNvGrpSpPr/>
          <p:nvPr/>
        </p:nvGrpSpPr>
        <p:grpSpPr>
          <a:xfrm>
            <a:off x="414456" y="544646"/>
            <a:ext cx="556781" cy="562926"/>
            <a:chOff x="0" y="0"/>
            <a:chExt cx="489869" cy="461803"/>
          </a:xfrm>
        </p:grpSpPr>
        <p:sp>
          <p:nvSpPr>
            <p:cNvPr id="12" name="AutoShape 8"/>
            <p:cNvSpPr/>
            <p:nvPr/>
          </p:nvSpPr>
          <p:spPr>
            <a:xfrm>
              <a:off x="0" y="0"/>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3" name="AutoShape 9"/>
            <p:cNvSpPr/>
            <p:nvPr/>
          </p:nvSpPr>
          <p:spPr>
            <a:xfrm>
              <a:off x="0" y="205275"/>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4" name="AutoShape 10"/>
            <p:cNvSpPr/>
            <p:nvPr/>
          </p:nvSpPr>
          <p:spPr>
            <a:xfrm>
              <a:off x="0" y="410931"/>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grpSp>
      <p:pic>
        <p:nvPicPr>
          <p:cNvPr id="15" name="Picture 13"/>
          <p:cNvPicPr>
            <a:picLocks noChangeAspect="1"/>
          </p:cNvPicPr>
          <p:nvPr/>
        </p:nvPicPr>
        <p:blipFill>
          <a:blip r:embed="rId5"/>
          <a:srcRect/>
          <a:stretch>
            <a:fillRect/>
          </a:stretch>
        </p:blipFill>
        <p:spPr>
          <a:xfrm rot="-7094170">
            <a:off x="9686098" y="-2383812"/>
            <a:ext cx="4637141" cy="4769409"/>
          </a:xfrm>
          <a:prstGeom prst="rect">
            <a:avLst/>
          </a:prstGeom>
        </p:spPr>
      </p:pic>
      <p:sp>
        <p:nvSpPr>
          <p:cNvPr id="16" name="!!1a">
            <a:extLst>
              <a:ext uri="{FF2B5EF4-FFF2-40B4-BE49-F238E27FC236}">
                <a16:creationId xmlns:a16="http://schemas.microsoft.com/office/drawing/2014/main" id="{65DA152C-4C6C-4037-B246-7F8E64CF95AF}"/>
              </a:ext>
            </a:extLst>
          </p:cNvPr>
          <p:cNvSpPr txBox="1"/>
          <p:nvPr/>
        </p:nvSpPr>
        <p:spPr>
          <a:xfrm>
            <a:off x="1173424" y="397783"/>
            <a:ext cx="10056564" cy="2369238"/>
          </a:xfrm>
          <a:prstGeom prst="rect">
            <a:avLst/>
          </a:prstGeom>
          <a:noFill/>
        </p:spPr>
        <p:txBody>
          <a:bodyPr wrap="square" rtlCol="0">
            <a:spAutoFit/>
          </a:bodyPr>
          <a:lstStyle/>
          <a:p>
            <a:pPr algn="ctr"/>
            <a:r>
              <a:rPr lang="en-US" sz="2800" b="1" dirty="0">
                <a:solidFill>
                  <a:srgbClr val="FC6E5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KHTN 8</a:t>
            </a:r>
          </a:p>
          <a:p>
            <a:pPr algn="ctr"/>
            <a:r>
              <a:rPr lang="en-US" sz="5998" b="1" dirty="0">
                <a:solidFill>
                  <a:srgbClr val="FC6E5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MÔI TRƯỜNG VÀ CÁC NHÂN TỐ SINH THÁI</a:t>
            </a:r>
            <a:endParaRPr lang="vi-VN" sz="5998" b="1" dirty="0">
              <a:solidFill>
                <a:srgbClr val="FC6E5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1a">
            <a:extLst>
              <a:ext uri="{FF2B5EF4-FFF2-40B4-BE49-F238E27FC236}">
                <a16:creationId xmlns:a16="http://schemas.microsoft.com/office/drawing/2014/main" id="{65DA152C-4C6C-4037-B246-7F8E64CF95AF}"/>
              </a:ext>
            </a:extLst>
          </p:cNvPr>
          <p:cNvSpPr txBox="1"/>
          <p:nvPr/>
        </p:nvSpPr>
        <p:spPr>
          <a:xfrm>
            <a:off x="545050" y="3928818"/>
            <a:ext cx="11313312" cy="2307683"/>
          </a:xfrm>
          <a:prstGeom prst="rect">
            <a:avLst/>
          </a:prstGeom>
          <a:noFill/>
        </p:spPr>
        <p:txBody>
          <a:bodyPr wrap="square" rtlCol="0">
            <a:spAutoFit/>
          </a:bodyPr>
          <a:lstStyle/>
          <a:p>
            <a:pPr algn="ct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Chọn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1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tham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gia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trả</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lời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điền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vào</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hoàn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tất</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8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tìm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ra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từ</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khóa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của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a:t>
            </a:r>
          </a:p>
          <a:p>
            <a:pPr algn="ctr">
              <a:lnSpc>
                <a:spcPct val="150000"/>
              </a:lnSpc>
            </a:pPr>
            <a:r>
              <a:rPr lang="en-US" sz="2399" b="1" dirty="0" err="1">
                <a:solidFill>
                  <a:schemeClr val="accent3">
                    <a:lumMod val="75000"/>
                  </a:schemeClr>
                </a:solidFill>
                <a:latin typeface="Times New Roman" panose="02020603050405020304" pitchFamily="18" charset="0"/>
              </a:rPr>
              <a:t>Câu</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trả</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lời</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+1đ</a:t>
            </a:r>
          </a:p>
          <a:p>
            <a:pPr algn="ctr">
              <a:lnSpc>
                <a:spcPct val="150000"/>
              </a:lnSpc>
            </a:pPr>
            <a:r>
              <a:rPr lang="en-US" sz="2399" b="1" dirty="0" err="1">
                <a:solidFill>
                  <a:schemeClr val="accent3">
                    <a:lumMod val="75000"/>
                  </a:schemeClr>
                </a:solidFill>
                <a:latin typeface="Times New Roman" panose="02020603050405020304" pitchFamily="18" charset="0"/>
              </a:rPr>
              <a:t>Từ</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khóa</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+3đ</a:t>
            </a:r>
          </a:p>
        </p:txBody>
      </p:sp>
    </p:spTree>
    <p:extLst>
      <p:ext uri="{BB962C8B-B14F-4D97-AF65-F5344CB8AC3E}">
        <p14:creationId xmlns:p14="http://schemas.microsoft.com/office/powerpoint/2010/main" val="31681692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1250" fill="hold"/>
                                        <p:tgtEl>
                                          <p:spTgt spid="116"/>
                                        </p:tgtEl>
                                        <p:attrNameLst>
                                          <p:attrName>ppt_x</p:attrName>
                                        </p:attrNameLst>
                                      </p:cBhvr>
                                      <p:tavLst>
                                        <p:tav tm="0">
                                          <p:val>
                                            <p:strVal val="#ppt_x"/>
                                          </p:val>
                                        </p:tav>
                                        <p:tav tm="100000">
                                          <p:val>
                                            <p:strVal val="#ppt_x"/>
                                          </p:val>
                                        </p:tav>
                                      </p:tavLst>
                                    </p:anim>
                                    <p:anim calcmode="lin" valueType="num">
                                      <p:cBhvr additive="base">
                                        <p:cTn id="8" dur="1250" fill="hold"/>
                                        <p:tgtEl>
                                          <p:spTgt spid="116"/>
                                        </p:tgtEl>
                                        <p:attrNameLst>
                                          <p:attrName>ppt_y</p:attrName>
                                        </p:attrNameLst>
                                      </p:cBhvr>
                                      <p:tavLst>
                                        <p:tav tm="0">
                                          <p:val>
                                            <p:strVal val="1+#ppt_h/2"/>
                                          </p:val>
                                        </p:tav>
                                        <p:tav tm="100000">
                                          <p:val>
                                            <p:strVal val="#ppt_y"/>
                                          </p:val>
                                        </p:tav>
                                      </p:tavLst>
                                    </p:anim>
                                  </p:childTnLst>
                                </p:cTn>
                              </p:par>
                              <p:par>
                                <p:cTn id="9" presetID="22" presetClass="entr" presetSubtype="4" fill="hold" grpId="2"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par>
                                <p:cTn id="12" presetID="2" presetClass="entr" presetSubtype="4" fill="hold" grpId="1" nodeType="withEffect">
                                  <p:stCondLst>
                                    <p:cond delay="0"/>
                                  </p:stCondLst>
                                  <p:childTnLst>
                                    <p:set>
                                      <p:cBhvr>
                                        <p:cTn id="13" dur="1" fill="hold">
                                          <p:stCondLst>
                                            <p:cond delay="0"/>
                                          </p:stCondLst>
                                        </p:cTn>
                                        <p:tgtEl>
                                          <p:spTgt spid="117"/>
                                        </p:tgtEl>
                                        <p:attrNameLst>
                                          <p:attrName>style.visibility</p:attrName>
                                        </p:attrNameLst>
                                      </p:cBhvr>
                                      <p:to>
                                        <p:strVal val="visible"/>
                                      </p:to>
                                    </p:set>
                                    <p:anim calcmode="lin" valueType="num">
                                      <p:cBhvr additive="base">
                                        <p:cTn id="14" dur="1250" fill="hold"/>
                                        <p:tgtEl>
                                          <p:spTgt spid="117"/>
                                        </p:tgtEl>
                                        <p:attrNameLst>
                                          <p:attrName>ppt_x</p:attrName>
                                        </p:attrNameLst>
                                      </p:cBhvr>
                                      <p:tavLst>
                                        <p:tav tm="0">
                                          <p:val>
                                            <p:strVal val="#ppt_x"/>
                                          </p:val>
                                        </p:tav>
                                        <p:tav tm="100000">
                                          <p:val>
                                            <p:strVal val="#ppt_x"/>
                                          </p:val>
                                        </p:tav>
                                      </p:tavLst>
                                    </p:anim>
                                    <p:anim calcmode="lin" valueType="num">
                                      <p:cBhvr additive="base">
                                        <p:cTn id="15" dur="1250" fill="hold"/>
                                        <p:tgtEl>
                                          <p:spTgt spid="1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5"/>
                                        </p:tgtEl>
                                        <p:attrNameLst>
                                          <p:attrName>style.visibility</p:attrName>
                                        </p:attrNameLst>
                                      </p:cBhvr>
                                      <p:to>
                                        <p:strVal val="visible"/>
                                      </p:to>
                                    </p:set>
                                    <p:anim calcmode="lin" valueType="num">
                                      <p:cBhvr additive="base">
                                        <p:cTn id="18" dur="1250" fill="hold"/>
                                        <p:tgtEl>
                                          <p:spTgt spid="125"/>
                                        </p:tgtEl>
                                        <p:attrNameLst>
                                          <p:attrName>ppt_x</p:attrName>
                                        </p:attrNameLst>
                                      </p:cBhvr>
                                      <p:tavLst>
                                        <p:tav tm="0">
                                          <p:val>
                                            <p:strVal val="#ppt_x"/>
                                          </p:val>
                                        </p:tav>
                                        <p:tav tm="100000">
                                          <p:val>
                                            <p:strVal val="#ppt_x"/>
                                          </p:val>
                                        </p:tav>
                                      </p:tavLst>
                                    </p:anim>
                                    <p:anim calcmode="lin" valueType="num">
                                      <p:cBhvr additive="base">
                                        <p:cTn id="19" dur="1250" fill="hold"/>
                                        <p:tgtEl>
                                          <p:spTgt spid="125"/>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additive="base">
                                        <p:cTn id="22" dur="1250" fill="hold"/>
                                        <p:tgtEl>
                                          <p:spTgt spid="129"/>
                                        </p:tgtEl>
                                        <p:attrNameLst>
                                          <p:attrName>ppt_x</p:attrName>
                                        </p:attrNameLst>
                                      </p:cBhvr>
                                      <p:tavLst>
                                        <p:tav tm="0">
                                          <p:val>
                                            <p:strVal val="#ppt_x"/>
                                          </p:val>
                                        </p:tav>
                                        <p:tav tm="100000">
                                          <p:val>
                                            <p:strVal val="#ppt_x"/>
                                          </p:val>
                                        </p:tav>
                                      </p:tavLst>
                                    </p:anim>
                                    <p:anim calcmode="lin" valueType="num">
                                      <p:cBhvr additive="base">
                                        <p:cTn id="23" dur="1250" fill="hold"/>
                                        <p:tgtEl>
                                          <p:spTgt spid="129"/>
                                        </p:tgtEl>
                                        <p:attrNameLst>
                                          <p:attrName>ppt_y</p:attrName>
                                        </p:attrNameLst>
                                      </p:cBhvr>
                                      <p:tavLst>
                                        <p:tav tm="0">
                                          <p:val>
                                            <p:strVal val="1+#ppt_h/2"/>
                                          </p:val>
                                        </p:tav>
                                        <p:tav tm="100000">
                                          <p:val>
                                            <p:strVal val="#ppt_y"/>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Effect transition="in" filter="fade">
                                      <p:cBhvr>
                                        <p:cTn id="28" dur="1000"/>
                                        <p:tgtEl>
                                          <p:spTgt spid="17"/>
                                        </p:tgtEl>
                                      </p:cBhvr>
                                    </p:animEffect>
                                  </p:childTnLst>
                                </p:cTn>
                              </p:par>
                            </p:childTnLst>
                          </p:cTn>
                        </p:par>
                        <p:par>
                          <p:cTn id="29" fill="hold">
                            <p:stCondLst>
                              <p:cond delay="1250"/>
                            </p:stCondLst>
                            <p:childTnLst>
                              <p:par>
                                <p:cTn id="30" presetID="32" presetClass="emph" presetSubtype="0" repeatCount="4000" fill="hold" grpId="2" nodeType="afterEffect">
                                  <p:stCondLst>
                                    <p:cond delay="0"/>
                                  </p:stCondLst>
                                  <p:childTnLst>
                                    <p:animRot by="120000">
                                      <p:cBhvr>
                                        <p:cTn id="31" dur="100" fill="hold">
                                          <p:stCondLst>
                                            <p:cond delay="0"/>
                                          </p:stCondLst>
                                        </p:cTn>
                                        <p:tgtEl>
                                          <p:spTgt spid="116"/>
                                        </p:tgtEl>
                                        <p:attrNameLst>
                                          <p:attrName>r</p:attrName>
                                        </p:attrNameLst>
                                      </p:cBhvr>
                                    </p:animRot>
                                    <p:animRot by="-240000">
                                      <p:cBhvr>
                                        <p:cTn id="32" dur="200" fill="hold">
                                          <p:stCondLst>
                                            <p:cond delay="200"/>
                                          </p:stCondLst>
                                        </p:cTn>
                                        <p:tgtEl>
                                          <p:spTgt spid="116"/>
                                        </p:tgtEl>
                                        <p:attrNameLst>
                                          <p:attrName>r</p:attrName>
                                        </p:attrNameLst>
                                      </p:cBhvr>
                                    </p:animRot>
                                    <p:animRot by="240000">
                                      <p:cBhvr>
                                        <p:cTn id="33" dur="200" fill="hold">
                                          <p:stCondLst>
                                            <p:cond delay="400"/>
                                          </p:stCondLst>
                                        </p:cTn>
                                        <p:tgtEl>
                                          <p:spTgt spid="116"/>
                                        </p:tgtEl>
                                        <p:attrNameLst>
                                          <p:attrName>r</p:attrName>
                                        </p:attrNameLst>
                                      </p:cBhvr>
                                    </p:animRot>
                                    <p:animRot by="-240000">
                                      <p:cBhvr>
                                        <p:cTn id="34" dur="200" fill="hold">
                                          <p:stCondLst>
                                            <p:cond delay="600"/>
                                          </p:stCondLst>
                                        </p:cTn>
                                        <p:tgtEl>
                                          <p:spTgt spid="116"/>
                                        </p:tgtEl>
                                        <p:attrNameLst>
                                          <p:attrName>r</p:attrName>
                                        </p:attrNameLst>
                                      </p:cBhvr>
                                    </p:animRot>
                                    <p:animRot by="120000">
                                      <p:cBhvr>
                                        <p:cTn id="35" dur="200" fill="hold">
                                          <p:stCondLst>
                                            <p:cond delay="800"/>
                                          </p:stCondLst>
                                        </p:cTn>
                                        <p:tgtEl>
                                          <p:spTgt spid="116"/>
                                        </p:tgtEl>
                                        <p:attrNameLst>
                                          <p:attrName>r</p:attrName>
                                        </p:attrNameLst>
                                      </p:cBhvr>
                                    </p:animRot>
                                  </p:childTnLst>
                                </p:cTn>
                              </p:par>
                            </p:childTnLst>
                          </p:cTn>
                        </p:par>
                        <p:par>
                          <p:cTn id="36" fill="hold">
                            <p:stCondLst>
                              <p:cond delay="5250"/>
                            </p:stCondLst>
                            <p:childTnLst>
                              <p:par>
                                <p:cTn id="37" presetID="32" presetClass="emph" presetSubtype="0" repeatCount="4000" fill="hold" nodeType="afterEffect">
                                  <p:stCondLst>
                                    <p:cond delay="0"/>
                                  </p:stCondLst>
                                  <p:childTnLst>
                                    <p:animRot by="120000">
                                      <p:cBhvr>
                                        <p:cTn id="38" dur="100" fill="hold">
                                          <p:stCondLst>
                                            <p:cond delay="0"/>
                                          </p:stCondLst>
                                        </p:cTn>
                                        <p:tgtEl>
                                          <p:spTgt spid="129"/>
                                        </p:tgtEl>
                                        <p:attrNameLst>
                                          <p:attrName>r</p:attrName>
                                        </p:attrNameLst>
                                      </p:cBhvr>
                                    </p:animRot>
                                    <p:animRot by="-240000">
                                      <p:cBhvr>
                                        <p:cTn id="39" dur="200" fill="hold">
                                          <p:stCondLst>
                                            <p:cond delay="200"/>
                                          </p:stCondLst>
                                        </p:cTn>
                                        <p:tgtEl>
                                          <p:spTgt spid="129"/>
                                        </p:tgtEl>
                                        <p:attrNameLst>
                                          <p:attrName>r</p:attrName>
                                        </p:attrNameLst>
                                      </p:cBhvr>
                                    </p:animRot>
                                    <p:animRot by="240000">
                                      <p:cBhvr>
                                        <p:cTn id="40" dur="200" fill="hold">
                                          <p:stCondLst>
                                            <p:cond delay="400"/>
                                          </p:stCondLst>
                                        </p:cTn>
                                        <p:tgtEl>
                                          <p:spTgt spid="129"/>
                                        </p:tgtEl>
                                        <p:attrNameLst>
                                          <p:attrName>r</p:attrName>
                                        </p:attrNameLst>
                                      </p:cBhvr>
                                    </p:animRot>
                                    <p:animRot by="-240000">
                                      <p:cBhvr>
                                        <p:cTn id="41" dur="200" fill="hold">
                                          <p:stCondLst>
                                            <p:cond delay="600"/>
                                          </p:stCondLst>
                                        </p:cTn>
                                        <p:tgtEl>
                                          <p:spTgt spid="129"/>
                                        </p:tgtEl>
                                        <p:attrNameLst>
                                          <p:attrName>r</p:attrName>
                                        </p:attrNameLst>
                                      </p:cBhvr>
                                    </p:animRot>
                                    <p:animRot by="120000">
                                      <p:cBhvr>
                                        <p:cTn id="42" dur="200" fill="hold">
                                          <p:stCondLst>
                                            <p:cond delay="800"/>
                                          </p:stCondLst>
                                        </p:cTn>
                                        <p:tgtEl>
                                          <p:spTgt spid="129"/>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1.875E-6 1.85185E-6 L 0.00117 -0.54607 " pathEditMode="relative" rAng="0" ptsTypes="AA">
                                      <p:cBhvr>
                                        <p:cTn id="46" dur="2000" fill="hold"/>
                                        <p:tgtEl>
                                          <p:spTgt spid="116"/>
                                        </p:tgtEl>
                                        <p:attrNameLst>
                                          <p:attrName>ppt_x</p:attrName>
                                          <p:attrName>ppt_y</p:attrName>
                                        </p:attrNameLst>
                                      </p:cBhvr>
                                      <p:rCtr x="52" y="-27315"/>
                                    </p:animMotion>
                                  </p:childTnLst>
                                </p:cTn>
                              </p:par>
                              <p:par>
                                <p:cTn id="47" presetID="42" presetClass="path" presetSubtype="0" accel="50000" decel="50000" fill="hold" grpId="0" nodeType="withEffect">
                                  <p:stCondLst>
                                    <p:cond delay="0"/>
                                  </p:stCondLst>
                                  <p:childTnLst>
                                    <p:animMotion origin="layout" path="M 3.32378E-6 -1.85185E-6 L 0.00416 -0.55185 " pathEditMode="relative" rAng="0" ptsTypes="AA">
                                      <p:cBhvr>
                                        <p:cTn id="48" dur="2000" fill="hold"/>
                                        <p:tgtEl>
                                          <p:spTgt spid="117"/>
                                        </p:tgtEl>
                                        <p:attrNameLst>
                                          <p:attrName>ppt_x</p:attrName>
                                          <p:attrName>ppt_y</p:attrName>
                                        </p:attrNameLst>
                                      </p:cBhvr>
                                      <p:rCtr x="208" y="-27593"/>
                                    </p:animMotion>
                                  </p:childTnLst>
                                </p:cTn>
                              </p:par>
                              <p:par>
                                <p:cTn id="49" presetID="42" presetClass="path" presetSubtype="0" accel="50000" decel="50000" fill="hold" nodeType="withEffect">
                                  <p:stCondLst>
                                    <p:cond delay="0"/>
                                  </p:stCondLst>
                                  <p:childTnLst>
                                    <p:animMotion origin="layout" path="M -1.66667E-6 -2.96296E-6 L 0.00287 -0.58426 " pathEditMode="relative" rAng="0" ptsTypes="AA">
                                      <p:cBhvr>
                                        <p:cTn id="50" dur="2000" fill="hold"/>
                                        <p:tgtEl>
                                          <p:spTgt spid="125"/>
                                        </p:tgtEl>
                                        <p:attrNameLst>
                                          <p:attrName>ppt_x</p:attrName>
                                          <p:attrName>ppt_y</p:attrName>
                                        </p:attrNameLst>
                                      </p:cBhvr>
                                      <p:rCtr x="143" y="-29213"/>
                                    </p:animMotion>
                                  </p:childTnLst>
                                </p:cTn>
                              </p:par>
                              <p:par>
                                <p:cTn id="51" presetID="42" presetClass="path" presetSubtype="0" accel="50000" decel="50000" fill="hold" nodeType="withEffect">
                                  <p:stCondLst>
                                    <p:cond delay="0"/>
                                  </p:stCondLst>
                                  <p:childTnLst>
                                    <p:animMotion origin="layout" path="M 1.66667E-6 -2.96296E-6 L -0.003 -0.58657 " pathEditMode="relative" rAng="0" ptsTypes="AA">
                                      <p:cBhvr>
                                        <p:cTn id="52" dur="2000" fill="hold"/>
                                        <p:tgtEl>
                                          <p:spTgt spid="129"/>
                                        </p:tgtEl>
                                        <p:attrNameLst>
                                          <p:attrName>ppt_x</p:attrName>
                                          <p:attrName>ppt_y</p:attrName>
                                        </p:attrNameLst>
                                      </p:cBhvr>
                                      <p:rCtr x="-156" y="-29329"/>
                                    </p:animMotion>
                                  </p:childTnLst>
                                </p:cTn>
                              </p:par>
                              <p:par>
                                <p:cTn id="53" presetID="2" presetClass="entr" presetSubtype="4" fill="hold" grpId="1"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250" fill="hold"/>
                                        <p:tgtEl>
                                          <p:spTgt spid="16"/>
                                        </p:tgtEl>
                                        <p:attrNameLst>
                                          <p:attrName>ppt_x</p:attrName>
                                        </p:attrNameLst>
                                      </p:cBhvr>
                                      <p:tavLst>
                                        <p:tav tm="0">
                                          <p:val>
                                            <p:strVal val="#ppt_x"/>
                                          </p:val>
                                        </p:tav>
                                        <p:tav tm="100000">
                                          <p:val>
                                            <p:strVal val="#ppt_x"/>
                                          </p:val>
                                        </p:tav>
                                      </p:tavLst>
                                    </p:anim>
                                    <p:anim calcmode="lin" valueType="num">
                                      <p:cBhvr additive="base">
                                        <p:cTn id="56" dur="1250" fill="hold"/>
                                        <p:tgtEl>
                                          <p:spTgt spid="16"/>
                                        </p:tgtEl>
                                        <p:attrNameLst>
                                          <p:attrName>ppt_y</p:attrName>
                                        </p:attrNameLst>
                                      </p:cBhvr>
                                      <p:tavLst>
                                        <p:tav tm="0">
                                          <p:val>
                                            <p:strVal val="1+#ppt_h/2"/>
                                          </p:val>
                                        </p:tav>
                                        <p:tav tm="100000">
                                          <p:val>
                                            <p:strVal val="#ppt_y"/>
                                          </p:val>
                                        </p:tav>
                                      </p:tavLst>
                                    </p:anim>
                                  </p:childTnLst>
                                </p:cTn>
                              </p:par>
                              <p:par>
                                <p:cTn id="57" presetID="42" presetClass="path" presetSubtype="0" accel="50000" decel="50000" fill="hold" grpId="0" nodeType="withEffect">
                                  <p:stCondLst>
                                    <p:cond delay="0"/>
                                  </p:stCondLst>
                                  <p:childTnLst>
                                    <p:animMotion origin="layout" path="M 3.76921E-6 2.96296E-6 L 0.00416 -0.55185 " pathEditMode="relative" rAng="0" ptsTypes="AA">
                                      <p:cBhvr>
                                        <p:cTn id="58" dur="2000" fill="hold"/>
                                        <p:tgtEl>
                                          <p:spTgt spid="16"/>
                                        </p:tgtEl>
                                        <p:attrNameLst>
                                          <p:attrName>ppt_x</p:attrName>
                                          <p:attrName>ppt_y</p:attrName>
                                        </p:attrNameLst>
                                      </p:cBhvr>
                                      <p:rCtr x="208" y="-27593"/>
                                    </p:animMotion>
                                  </p:childTnLst>
                                </p:cTn>
                              </p:par>
                              <p:par>
                                <p:cTn id="59" presetID="42" presetClass="path" presetSubtype="0" accel="50000" decel="50000" fill="hold" grpId="1" nodeType="withEffect">
                                  <p:stCondLst>
                                    <p:cond delay="0"/>
                                  </p:stCondLst>
                                  <p:childTnLst>
                                    <p:animMotion origin="layout" path="M 3.76921E-6 -3.7037E-6 L -0.00065 -0.82916 " pathEditMode="relative" rAng="0" ptsTypes="AA">
                                      <p:cBhvr>
                                        <p:cTn id="60" dur="2000" fill="hold"/>
                                        <p:tgtEl>
                                          <p:spTgt spid="17"/>
                                        </p:tgtEl>
                                        <p:attrNameLst>
                                          <p:attrName>ppt_x</p:attrName>
                                          <p:attrName>ppt_y</p:attrName>
                                        </p:attrNameLst>
                                      </p:cBhvr>
                                      <p:rCtr x="-39" y="-4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6" grpId="1" animBg="1"/>
      <p:bldP spid="116" grpId="2" animBg="1"/>
      <p:bldP spid="117" grpId="0"/>
      <p:bldP spid="117" grpId="1"/>
      <p:bldP spid="16" grpId="0"/>
      <p:bldP spid="16" grpId="1"/>
      <p:bldP spid="16" grpId="2"/>
      <p:bldP spid="17" grpId="0"/>
      <p:bldP spid="1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8</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946512" y="1116860"/>
            <a:ext cx="8066071" cy="2709912"/>
          </a:xfrm>
          <a:prstGeom prst="roundRect">
            <a:avLst>
              <a:gd name="adj" fmla="val 15391"/>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320593" y="4140189"/>
            <a:ext cx="3108126" cy="880242"/>
            <a:chOff x="4037538" y="4547895"/>
            <a:chExt cx="3108936" cy="880471"/>
          </a:xfrm>
        </p:grpSpPr>
        <p:sp>
          <p:nvSpPr>
            <p:cNvPr id="69" name="!!Ques3">
              <a:extLst>
                <a:ext uri="{FF2B5EF4-FFF2-40B4-BE49-F238E27FC236}">
                  <a16:creationId xmlns:a16="http://schemas.microsoft.com/office/drawing/2014/main" id="{314ADFB0-1525-4AD3-A5A1-47427C8A33F9}"/>
                </a:ext>
              </a:extLst>
            </p:cNvPr>
            <p:cNvSpPr/>
            <p:nvPr/>
          </p:nvSpPr>
          <p:spPr>
            <a:xfrm>
              <a:off x="4128476" y="4547895"/>
              <a:ext cx="3017998"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1071"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4861766" y="1817666"/>
            <a:ext cx="5118846" cy="1200329"/>
          </a:xfrm>
          <a:prstGeom prst="rect">
            <a:avLst/>
          </a:prstGeom>
          <a:noFill/>
          <a:ln>
            <a:noFill/>
          </a:ln>
        </p:spPr>
        <p:txBody>
          <a:bodyPr wrap="square">
            <a:spAutoFit/>
          </a:bodyPr>
          <a:lstStyle/>
          <a:p>
            <a:pPr lvl="0" algn="ctr"/>
            <a:r>
              <a:rPr lang="vi-VN" sz="3600" b="1" dirty="0">
                <a:solidFill>
                  <a:srgbClr val="EE4036"/>
                </a:solidFill>
                <a:latin typeface="Times New Roman" panose="02020603050405020304" pitchFamily="18" charset="0"/>
                <a:sym typeface="Times New Roman"/>
              </a:rPr>
              <a:t>Giun đũa sống trong ruột người là quan </a:t>
            </a:r>
            <a:r>
              <a:rPr lang="vi-VN" sz="3600" b="1" dirty="0" smtClean="0">
                <a:solidFill>
                  <a:srgbClr val="EE4036"/>
                </a:solidFill>
                <a:latin typeface="Times New Roman" panose="02020603050405020304" pitchFamily="18" charset="0"/>
                <a:sym typeface="Times New Roman"/>
              </a:rPr>
              <a:t>hệ</a:t>
            </a:r>
            <a:r>
              <a:rPr lang="en-US" sz="3600" b="1" dirty="0" smtClean="0">
                <a:solidFill>
                  <a:srgbClr val="EE4036"/>
                </a:solidFill>
                <a:latin typeface="Times New Roman" panose="02020603050405020304" pitchFamily="18" charset="0"/>
                <a:sym typeface="Times New Roman"/>
              </a:rPr>
              <a:t>___</a:t>
            </a:r>
            <a:r>
              <a:rPr lang="vi-VN" sz="3600" b="1" dirty="0" smtClean="0">
                <a:solidFill>
                  <a:srgbClr val="EE4036"/>
                </a:solidFill>
                <a:latin typeface="Times New Roman" panose="02020603050405020304" pitchFamily="18" charset="0"/>
                <a:sym typeface="Times New Roman"/>
              </a:rPr>
              <a:t> </a:t>
            </a:r>
            <a:endParaRPr lang="vi-VN" sz="3600" b="1" dirty="0">
              <a:solidFill>
                <a:srgbClr val="EE4036"/>
              </a:solidFill>
              <a:latin typeface="Times New Roman" panose="02020603050405020304" pitchFamily="18" charset="0"/>
            </a:endParaRP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9" name="!!o4a">
            <a:extLst>
              <a:ext uri="{FF2B5EF4-FFF2-40B4-BE49-F238E27FC236}">
                <a16:creationId xmlns:a16="http://schemas.microsoft.com/office/drawing/2014/main" id="{03CD02AD-A0B0-4461-82E4-ADE45F3505A9}"/>
              </a:ext>
            </a:extLst>
          </p:cNvPr>
          <p:cNvSpPr/>
          <p:nvPr/>
        </p:nvSpPr>
        <p:spPr>
          <a:xfrm>
            <a:off x="7197535"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7372833" y="5383063"/>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4" name="!!o4a">
            <a:extLst>
              <a:ext uri="{FF2B5EF4-FFF2-40B4-BE49-F238E27FC236}">
                <a16:creationId xmlns:a16="http://schemas.microsoft.com/office/drawing/2014/main" id="{03CD02AD-A0B0-4461-82E4-ADE45F3505A9}"/>
              </a:ext>
            </a:extLst>
          </p:cNvPr>
          <p:cNvSpPr/>
          <p:nvPr/>
        </p:nvSpPr>
        <p:spPr>
          <a:xfrm>
            <a:off x="6049902"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5" name="!!4a">
            <a:extLst>
              <a:ext uri="{FF2B5EF4-FFF2-40B4-BE49-F238E27FC236}">
                <a16:creationId xmlns:a16="http://schemas.microsoft.com/office/drawing/2014/main" id="{7D7392F9-B328-40CF-A436-C3974F476E3C}"/>
              </a:ext>
            </a:extLst>
          </p:cNvPr>
          <p:cNvSpPr txBox="1"/>
          <p:nvPr/>
        </p:nvSpPr>
        <p:spPr>
          <a:xfrm>
            <a:off x="6224474" y="5396486"/>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12" name="!!o4a">
            <a:extLst>
              <a:ext uri="{FF2B5EF4-FFF2-40B4-BE49-F238E27FC236}">
                <a16:creationId xmlns:a16="http://schemas.microsoft.com/office/drawing/2014/main" id="{03CD02AD-A0B0-4461-82E4-ADE45F3505A9}"/>
              </a:ext>
            </a:extLst>
          </p:cNvPr>
          <p:cNvSpPr/>
          <p:nvPr/>
        </p:nvSpPr>
        <p:spPr>
          <a:xfrm>
            <a:off x="8341551"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3" name="!!4a">
            <a:extLst>
              <a:ext uri="{FF2B5EF4-FFF2-40B4-BE49-F238E27FC236}">
                <a16:creationId xmlns:a16="http://schemas.microsoft.com/office/drawing/2014/main" id="{7D7392F9-B328-40CF-A436-C3974F476E3C}"/>
              </a:ext>
            </a:extLst>
          </p:cNvPr>
          <p:cNvSpPr txBox="1"/>
          <p:nvPr/>
        </p:nvSpPr>
        <p:spPr>
          <a:xfrm>
            <a:off x="8507618" y="537958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6" name="!!o4a">
            <a:extLst>
              <a:ext uri="{FF2B5EF4-FFF2-40B4-BE49-F238E27FC236}">
                <a16:creationId xmlns:a16="http://schemas.microsoft.com/office/drawing/2014/main" id="{03CD02AD-A0B0-4461-82E4-ADE45F3505A9}"/>
              </a:ext>
            </a:extLst>
          </p:cNvPr>
          <p:cNvSpPr/>
          <p:nvPr/>
        </p:nvSpPr>
        <p:spPr>
          <a:xfrm>
            <a:off x="3761447"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7" name="!!4a">
            <a:extLst>
              <a:ext uri="{FF2B5EF4-FFF2-40B4-BE49-F238E27FC236}">
                <a16:creationId xmlns:a16="http://schemas.microsoft.com/office/drawing/2014/main" id="{7D7392F9-B328-40CF-A436-C3974F476E3C}"/>
              </a:ext>
            </a:extLst>
          </p:cNvPr>
          <p:cNvSpPr txBox="1"/>
          <p:nvPr/>
        </p:nvSpPr>
        <p:spPr>
          <a:xfrm>
            <a:off x="3936745" y="5383063"/>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ý</a:t>
            </a:r>
          </a:p>
        </p:txBody>
      </p:sp>
      <p:sp>
        <p:nvSpPr>
          <p:cNvPr id="98" name="!!o4a">
            <a:extLst>
              <a:ext uri="{FF2B5EF4-FFF2-40B4-BE49-F238E27FC236}">
                <a16:creationId xmlns:a16="http://schemas.microsoft.com/office/drawing/2014/main" id="{03CD02AD-A0B0-4461-82E4-ADE45F3505A9}"/>
              </a:ext>
            </a:extLst>
          </p:cNvPr>
          <p:cNvSpPr/>
          <p:nvPr/>
        </p:nvSpPr>
        <p:spPr>
          <a:xfrm>
            <a:off x="2601117"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0" name="!!4a">
            <a:extLst>
              <a:ext uri="{FF2B5EF4-FFF2-40B4-BE49-F238E27FC236}">
                <a16:creationId xmlns:a16="http://schemas.microsoft.com/office/drawing/2014/main" id="{7D7392F9-B328-40CF-A436-C3974F476E3C}"/>
              </a:ext>
            </a:extLst>
          </p:cNvPr>
          <p:cNvSpPr txBox="1"/>
          <p:nvPr/>
        </p:nvSpPr>
        <p:spPr>
          <a:xfrm>
            <a:off x="2775689" y="5396486"/>
            <a:ext cx="691984" cy="923090"/>
          </a:xfrm>
          <a:prstGeom prst="rect">
            <a:avLst/>
          </a:prstGeom>
          <a:noFill/>
        </p:spPr>
        <p:txBody>
          <a:bodyPr wrap="square" rtlCol="0">
            <a:spAutoFit/>
          </a:bodyPr>
          <a:lstStyle/>
          <a:p>
            <a:pPr algn="ctr"/>
            <a:r>
              <a:rPr lang="en-US" sz="5398" b="1" dirty="0" smtClean="0">
                <a:solidFill>
                  <a:schemeClr val="bg1"/>
                </a:solidFill>
                <a:effectLst>
                  <a:outerShdw blurRad="38100" dist="38100" dir="2700000" algn="tl">
                    <a:srgbClr val="000000">
                      <a:alpha val="43137"/>
                    </a:srgbClr>
                  </a:outerShdw>
                </a:effectLst>
                <a:latin typeface="Times New Roman" panose="02020603050405020304" pitchFamily="18" charset="0"/>
              </a:rPr>
              <a:t>k</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02" name="!!o4a">
            <a:extLst>
              <a:ext uri="{FF2B5EF4-FFF2-40B4-BE49-F238E27FC236}">
                <a16:creationId xmlns:a16="http://schemas.microsoft.com/office/drawing/2014/main" id="{03CD02AD-A0B0-4461-82E4-ADE45F3505A9}"/>
              </a:ext>
            </a:extLst>
          </p:cNvPr>
          <p:cNvSpPr/>
          <p:nvPr/>
        </p:nvSpPr>
        <p:spPr>
          <a:xfrm>
            <a:off x="4905463" y="5334000"/>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3" name="!!4a">
            <a:extLst>
              <a:ext uri="{FF2B5EF4-FFF2-40B4-BE49-F238E27FC236}">
                <a16:creationId xmlns:a16="http://schemas.microsoft.com/office/drawing/2014/main" id="{7D7392F9-B328-40CF-A436-C3974F476E3C}"/>
              </a:ext>
            </a:extLst>
          </p:cNvPr>
          <p:cNvSpPr txBox="1"/>
          <p:nvPr/>
        </p:nvSpPr>
        <p:spPr>
          <a:xfrm>
            <a:off x="5071530" y="537958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pic>
        <p:nvPicPr>
          <p:cNvPr id="1034" name="Picture 10" descr="Giun đũa - Cấu tạo, hình ảnh nhận biết, phòng ngừa &amp; điều trị"/>
          <p:cNvPicPr>
            <a:picLocks noChangeAspect="1" noChangeArrowheads="1"/>
          </p:cNvPicPr>
          <p:nvPr/>
        </p:nvPicPr>
        <p:blipFill rotWithShape="1">
          <a:blip r:embed="rId16">
            <a:extLst>
              <a:ext uri="{28A0092B-C50C-407E-A947-70E740481C1C}">
                <a14:useLocalDpi xmlns:a14="http://schemas.microsoft.com/office/drawing/2010/main" val="0"/>
              </a:ext>
            </a:extLst>
          </a:blip>
          <a:srcRect l="23295" t="3068" r="25990" b="25290"/>
          <a:stretch/>
        </p:blipFill>
        <p:spPr bwMode="auto">
          <a:xfrm>
            <a:off x="2122908" y="1187771"/>
            <a:ext cx="2827599" cy="26629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06" name="Group 105">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107"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68684432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1"/>
                                        </p:tgtEl>
                                      </p:cBhvr>
                                    </p:animEffect>
                                    <p:animScale>
                                      <p:cBhvr>
                                        <p:cTn id="12" dur="250" autoRev="1" fill="hold"/>
                                        <p:tgtEl>
                                          <p:spTgt spid="101"/>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6"/>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67"/>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7"/>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5"/>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8"/>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9"/>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66"/>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60"/>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62"/>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65"/>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76"/>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79"/>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7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80"/>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81"/>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8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83"/>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5"/>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8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6"/>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7"/>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8"/>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9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91"/>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93"/>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9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94"/>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5"/>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104"/>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105"/>
                                        </p:tgtEl>
                                        <p:attrNameLst>
                                          <p:attrName>style.visibility</p:attrName>
                                        </p:attrNameLst>
                                      </p:cBhvr>
                                      <p:to>
                                        <p:strVal val="visible"/>
                                      </p:to>
                                    </p:set>
                                    <p:anim calcmode="lin" valueType="num">
                                      <p:cBhvr>
                                        <p:cTn id="76" dur="500" fill="hold"/>
                                        <p:tgtEl>
                                          <p:spTgt spid="105"/>
                                        </p:tgtEl>
                                        <p:attrNameLst>
                                          <p:attrName>ppt_w</p:attrName>
                                        </p:attrNameLst>
                                      </p:cBhvr>
                                      <p:tavLst>
                                        <p:tav tm="0">
                                          <p:val>
                                            <p:fltVal val="0"/>
                                          </p:val>
                                        </p:tav>
                                        <p:tav tm="100000">
                                          <p:val>
                                            <p:strVal val="#ppt_w"/>
                                          </p:val>
                                        </p:tav>
                                      </p:tavLst>
                                    </p:anim>
                                    <p:anim calcmode="lin" valueType="num">
                                      <p:cBhvr>
                                        <p:cTn id="77" dur="500" fill="hold"/>
                                        <p:tgtEl>
                                          <p:spTgt spid="105"/>
                                        </p:tgtEl>
                                        <p:attrNameLst>
                                          <p:attrName>ppt_h</p:attrName>
                                        </p:attrNameLst>
                                      </p:cBhvr>
                                      <p:tavLst>
                                        <p:tav tm="0">
                                          <p:val>
                                            <p:fltVal val="0"/>
                                          </p:val>
                                        </p:tav>
                                        <p:tav tm="100000">
                                          <p:val>
                                            <p:strVal val="#ppt_h"/>
                                          </p:val>
                                        </p:tav>
                                      </p:tavLst>
                                    </p:anim>
                                    <p:animEffect transition="in" filter="fade">
                                      <p:cBhvr>
                                        <p:cTn id="78" dur="500"/>
                                        <p:tgtEl>
                                          <p:spTgt spid="105"/>
                                        </p:tgtEl>
                                      </p:cBhvr>
                                    </p:animEffect>
                                  </p:childTnLst>
                                  <p:subTnLst>
                                    <p:audio>
                                      <p:cMediaNode>
                                        <p:cTn display="0" masterRel="sameClick">
                                          <p:stCondLst>
                                            <p:cond evt="begin" delay="0">
                                              <p:tn val="74"/>
                                            </p:cond>
                                          </p:stCondLst>
                                          <p:endCondLst>
                                            <p:cond evt="onStopAudio" delay="0">
                                              <p:tgtEl>
                                                <p:sldTgt/>
                                              </p:tgtEl>
                                            </p:cond>
                                          </p:endCondLst>
                                        </p:cTn>
                                        <p:tgtEl>
                                          <p:sndTgt r:embed="rId3"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105"/>
                                        </p:tgtEl>
                                      </p:cBhvr>
                                    </p:animEffect>
                                    <p:animScale>
                                      <p:cBhvr>
                                        <p:cTn id="81"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82" restart="whenNotActive" fill="hold" evtFilter="cancelBubble" nodeType="interactiveSeq">
                <p:stCondLst>
                  <p:cond evt="onClick" delay="0">
                    <p:tgtEl>
                      <p:spTgt spid="112"/>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13"/>
                                        </p:tgtEl>
                                        <p:attrNameLst>
                                          <p:attrName>style.visibility</p:attrName>
                                        </p:attrNameLst>
                                      </p:cBhvr>
                                      <p:to>
                                        <p:strVal val="visible"/>
                                      </p:to>
                                    </p:set>
                                    <p:anim calcmode="lin" valueType="num">
                                      <p:cBhvr>
                                        <p:cTn id="87" dur="500" fill="hold"/>
                                        <p:tgtEl>
                                          <p:spTgt spid="113"/>
                                        </p:tgtEl>
                                        <p:attrNameLst>
                                          <p:attrName>ppt_w</p:attrName>
                                        </p:attrNameLst>
                                      </p:cBhvr>
                                      <p:tavLst>
                                        <p:tav tm="0">
                                          <p:val>
                                            <p:fltVal val="0"/>
                                          </p:val>
                                        </p:tav>
                                        <p:tav tm="100000">
                                          <p:val>
                                            <p:strVal val="#ppt_w"/>
                                          </p:val>
                                        </p:tav>
                                      </p:tavLst>
                                    </p:anim>
                                    <p:anim calcmode="lin" valueType="num">
                                      <p:cBhvr>
                                        <p:cTn id="88" dur="500" fill="hold"/>
                                        <p:tgtEl>
                                          <p:spTgt spid="113"/>
                                        </p:tgtEl>
                                        <p:attrNameLst>
                                          <p:attrName>ppt_h</p:attrName>
                                        </p:attrNameLst>
                                      </p:cBhvr>
                                      <p:tavLst>
                                        <p:tav tm="0">
                                          <p:val>
                                            <p:fltVal val="0"/>
                                          </p:val>
                                        </p:tav>
                                        <p:tav tm="100000">
                                          <p:val>
                                            <p:strVal val="#ppt_h"/>
                                          </p:val>
                                        </p:tav>
                                      </p:tavLst>
                                    </p:anim>
                                    <p:animEffect transition="in" filter="fade">
                                      <p:cBhvr>
                                        <p:cTn id="89" dur="500"/>
                                        <p:tgtEl>
                                          <p:spTgt spid="113"/>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13"/>
                                        </p:tgtEl>
                                      </p:cBhvr>
                                    </p:animEffect>
                                    <p:animScale>
                                      <p:cBhvr>
                                        <p:cTn id="92" dur="250" autoRev="1" fill="hold"/>
                                        <p:tgtEl>
                                          <p:spTgt spid="113"/>
                                        </p:tgtEl>
                                      </p:cBhvr>
                                      <p:by x="105000" y="105000"/>
                                    </p:animScale>
                                  </p:childTnLst>
                                </p:cTn>
                              </p:par>
                            </p:childTnLst>
                          </p:cTn>
                        </p:par>
                      </p:childTnLst>
                    </p:cTn>
                  </p:par>
                </p:childTnLst>
              </p:cTn>
              <p:nextCondLst>
                <p:cond evt="onClick" delay="0">
                  <p:tgtEl>
                    <p:spTgt spid="112"/>
                  </p:tgtEl>
                </p:cond>
              </p:nextCondLst>
            </p:seq>
            <p:seq concurrent="1" nextAc="seek">
              <p:cTn id="93" restart="whenNotActive" fill="hold" evtFilter="cancelBubble" nodeType="interactiveSeq">
                <p:stCondLst>
                  <p:cond evt="onClick" delay="0">
                    <p:tgtEl>
                      <p:spTgt spid="9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7"/>
                                        </p:tgtEl>
                                        <p:attrNameLst>
                                          <p:attrName>style.visibility</p:attrName>
                                        </p:attrNameLst>
                                      </p:cBhvr>
                                      <p:to>
                                        <p:strVal val="visible"/>
                                      </p:to>
                                    </p:set>
                                    <p:anim calcmode="lin" valueType="num">
                                      <p:cBhvr>
                                        <p:cTn id="98" dur="500" fill="hold"/>
                                        <p:tgtEl>
                                          <p:spTgt spid="97"/>
                                        </p:tgtEl>
                                        <p:attrNameLst>
                                          <p:attrName>ppt_w</p:attrName>
                                        </p:attrNameLst>
                                      </p:cBhvr>
                                      <p:tavLst>
                                        <p:tav tm="0">
                                          <p:val>
                                            <p:fltVal val="0"/>
                                          </p:val>
                                        </p:tav>
                                        <p:tav tm="100000">
                                          <p:val>
                                            <p:strVal val="#ppt_w"/>
                                          </p:val>
                                        </p:tav>
                                      </p:tavLst>
                                    </p:anim>
                                    <p:anim calcmode="lin" valueType="num">
                                      <p:cBhvr>
                                        <p:cTn id="99" dur="500" fill="hold"/>
                                        <p:tgtEl>
                                          <p:spTgt spid="97"/>
                                        </p:tgtEl>
                                        <p:attrNameLst>
                                          <p:attrName>ppt_h</p:attrName>
                                        </p:attrNameLst>
                                      </p:cBhvr>
                                      <p:tavLst>
                                        <p:tav tm="0">
                                          <p:val>
                                            <p:fltVal val="0"/>
                                          </p:val>
                                        </p:tav>
                                        <p:tav tm="100000">
                                          <p:val>
                                            <p:strVal val="#ppt_h"/>
                                          </p:val>
                                        </p:tav>
                                      </p:tavLst>
                                    </p:anim>
                                    <p:animEffect transition="in" filter="fade">
                                      <p:cBhvr>
                                        <p:cTn id="100" dur="500"/>
                                        <p:tgtEl>
                                          <p:spTgt spid="9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7"/>
                                        </p:tgtEl>
                                      </p:cBhvr>
                                    </p:animEffect>
                                    <p:animScale>
                                      <p:cBhvr>
                                        <p:cTn id="103"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104" restart="whenNotActive" fill="hold" evtFilter="cancelBubble" nodeType="interactiveSeq">
                <p:stCondLst>
                  <p:cond evt="onClick" delay="0">
                    <p:tgtEl>
                      <p:spTgt spid="9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0"/>
                                        </p:tgtEl>
                                        <p:attrNameLst>
                                          <p:attrName>style.visibility</p:attrName>
                                        </p:attrNameLst>
                                      </p:cBhvr>
                                      <p:to>
                                        <p:strVal val="visible"/>
                                      </p:to>
                                    </p:set>
                                    <p:anim calcmode="lin" valueType="num">
                                      <p:cBhvr>
                                        <p:cTn id="109" dur="500" fill="hold"/>
                                        <p:tgtEl>
                                          <p:spTgt spid="100"/>
                                        </p:tgtEl>
                                        <p:attrNameLst>
                                          <p:attrName>ppt_w</p:attrName>
                                        </p:attrNameLst>
                                      </p:cBhvr>
                                      <p:tavLst>
                                        <p:tav tm="0">
                                          <p:val>
                                            <p:fltVal val="0"/>
                                          </p:val>
                                        </p:tav>
                                        <p:tav tm="100000">
                                          <p:val>
                                            <p:strVal val="#ppt_w"/>
                                          </p:val>
                                        </p:tav>
                                      </p:tavLst>
                                    </p:anim>
                                    <p:anim calcmode="lin" valueType="num">
                                      <p:cBhvr>
                                        <p:cTn id="110" dur="500" fill="hold"/>
                                        <p:tgtEl>
                                          <p:spTgt spid="100"/>
                                        </p:tgtEl>
                                        <p:attrNameLst>
                                          <p:attrName>ppt_h</p:attrName>
                                        </p:attrNameLst>
                                      </p:cBhvr>
                                      <p:tavLst>
                                        <p:tav tm="0">
                                          <p:val>
                                            <p:fltVal val="0"/>
                                          </p:val>
                                        </p:tav>
                                        <p:tav tm="100000">
                                          <p:val>
                                            <p:strVal val="#ppt_h"/>
                                          </p:val>
                                        </p:tav>
                                      </p:tavLst>
                                    </p:anim>
                                    <p:animEffect transition="in" filter="fade">
                                      <p:cBhvr>
                                        <p:cTn id="111" dur="500"/>
                                        <p:tgtEl>
                                          <p:spTgt spid="100"/>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0"/>
                                        </p:tgtEl>
                                      </p:cBhvr>
                                    </p:animEffect>
                                    <p:animScale>
                                      <p:cBhvr>
                                        <p:cTn id="114" dur="250" autoRev="1" fill="hold"/>
                                        <p:tgtEl>
                                          <p:spTgt spid="100"/>
                                        </p:tgtEl>
                                      </p:cBhvr>
                                      <p:by x="105000" y="105000"/>
                                    </p:animScale>
                                  </p:childTnLst>
                                </p:cTn>
                              </p:par>
                            </p:childTnLst>
                          </p:cTn>
                        </p:par>
                      </p:childTnLst>
                    </p:cTn>
                  </p:par>
                </p:childTnLst>
              </p:cTn>
              <p:nextCondLst>
                <p:cond evt="onClick" delay="0">
                  <p:tgtEl>
                    <p:spTgt spid="98"/>
                  </p:tgtEl>
                </p:cond>
              </p:nextCondLst>
            </p:seq>
            <p:seq concurrent="1" nextAc="seek">
              <p:cTn id="115" restart="whenNotActive" fill="hold" evtFilter="cancelBubble" nodeType="interactiveSeq">
                <p:stCondLst>
                  <p:cond evt="onClick" delay="0">
                    <p:tgtEl>
                      <p:spTgt spid="10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 calcmode="lin" valueType="num">
                                      <p:cBhvr>
                                        <p:cTn id="120" dur="500" fill="hold"/>
                                        <p:tgtEl>
                                          <p:spTgt spid="103"/>
                                        </p:tgtEl>
                                        <p:attrNameLst>
                                          <p:attrName>ppt_w</p:attrName>
                                        </p:attrNameLst>
                                      </p:cBhvr>
                                      <p:tavLst>
                                        <p:tav tm="0">
                                          <p:val>
                                            <p:fltVal val="0"/>
                                          </p:val>
                                        </p:tav>
                                        <p:tav tm="100000">
                                          <p:val>
                                            <p:strVal val="#ppt_w"/>
                                          </p:val>
                                        </p:tav>
                                      </p:tavLst>
                                    </p:anim>
                                    <p:anim calcmode="lin" valueType="num">
                                      <p:cBhvr>
                                        <p:cTn id="121" dur="500" fill="hold"/>
                                        <p:tgtEl>
                                          <p:spTgt spid="103"/>
                                        </p:tgtEl>
                                        <p:attrNameLst>
                                          <p:attrName>ppt_h</p:attrName>
                                        </p:attrNameLst>
                                      </p:cBhvr>
                                      <p:tavLst>
                                        <p:tav tm="0">
                                          <p:val>
                                            <p:fltVal val="0"/>
                                          </p:val>
                                        </p:tav>
                                        <p:tav tm="100000">
                                          <p:val>
                                            <p:strVal val="#ppt_h"/>
                                          </p:val>
                                        </p:tav>
                                      </p:tavLst>
                                    </p:anim>
                                    <p:animEffect transition="in" filter="fade">
                                      <p:cBhvr>
                                        <p:cTn id="122" dur="500"/>
                                        <p:tgtEl>
                                          <p:spTgt spid="10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3"/>
                                        </p:tgtEl>
                                      </p:cBhvr>
                                    </p:animEffect>
                                    <p:animScale>
                                      <p:cBhvr>
                                        <p:cTn id="125" dur="250" autoRev="1" fill="hold"/>
                                        <p:tgtEl>
                                          <p:spTgt spid="103"/>
                                        </p:tgtEl>
                                      </p:cBhvr>
                                      <p:by x="105000" y="105000"/>
                                    </p:animScale>
                                  </p:childTnLst>
                                </p:cTn>
                              </p:par>
                            </p:childTnLst>
                          </p:cTn>
                        </p:par>
                      </p:childTnLst>
                    </p:cTn>
                  </p:par>
                </p:childTnLst>
              </p:cTn>
              <p:nextCondLst>
                <p:cond evt="onClick" delay="0">
                  <p:tgtEl>
                    <p:spTgt spid="102"/>
                  </p:tgtEl>
                </p:cond>
              </p:nextCondLst>
            </p:seq>
          </p:childTnLst>
        </p:cTn>
      </p:par>
    </p:tnLst>
    <p:bldLst>
      <p:bldP spid="101" grpId="0"/>
      <p:bldP spid="101" grpId="1"/>
      <p:bldP spid="105" grpId="0"/>
      <p:bldP spid="105" grpId="1"/>
      <p:bldP spid="113" grpId="0"/>
      <p:bldP spid="113" grpId="1"/>
      <p:bldP spid="97" grpId="0"/>
      <p:bldP spid="97" grpId="1"/>
      <p:bldP spid="100" grpId="0"/>
      <p:bldP spid="100" grpId="1"/>
      <p:bldP spid="103" grpId="0"/>
      <p:bldP spid="10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13461"/>
          <a:stretch>
            <a:fillRect/>
          </a:stretch>
        </p:blipFill>
        <p:spPr>
          <a:xfrm>
            <a:off x="0" y="0"/>
            <a:ext cx="12188825" cy="6858000"/>
          </a:xfrm>
          <a:prstGeom prst="rect">
            <a:avLst/>
          </a:prstGeom>
        </p:spPr>
      </p:pic>
      <p:grpSp>
        <p:nvGrpSpPr>
          <p:cNvPr id="3" name="Group 3"/>
          <p:cNvGrpSpPr/>
          <p:nvPr/>
        </p:nvGrpSpPr>
        <p:grpSpPr>
          <a:xfrm>
            <a:off x="-450281" y="1163991"/>
            <a:ext cx="6030895" cy="3270475"/>
            <a:chOff x="0" y="0"/>
            <a:chExt cx="2383197" cy="1292040"/>
          </a:xfrm>
        </p:grpSpPr>
        <p:sp>
          <p:nvSpPr>
            <p:cNvPr id="4" name="Freeform 4"/>
            <p:cNvSpPr/>
            <p:nvPr/>
          </p:nvSpPr>
          <p:spPr>
            <a:xfrm>
              <a:off x="0" y="0"/>
              <a:ext cx="2383197" cy="1292040"/>
            </a:xfrm>
            <a:custGeom>
              <a:avLst/>
              <a:gdLst/>
              <a:ahLst/>
              <a:cxnLst/>
              <a:rect l="l" t="t" r="r" b="b"/>
              <a:pathLst>
                <a:path w="2383197" h="1292040">
                  <a:moveTo>
                    <a:pt x="43635" y="0"/>
                  </a:moveTo>
                  <a:lnTo>
                    <a:pt x="2339562" y="0"/>
                  </a:lnTo>
                  <a:cubicBezTo>
                    <a:pt x="2351134" y="0"/>
                    <a:pt x="2362233" y="4597"/>
                    <a:pt x="2370416" y="12780"/>
                  </a:cubicBezTo>
                  <a:cubicBezTo>
                    <a:pt x="2378599" y="20963"/>
                    <a:pt x="2383197" y="32062"/>
                    <a:pt x="2383197" y="43635"/>
                  </a:cubicBezTo>
                  <a:lnTo>
                    <a:pt x="2383197" y="1248405"/>
                  </a:lnTo>
                  <a:cubicBezTo>
                    <a:pt x="2383197" y="1259978"/>
                    <a:pt x="2378599" y="1271076"/>
                    <a:pt x="2370416" y="1279259"/>
                  </a:cubicBezTo>
                  <a:cubicBezTo>
                    <a:pt x="2362233" y="1287443"/>
                    <a:pt x="2351134" y="1292040"/>
                    <a:pt x="2339562" y="1292040"/>
                  </a:cubicBezTo>
                  <a:lnTo>
                    <a:pt x="43635" y="1292040"/>
                  </a:lnTo>
                  <a:cubicBezTo>
                    <a:pt x="32062" y="1292040"/>
                    <a:pt x="20963" y="1287443"/>
                    <a:pt x="12780" y="1279259"/>
                  </a:cubicBezTo>
                  <a:cubicBezTo>
                    <a:pt x="4597" y="1271076"/>
                    <a:pt x="0" y="1259978"/>
                    <a:pt x="0" y="1248405"/>
                  </a:cubicBezTo>
                  <a:lnTo>
                    <a:pt x="0" y="43635"/>
                  </a:lnTo>
                  <a:cubicBezTo>
                    <a:pt x="0" y="32062"/>
                    <a:pt x="4597" y="20963"/>
                    <a:pt x="12780" y="12780"/>
                  </a:cubicBezTo>
                  <a:cubicBezTo>
                    <a:pt x="20963" y="4597"/>
                    <a:pt x="32062" y="0"/>
                    <a:pt x="43635" y="0"/>
                  </a:cubicBezTo>
                  <a:close/>
                </a:path>
              </a:pathLst>
            </a:custGeom>
            <a:solidFill>
              <a:srgbClr val="C0E4B1"/>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pitchFamily="34" charset="0"/>
              </a:endParaRPr>
            </a:p>
          </p:txBody>
        </p:sp>
      </p:grpSp>
      <p:sp>
        <p:nvSpPr>
          <p:cNvPr id="6" name="Freeform 6"/>
          <p:cNvSpPr/>
          <p:nvPr/>
        </p:nvSpPr>
        <p:spPr>
          <a:xfrm flipH="1">
            <a:off x="6396269" y="2010932"/>
            <a:ext cx="5361889" cy="4847069"/>
          </a:xfrm>
          <a:custGeom>
            <a:avLst/>
            <a:gdLst/>
            <a:ahLst/>
            <a:cxnLst/>
            <a:rect l="l" t="t" r="r" b="b"/>
            <a:pathLst>
              <a:path w="8044928" h="7270603">
                <a:moveTo>
                  <a:pt x="8044928" y="0"/>
                </a:moveTo>
                <a:lnTo>
                  <a:pt x="0" y="0"/>
                </a:lnTo>
                <a:lnTo>
                  <a:pt x="0" y="7270603"/>
                </a:lnTo>
                <a:lnTo>
                  <a:pt x="8044928" y="7270603"/>
                </a:lnTo>
                <a:lnTo>
                  <a:pt x="8044928"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44335" y="1325131"/>
            <a:ext cx="3864358" cy="655372"/>
          </a:xfrm>
          <a:prstGeom prst="rect">
            <a:avLst/>
          </a:prstGeom>
        </p:spPr>
        <p:txBody>
          <a:bodyPr lIns="0" tIns="0" rIns="0" bIns="0" rtlCol="0" anchor="t">
            <a:spAutoFit/>
          </a:bodyPr>
          <a:lstStyle/>
          <a:p>
            <a:pPr>
              <a:lnSpc>
                <a:spcPts val="5599"/>
              </a:lnSpc>
            </a:pPr>
            <a:r>
              <a:rPr lang="en-US" sz="4000" dirty="0" err="1">
                <a:solidFill>
                  <a:srgbClr val="000000"/>
                </a:solidFill>
                <a:latin typeface="Arial" pitchFamily="34" charset="0"/>
              </a:rPr>
              <a:t>Bài</a:t>
            </a:r>
            <a:r>
              <a:rPr lang="en-US" sz="4000" dirty="0">
                <a:solidFill>
                  <a:srgbClr val="000000"/>
                </a:solidFill>
                <a:latin typeface="Arial" pitchFamily="34" charset="0"/>
              </a:rPr>
              <a:t> </a:t>
            </a:r>
            <a:r>
              <a:rPr lang="en-US" sz="4000" dirty="0" smtClean="0">
                <a:solidFill>
                  <a:srgbClr val="000000"/>
                </a:solidFill>
                <a:latin typeface="Arial" pitchFamily="34" charset="0"/>
              </a:rPr>
              <a:t>42</a:t>
            </a:r>
            <a:endParaRPr lang="en-US" sz="4000" dirty="0">
              <a:solidFill>
                <a:srgbClr val="000000"/>
              </a:solidFill>
              <a:latin typeface="Arial" pitchFamily="34" charset="0"/>
            </a:endParaRPr>
          </a:p>
        </p:txBody>
      </p:sp>
      <p:sp>
        <p:nvSpPr>
          <p:cNvPr id="8" name="TextBox 8"/>
          <p:cNvSpPr txBox="1"/>
          <p:nvPr/>
        </p:nvSpPr>
        <p:spPr>
          <a:xfrm>
            <a:off x="244335" y="2068978"/>
            <a:ext cx="4764953" cy="2184637"/>
          </a:xfrm>
          <a:prstGeom prst="rect">
            <a:avLst/>
          </a:prstGeom>
        </p:spPr>
        <p:txBody>
          <a:bodyPr lIns="0" tIns="0" rIns="0" bIns="0" rtlCol="0" anchor="t">
            <a:spAutoFit/>
          </a:bodyPr>
          <a:lstStyle/>
          <a:p>
            <a:pPr>
              <a:lnSpc>
                <a:spcPct val="120000"/>
              </a:lnSpc>
              <a:spcBef>
                <a:spcPct val="0"/>
              </a:spcBef>
            </a:pPr>
            <a:r>
              <a:rPr lang="en-US" sz="6200" b="1">
                <a:solidFill>
                  <a:srgbClr val="000000"/>
                </a:solidFill>
                <a:latin typeface="Arial" pitchFamily="34" charset="0"/>
              </a:rPr>
              <a:t>QUẦN THỂ </a:t>
            </a:r>
          </a:p>
          <a:p>
            <a:pPr>
              <a:lnSpc>
                <a:spcPct val="120000"/>
              </a:lnSpc>
              <a:spcBef>
                <a:spcPct val="0"/>
              </a:spcBef>
            </a:pPr>
            <a:r>
              <a:rPr lang="en-US" sz="6200" b="1">
                <a:solidFill>
                  <a:srgbClr val="000000"/>
                </a:solidFill>
                <a:latin typeface="Arial" pitchFamily="34" charset="0"/>
              </a:rPr>
              <a:t>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9756837" y="309125"/>
            <a:ext cx="2704399" cy="2159576"/>
          </a:xfrm>
          <a:custGeom>
            <a:avLst/>
            <a:gdLst/>
            <a:ahLst/>
            <a:cxnLst/>
            <a:rect l="l" t="t" r="r" b="b"/>
            <a:pathLst>
              <a:path w="4056598" h="3240208">
                <a:moveTo>
                  <a:pt x="0" y="0"/>
                </a:moveTo>
                <a:lnTo>
                  <a:pt x="4056598" y="0"/>
                </a:lnTo>
                <a:lnTo>
                  <a:pt x="4056598" y="3240208"/>
                </a:lnTo>
                <a:lnTo>
                  <a:pt x="0" y="324020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153098" y="685800"/>
            <a:ext cx="10350106" cy="1068097"/>
            <a:chOff x="0" y="0"/>
            <a:chExt cx="20705603" cy="2136194"/>
          </a:xfrm>
        </p:grpSpPr>
        <p:grpSp>
          <p:nvGrpSpPr>
            <p:cNvPr id="4" name="Group 4"/>
            <p:cNvGrpSpPr/>
            <p:nvPr/>
          </p:nvGrpSpPr>
          <p:grpSpPr>
            <a:xfrm>
              <a:off x="0" y="0"/>
              <a:ext cx="20705603" cy="2136194"/>
              <a:chOff x="0" y="0"/>
              <a:chExt cx="4089996" cy="421964"/>
            </a:xfrm>
          </p:grpSpPr>
          <p:sp>
            <p:nvSpPr>
              <p:cNvPr id="5" name="Freeform 5"/>
              <p:cNvSpPr/>
              <p:nvPr/>
            </p:nvSpPr>
            <p:spPr>
              <a:xfrm>
                <a:off x="0" y="0"/>
                <a:ext cx="4089996" cy="421964"/>
              </a:xfrm>
              <a:custGeom>
                <a:avLst/>
                <a:gdLst/>
                <a:ahLst/>
                <a:cxnLst/>
                <a:rect l="l" t="t" r="r" b="b"/>
                <a:pathLst>
                  <a:path w="4089996" h="421964">
                    <a:moveTo>
                      <a:pt x="25426" y="0"/>
                    </a:moveTo>
                    <a:lnTo>
                      <a:pt x="4064570" y="0"/>
                    </a:lnTo>
                    <a:cubicBezTo>
                      <a:pt x="4071314" y="0"/>
                      <a:pt x="4077781" y="2679"/>
                      <a:pt x="4082549" y="7447"/>
                    </a:cubicBezTo>
                    <a:cubicBezTo>
                      <a:pt x="4087317" y="12215"/>
                      <a:pt x="4089996" y="18682"/>
                      <a:pt x="4089996" y="25426"/>
                    </a:cubicBezTo>
                    <a:lnTo>
                      <a:pt x="4089996" y="396539"/>
                    </a:lnTo>
                    <a:cubicBezTo>
                      <a:pt x="4089996" y="403282"/>
                      <a:pt x="4087317" y="409749"/>
                      <a:pt x="4082549" y="414517"/>
                    </a:cubicBezTo>
                    <a:cubicBezTo>
                      <a:pt x="4077781" y="419286"/>
                      <a:pt x="4071314" y="421964"/>
                      <a:pt x="4064570" y="421964"/>
                    </a:cubicBezTo>
                    <a:lnTo>
                      <a:pt x="25426" y="421964"/>
                    </a:lnTo>
                    <a:cubicBezTo>
                      <a:pt x="18682" y="421964"/>
                      <a:pt x="12215" y="419286"/>
                      <a:pt x="7447" y="414517"/>
                    </a:cubicBezTo>
                    <a:cubicBezTo>
                      <a:pt x="2679" y="409749"/>
                      <a:pt x="0" y="403282"/>
                      <a:pt x="0" y="396539"/>
                    </a:cubicBezTo>
                    <a:lnTo>
                      <a:pt x="0" y="25426"/>
                    </a:lnTo>
                    <a:cubicBezTo>
                      <a:pt x="0" y="18682"/>
                      <a:pt x="2679" y="12215"/>
                      <a:pt x="7447" y="7447"/>
                    </a:cubicBezTo>
                    <a:cubicBezTo>
                      <a:pt x="12215" y="2679"/>
                      <a:pt x="18682" y="0"/>
                      <a:pt x="25426" y="0"/>
                    </a:cubicBezTo>
                    <a:close/>
                  </a:path>
                </a:pathLst>
              </a:custGeom>
              <a:solidFill>
                <a:srgbClr val="FFDE59"/>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7" name="TextBox 7"/>
            <p:cNvSpPr txBox="1"/>
            <p:nvPr/>
          </p:nvSpPr>
          <p:spPr>
            <a:xfrm>
              <a:off x="611725" y="235190"/>
              <a:ext cx="19482152" cy="1615444"/>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khi</a:t>
              </a:r>
              <a:r>
                <a:rPr lang="en-US" sz="2300" b="1" dirty="0">
                  <a:solidFill>
                    <a:srgbClr val="000000"/>
                  </a:solidFill>
                  <a:latin typeface="Arial" pitchFamily="34" charset="0"/>
                </a:rPr>
                <a:t> </a:t>
              </a:r>
              <a:r>
                <a:rPr lang="en-US" sz="2300" b="1" dirty="0" err="1">
                  <a:solidFill>
                    <a:srgbClr val="000000"/>
                  </a:solidFill>
                  <a:latin typeface="Arial" pitchFamily="34" charset="0"/>
                </a:rPr>
                <a:t>sống</a:t>
              </a:r>
              <a:r>
                <a:rPr lang="en-US" sz="2300" b="1" dirty="0">
                  <a:solidFill>
                    <a:srgbClr val="000000"/>
                  </a:solidFill>
                  <a:latin typeface="Arial" pitchFamily="34" charset="0"/>
                </a:rPr>
                <a:t> </a:t>
              </a:r>
              <a:r>
                <a:rPr lang="en-US" sz="2300" b="1" dirty="0" err="1">
                  <a:solidFill>
                    <a:srgbClr val="000000"/>
                  </a:solidFill>
                  <a:latin typeface="Arial" pitchFamily="34" charset="0"/>
                </a:rPr>
                <a:t>thành</a:t>
              </a:r>
              <a:r>
                <a:rPr lang="en-US" sz="2300" b="1" dirty="0">
                  <a:solidFill>
                    <a:srgbClr val="000000"/>
                  </a:solidFill>
                  <a:latin typeface="Arial" pitchFamily="34" charset="0"/>
                </a:rPr>
                <a:t> </a:t>
              </a:r>
              <a:r>
                <a:rPr lang="en-US" sz="2300" b="1" dirty="0" err="1">
                  <a:solidFill>
                    <a:srgbClr val="000000"/>
                  </a:solidFill>
                  <a:latin typeface="Arial" pitchFamily="34" charset="0"/>
                </a:rPr>
                <a:t>đàn</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ưu</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gì</a:t>
              </a:r>
              <a:r>
                <a:rPr lang="en-US" sz="2300" b="1" dirty="0">
                  <a:solidFill>
                    <a:srgbClr val="000000"/>
                  </a:solidFill>
                  <a:latin typeface="Arial" pitchFamily="34" charset="0"/>
                </a:rPr>
                <a:t> so </a:t>
              </a:r>
              <a:r>
                <a:rPr lang="en-US" sz="2300" b="1" dirty="0" err="1">
                  <a:solidFill>
                    <a:srgbClr val="000000"/>
                  </a:solidFill>
                  <a:latin typeface="Arial" pitchFamily="34" charset="0"/>
                </a:rPr>
                <a:t>với</a:t>
              </a:r>
              <a:r>
                <a:rPr lang="en-US" sz="2300" b="1" dirty="0">
                  <a:solidFill>
                    <a:srgbClr val="000000"/>
                  </a:solidFill>
                  <a:latin typeface="Arial" pitchFamily="34" charset="0"/>
                </a:rPr>
                <a:t> </a:t>
              </a:r>
              <a:r>
                <a:rPr lang="en-US" sz="2300" b="1" dirty="0" err="1">
                  <a:solidFill>
                    <a:srgbClr val="000000"/>
                  </a:solidFill>
                  <a:latin typeface="Arial" pitchFamily="34" charset="0"/>
                </a:rPr>
                <a:t>khi</a:t>
              </a:r>
              <a:r>
                <a:rPr lang="en-US" sz="2300" b="1" dirty="0">
                  <a:solidFill>
                    <a:srgbClr val="000000"/>
                  </a:solidFill>
                  <a:latin typeface="Arial" pitchFamily="34" charset="0"/>
                </a:rPr>
                <a:t> </a:t>
              </a:r>
              <a:r>
                <a:rPr lang="en-US" sz="2300" b="1" dirty="0" err="1">
                  <a:solidFill>
                    <a:srgbClr val="000000"/>
                  </a:solidFill>
                  <a:latin typeface="Arial" pitchFamily="34" charset="0"/>
                </a:rPr>
                <a:t>sống</a:t>
              </a:r>
              <a:r>
                <a:rPr lang="en-US" sz="2300" b="1" dirty="0">
                  <a:solidFill>
                    <a:srgbClr val="000000"/>
                  </a:solidFill>
                  <a:latin typeface="Arial" pitchFamily="34" charset="0"/>
                </a:rPr>
                <a:t> </a:t>
              </a:r>
              <a:r>
                <a:rPr lang="en-US" sz="2300" b="1" dirty="0" err="1">
                  <a:solidFill>
                    <a:srgbClr val="000000"/>
                  </a:solidFill>
                  <a:latin typeface="Arial" pitchFamily="34" charset="0"/>
                </a:rPr>
                <a:t>đơn</a:t>
              </a:r>
              <a:r>
                <a:rPr lang="en-US" sz="2300" b="1" dirty="0">
                  <a:solidFill>
                    <a:srgbClr val="000000"/>
                  </a:solidFill>
                  <a:latin typeface="Arial" pitchFamily="34" charset="0"/>
                </a:rPr>
                <a:t> </a:t>
              </a:r>
              <a:r>
                <a:rPr lang="en-US" sz="2300" b="1" dirty="0" err="1">
                  <a:solidFill>
                    <a:srgbClr val="000000"/>
                  </a:solidFill>
                  <a:latin typeface="Arial" pitchFamily="34" charset="0"/>
                </a:rPr>
                <a:t>lẻ</a:t>
              </a:r>
              <a:r>
                <a:rPr lang="en-US" sz="2300" b="1" dirty="0">
                  <a:solidFill>
                    <a:srgbClr val="000000"/>
                  </a:solidFill>
                  <a:latin typeface="Arial" pitchFamily="34" charset="0"/>
                </a:rPr>
                <a:t>?</a:t>
              </a:r>
            </a:p>
          </p:txBody>
        </p:sp>
      </p:grpSp>
      <p:sp>
        <p:nvSpPr>
          <p:cNvPr id="8" name="Freeform 8"/>
          <p:cNvSpPr/>
          <p:nvPr/>
        </p:nvSpPr>
        <p:spPr>
          <a:xfrm rot="5400000">
            <a:off x="-103489" y="103489"/>
            <a:ext cx="1877657" cy="1670679"/>
          </a:xfrm>
          <a:custGeom>
            <a:avLst/>
            <a:gdLst/>
            <a:ahLst/>
            <a:cxnLst/>
            <a:rect l="l" t="t" r="r" b="b"/>
            <a:pathLst>
              <a:path w="2816486" h="2506672">
                <a:moveTo>
                  <a:pt x="0" y="0"/>
                </a:moveTo>
                <a:lnTo>
                  <a:pt x="2816486" y="0"/>
                </a:lnTo>
                <a:lnTo>
                  <a:pt x="2816486" y="2506672"/>
                </a:lnTo>
                <a:lnTo>
                  <a:pt x="0" y="250667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9" name="Freeform 9"/>
          <p:cNvSpPr/>
          <p:nvPr/>
        </p:nvSpPr>
        <p:spPr>
          <a:xfrm>
            <a:off x="685622" y="1877657"/>
            <a:ext cx="5529410" cy="4681171"/>
          </a:xfrm>
          <a:custGeom>
            <a:avLst/>
            <a:gdLst/>
            <a:ahLst/>
            <a:cxnLst/>
            <a:rect l="l" t="t" r="r" b="b"/>
            <a:pathLst>
              <a:path w="8296275" h="7021756">
                <a:moveTo>
                  <a:pt x="0" y="0"/>
                </a:moveTo>
                <a:lnTo>
                  <a:pt x="8296275" y="0"/>
                </a:lnTo>
                <a:lnTo>
                  <a:pt x="8296275" y="7021756"/>
                </a:lnTo>
                <a:lnTo>
                  <a:pt x="0" y="7021756"/>
                </a:lnTo>
                <a:lnTo>
                  <a:pt x="0" y="0"/>
                </a:lnTo>
                <a:close/>
              </a:path>
            </a:pathLst>
          </a:custGeom>
          <a:blipFill>
            <a:blip r:embed="rId6"/>
            <a:stretch>
              <a:fillRect l="-11073" r="-15962"/>
            </a:stretch>
          </a:blipFill>
        </p:spPr>
      </p:sp>
      <p:sp>
        <p:nvSpPr>
          <p:cNvPr id="10" name="Freeform 10"/>
          <p:cNvSpPr/>
          <p:nvPr/>
        </p:nvSpPr>
        <p:spPr>
          <a:xfrm>
            <a:off x="6328151" y="1877657"/>
            <a:ext cx="5175053" cy="4681171"/>
          </a:xfrm>
          <a:custGeom>
            <a:avLst/>
            <a:gdLst/>
            <a:ahLst/>
            <a:cxnLst/>
            <a:rect l="l" t="t" r="r" b="b"/>
            <a:pathLst>
              <a:path w="7764601" h="7021756">
                <a:moveTo>
                  <a:pt x="0" y="0"/>
                </a:moveTo>
                <a:lnTo>
                  <a:pt x="7764601" y="0"/>
                </a:lnTo>
                <a:lnTo>
                  <a:pt x="7764601" y="7021756"/>
                </a:lnTo>
                <a:lnTo>
                  <a:pt x="0" y="7021756"/>
                </a:lnTo>
                <a:lnTo>
                  <a:pt x="0" y="0"/>
                </a:lnTo>
                <a:close/>
              </a:path>
            </a:pathLst>
          </a:custGeom>
          <a:blipFill>
            <a:blip r:embed="rId7"/>
            <a:stretch>
              <a:fillRect l="-15294" r="-15294"/>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solidFill>
              <a:srgbClr val="BDE3B1"/>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5" name="Freeform 5"/>
          <p:cNvSpPr/>
          <p:nvPr/>
        </p:nvSpPr>
        <p:spPr>
          <a:xfrm>
            <a:off x="7699932" y="1175638"/>
            <a:ext cx="3803272" cy="5527893"/>
          </a:xfrm>
          <a:custGeom>
            <a:avLst/>
            <a:gdLst/>
            <a:ahLst/>
            <a:cxnLst/>
            <a:rect l="l" t="t" r="r" b="b"/>
            <a:pathLst>
              <a:path w="5706394" h="8291839">
                <a:moveTo>
                  <a:pt x="0" y="0"/>
                </a:moveTo>
                <a:lnTo>
                  <a:pt x="5706394" y="0"/>
                </a:lnTo>
                <a:lnTo>
                  <a:pt x="5706394" y="8291838"/>
                </a:lnTo>
                <a:lnTo>
                  <a:pt x="0" y="8291838"/>
                </a:lnTo>
                <a:lnTo>
                  <a:pt x="0" y="0"/>
                </a:lnTo>
                <a:close/>
              </a:path>
            </a:pathLst>
          </a:custGeom>
          <a:blipFill>
            <a:blip r:embed="rId2"/>
            <a:stretch>
              <a:fillRect t="-1139" b="-1139"/>
            </a:stretch>
          </a:blipFill>
        </p:spPr>
      </p:sp>
      <p:sp>
        <p:nvSpPr>
          <p:cNvPr id="6" name="Freeform 6"/>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3"/>
            <a:stretch>
              <a:fillRect/>
            </a:stretch>
          </a:blipFill>
        </p:spPr>
      </p:sp>
      <p:sp>
        <p:nvSpPr>
          <p:cNvPr id="7" name="Freeform 7"/>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4"/>
            <a:stretch>
              <a:fillRect/>
            </a:stretch>
          </a:blipFill>
        </p:spPr>
      </p:sp>
      <p:grpSp>
        <p:nvGrpSpPr>
          <p:cNvPr id="8" name="Group 8"/>
          <p:cNvGrpSpPr/>
          <p:nvPr/>
        </p:nvGrpSpPr>
        <p:grpSpPr>
          <a:xfrm>
            <a:off x="685622" y="1175638"/>
            <a:ext cx="6921944" cy="2091618"/>
            <a:chOff x="0" y="0"/>
            <a:chExt cx="13847495" cy="4183236"/>
          </a:xfrm>
        </p:grpSpPr>
        <p:grpSp>
          <p:nvGrpSpPr>
            <p:cNvPr id="9" name="Group 9"/>
            <p:cNvGrpSpPr/>
            <p:nvPr/>
          </p:nvGrpSpPr>
          <p:grpSpPr>
            <a:xfrm>
              <a:off x="0" y="0"/>
              <a:ext cx="13847495" cy="4183236"/>
              <a:chOff x="0" y="0"/>
              <a:chExt cx="2735308" cy="826318"/>
            </a:xfrm>
          </p:grpSpPr>
          <p:sp>
            <p:nvSpPr>
              <p:cNvPr id="10" name="Freeform 10"/>
              <p:cNvSpPr/>
              <p:nvPr/>
            </p:nvSpPr>
            <p:spPr>
              <a:xfrm>
                <a:off x="0" y="0"/>
                <a:ext cx="2735308" cy="826318"/>
              </a:xfrm>
              <a:custGeom>
                <a:avLst/>
                <a:gdLst/>
                <a:ahLst/>
                <a:cxnLst/>
                <a:rect l="l" t="t" r="r" b="b"/>
                <a:pathLst>
                  <a:path w="2735308" h="826318">
                    <a:moveTo>
                      <a:pt x="0" y="0"/>
                    </a:moveTo>
                    <a:lnTo>
                      <a:pt x="2735308" y="0"/>
                    </a:lnTo>
                    <a:lnTo>
                      <a:pt x="2735308" y="826318"/>
                    </a:lnTo>
                    <a:lnTo>
                      <a:pt x="0" y="826318"/>
                    </a:lnTo>
                    <a:close/>
                  </a:path>
                </a:pathLst>
              </a:custGeom>
              <a:gradFill rotWithShape="1">
                <a:gsLst>
                  <a:gs pos="0">
                    <a:srgbClr val="0CC0DF">
                      <a:alpha val="100000"/>
                    </a:srgbClr>
                  </a:gs>
                  <a:gs pos="100000">
                    <a:srgbClr val="FFDE59">
                      <a:alpha val="100000"/>
                    </a:srgbClr>
                  </a:gs>
                </a:gsLst>
                <a:lin ang="0"/>
              </a:gra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2" name="TextBox 12"/>
            <p:cNvSpPr txBox="1"/>
            <p:nvPr/>
          </p:nvSpPr>
          <p:spPr>
            <a:xfrm>
              <a:off x="131088" y="433210"/>
              <a:ext cx="13585319"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Quần thể là tập hợp các cá thể cùng loài, cùng sinh sống trong một khoảng không gian xác định, vào một thời điểm nhất định và có khả năng sinh sản tạo nên những thế hệ mới</a:t>
              </a:r>
            </a:p>
          </p:txBody>
        </p:sp>
      </p:grpSp>
      <p:grpSp>
        <p:nvGrpSpPr>
          <p:cNvPr id="13" name="Group 13"/>
          <p:cNvGrpSpPr/>
          <p:nvPr/>
        </p:nvGrpSpPr>
        <p:grpSpPr>
          <a:xfrm>
            <a:off x="685622" y="3429000"/>
            <a:ext cx="6921944" cy="1620311"/>
            <a:chOff x="0" y="0"/>
            <a:chExt cx="13847495" cy="3240621"/>
          </a:xfrm>
        </p:grpSpPr>
        <p:grpSp>
          <p:nvGrpSpPr>
            <p:cNvPr id="14" name="Group 14"/>
            <p:cNvGrpSpPr/>
            <p:nvPr/>
          </p:nvGrpSpPr>
          <p:grpSpPr>
            <a:xfrm>
              <a:off x="0" y="0"/>
              <a:ext cx="13847495" cy="3240621"/>
              <a:chOff x="0" y="0"/>
              <a:chExt cx="3788703" cy="886641"/>
            </a:xfrm>
          </p:grpSpPr>
          <p:sp>
            <p:nvSpPr>
              <p:cNvPr id="15" name="Freeform 15"/>
              <p:cNvSpPr/>
              <p:nvPr/>
            </p:nvSpPr>
            <p:spPr>
              <a:xfrm>
                <a:off x="0" y="0"/>
                <a:ext cx="3788703" cy="886641"/>
              </a:xfrm>
              <a:custGeom>
                <a:avLst/>
                <a:gdLst/>
                <a:ahLst/>
                <a:cxnLst/>
                <a:rect l="l" t="t" r="r" b="b"/>
                <a:pathLst>
                  <a:path w="3788703" h="886641">
                    <a:moveTo>
                      <a:pt x="3664243" y="59690"/>
                    </a:moveTo>
                    <a:cubicBezTo>
                      <a:pt x="3699802" y="59690"/>
                      <a:pt x="3729013" y="88900"/>
                      <a:pt x="3729013" y="124460"/>
                    </a:cubicBezTo>
                    <a:lnTo>
                      <a:pt x="3729013" y="762181"/>
                    </a:lnTo>
                    <a:cubicBezTo>
                      <a:pt x="3729013" y="797741"/>
                      <a:pt x="3699802" y="826951"/>
                      <a:pt x="3664243" y="826951"/>
                    </a:cubicBezTo>
                    <a:lnTo>
                      <a:pt x="124460" y="826951"/>
                    </a:lnTo>
                    <a:cubicBezTo>
                      <a:pt x="88900" y="826951"/>
                      <a:pt x="59690" y="797741"/>
                      <a:pt x="59690" y="762181"/>
                    </a:cubicBezTo>
                    <a:lnTo>
                      <a:pt x="59690" y="124460"/>
                    </a:lnTo>
                    <a:cubicBezTo>
                      <a:pt x="59690" y="88900"/>
                      <a:pt x="88900" y="59690"/>
                      <a:pt x="124460" y="59690"/>
                    </a:cubicBezTo>
                    <a:lnTo>
                      <a:pt x="3664243" y="59690"/>
                    </a:lnTo>
                    <a:moveTo>
                      <a:pt x="3664243" y="0"/>
                    </a:moveTo>
                    <a:lnTo>
                      <a:pt x="124460" y="0"/>
                    </a:lnTo>
                    <a:cubicBezTo>
                      <a:pt x="55880" y="0"/>
                      <a:pt x="0" y="55880"/>
                      <a:pt x="0" y="124460"/>
                    </a:cubicBezTo>
                    <a:lnTo>
                      <a:pt x="0" y="762181"/>
                    </a:lnTo>
                    <a:cubicBezTo>
                      <a:pt x="0" y="830761"/>
                      <a:pt x="55880" y="886641"/>
                      <a:pt x="124460" y="886641"/>
                    </a:cubicBezTo>
                    <a:lnTo>
                      <a:pt x="3664243" y="886641"/>
                    </a:lnTo>
                    <a:cubicBezTo>
                      <a:pt x="3732823" y="886641"/>
                      <a:pt x="3788703" y="830761"/>
                      <a:pt x="3788703" y="762181"/>
                    </a:cubicBezTo>
                    <a:lnTo>
                      <a:pt x="3788703" y="124460"/>
                    </a:lnTo>
                    <a:cubicBezTo>
                      <a:pt x="3788703" y="55880"/>
                      <a:pt x="3732823" y="0"/>
                      <a:pt x="3664243" y="0"/>
                    </a:cubicBezTo>
                    <a:close/>
                  </a:path>
                </a:pathLst>
              </a:custGeom>
              <a:solidFill>
                <a:srgbClr val="074F68"/>
              </a:solidFill>
            </p:spPr>
          </p:sp>
        </p:grpSp>
        <p:sp>
          <p:nvSpPr>
            <p:cNvPr id="16" name="TextBox 16"/>
            <p:cNvSpPr txBox="1"/>
            <p:nvPr/>
          </p:nvSpPr>
          <p:spPr>
            <a:xfrm>
              <a:off x="616577" y="365126"/>
              <a:ext cx="12614342" cy="2539155"/>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Mỗi quần thể có những đặc trưng về kích thước, mật độ, tỉ lệ giới tính, thành phần nhóm tuổi và kiểu phân bố</a:t>
              </a:r>
            </a:p>
          </p:txBody>
        </p:sp>
      </p:grpSp>
      <p:sp>
        <p:nvSpPr>
          <p:cNvPr id="17" name="Freeform 17"/>
          <p:cNvSpPr/>
          <p:nvPr/>
        </p:nvSpPr>
        <p:spPr>
          <a:xfrm>
            <a:off x="685622" y="5208061"/>
            <a:ext cx="6921944" cy="1562548"/>
          </a:xfrm>
          <a:custGeom>
            <a:avLst/>
            <a:gdLst/>
            <a:ahLst/>
            <a:cxnLst/>
            <a:rect l="l" t="t" r="r" b="b"/>
            <a:pathLst>
              <a:path w="10385621" h="2343822">
                <a:moveTo>
                  <a:pt x="0" y="0"/>
                </a:moveTo>
                <a:lnTo>
                  <a:pt x="10385621" y="0"/>
                </a:lnTo>
                <a:lnTo>
                  <a:pt x="10385621" y="2343822"/>
                </a:lnTo>
                <a:lnTo>
                  <a:pt x="0" y="2343822"/>
                </a:lnTo>
                <a:lnTo>
                  <a:pt x="0" y="0"/>
                </a:lnTo>
                <a:close/>
              </a:path>
            </a:pathLst>
          </a:custGeom>
          <a:blipFill>
            <a:blip r:embed="rId5"/>
            <a:stretch>
              <a:fillRect t="-16909" b="-16909"/>
            </a:stretch>
          </a:blipFill>
        </p:spPr>
      </p:sp>
      <p:sp>
        <p:nvSpPr>
          <p:cNvPr id="18" name="TextBox 18"/>
          <p:cNvSpPr txBox="1"/>
          <p:nvPr/>
        </p:nvSpPr>
        <p:spPr>
          <a:xfrm>
            <a:off x="685622" y="287867"/>
            <a:ext cx="5984642"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 KHÁI NIỆM QUẦN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242465"/>
            <a:ext cx="10817582" cy="1068097"/>
            <a:chOff x="0" y="0"/>
            <a:chExt cx="21640800" cy="2136194"/>
          </a:xfrm>
        </p:grpSpPr>
        <p:grpSp>
          <p:nvGrpSpPr>
            <p:cNvPr id="3" name="Group 3"/>
            <p:cNvGrpSpPr/>
            <p:nvPr/>
          </p:nvGrpSpPr>
          <p:grpSpPr>
            <a:xfrm>
              <a:off x="0" y="0"/>
              <a:ext cx="21640800" cy="2136194"/>
              <a:chOff x="0" y="0"/>
              <a:chExt cx="4274726" cy="421964"/>
            </a:xfrm>
          </p:grpSpPr>
          <p:sp>
            <p:nvSpPr>
              <p:cNvPr id="4" name="Freeform 4"/>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6" name="TextBox 6"/>
            <p:cNvSpPr txBox="1"/>
            <p:nvPr/>
          </p:nvSpPr>
          <p:spPr>
            <a:xfrm>
              <a:off x="639355" y="235190"/>
              <a:ext cx="20362091" cy="1698926"/>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Quan</a:t>
              </a:r>
              <a:r>
                <a:rPr lang="en-US" sz="2300" b="1" dirty="0">
                  <a:solidFill>
                    <a:srgbClr val="000000"/>
                  </a:solidFill>
                  <a:latin typeface="Arial" pitchFamily="34" charset="0"/>
                </a:rPr>
                <a:t> </a:t>
              </a:r>
              <a:r>
                <a:rPr lang="en-US" sz="2300" b="1" dirty="0" err="1">
                  <a:solidFill>
                    <a:srgbClr val="000000"/>
                  </a:solidFill>
                  <a:latin typeface="Arial" pitchFamily="34" charset="0"/>
                </a:rPr>
                <a:t>sát</a:t>
              </a:r>
              <a:r>
                <a:rPr lang="en-US" sz="2300" b="1" dirty="0">
                  <a:solidFill>
                    <a:srgbClr val="000000"/>
                  </a:solidFill>
                  <a:latin typeface="Arial" pitchFamily="34" charset="0"/>
                </a:rPr>
                <a:t> </a:t>
              </a:r>
              <a:r>
                <a:rPr lang="en-US" sz="2300" b="1" dirty="0" err="1">
                  <a:solidFill>
                    <a:srgbClr val="000000"/>
                  </a:solidFill>
                  <a:latin typeface="Arial" pitchFamily="34" charset="0"/>
                </a:rPr>
                <a:t>h</a:t>
              </a:r>
              <a:r>
                <a:rPr lang="en-US" sz="2300" b="1" dirty="0" err="1" smtClean="0">
                  <a:solidFill>
                    <a:srgbClr val="000000"/>
                  </a:solidFill>
                  <a:latin typeface="Arial" pitchFamily="34" charset="0"/>
                </a:rPr>
                <a:t>ình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bên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dưới</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cho</a:t>
              </a:r>
              <a:r>
                <a:rPr lang="en-US" sz="2300" b="1" dirty="0">
                  <a:solidFill>
                    <a:srgbClr val="000000"/>
                  </a:solidFill>
                  <a:latin typeface="Arial" pitchFamily="34" charset="0"/>
                </a:rPr>
                <a:t> </a:t>
              </a:r>
              <a:r>
                <a:rPr lang="en-US" sz="2300" b="1" dirty="0" err="1">
                  <a:solidFill>
                    <a:srgbClr val="000000"/>
                  </a:solidFill>
                  <a:latin typeface="Arial" pitchFamily="34" charset="0"/>
                </a:rPr>
                <a:t>biết</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ruộng</a:t>
              </a:r>
              <a:r>
                <a:rPr lang="en-US" sz="2300" b="1" dirty="0">
                  <a:solidFill>
                    <a:srgbClr val="000000"/>
                  </a:solidFill>
                  <a:latin typeface="Arial" pitchFamily="34" charset="0"/>
                </a:rPr>
                <a:t> </a:t>
              </a:r>
              <a:r>
                <a:rPr lang="en-US" sz="2300" b="1" dirty="0" err="1">
                  <a:solidFill>
                    <a:srgbClr val="000000"/>
                  </a:solidFill>
                  <a:latin typeface="Arial" pitchFamily="34" charset="0"/>
                </a:rPr>
                <a:t>lúa</a:t>
              </a:r>
              <a:r>
                <a:rPr lang="en-US" sz="2300" b="1" dirty="0">
                  <a:solidFill>
                    <a:srgbClr val="000000"/>
                  </a:solidFill>
                  <a:latin typeface="Arial" pitchFamily="34" charset="0"/>
                </a:rPr>
                <a:t> </a:t>
              </a:r>
              <a:r>
                <a:rPr lang="en-US" sz="2300" b="1" dirty="0" err="1">
                  <a:solidFill>
                    <a:srgbClr val="000000"/>
                  </a:solidFill>
                  <a:latin typeface="Arial" pitchFamily="34" charset="0"/>
                </a:rPr>
                <a:t>này</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những</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nào</a:t>
              </a:r>
              <a:r>
                <a:rPr lang="en-US" sz="2300" b="1" dirty="0">
                  <a:solidFill>
                    <a:srgbClr val="000000"/>
                  </a:solidFill>
                  <a:latin typeface="Arial" pitchFamily="34" charset="0"/>
                </a:rPr>
                <a:t>?</a:t>
              </a:r>
            </a:p>
          </p:txBody>
        </p:sp>
      </p:grpSp>
      <p:grpSp>
        <p:nvGrpSpPr>
          <p:cNvPr id="7" name="Group 7"/>
          <p:cNvGrpSpPr/>
          <p:nvPr/>
        </p:nvGrpSpPr>
        <p:grpSpPr>
          <a:xfrm>
            <a:off x="-387332" y="-1341314"/>
            <a:ext cx="13654735" cy="2826415"/>
            <a:chOff x="0" y="1250397"/>
            <a:chExt cx="27316583" cy="5652830"/>
          </a:xfrm>
        </p:grpSpPr>
        <p:grpSp>
          <p:nvGrpSpPr>
            <p:cNvPr id="8" name="Group 8"/>
            <p:cNvGrpSpPr/>
            <p:nvPr/>
          </p:nvGrpSpPr>
          <p:grpSpPr>
            <a:xfrm>
              <a:off x="0" y="1875624"/>
              <a:ext cx="27316583" cy="4114800"/>
              <a:chOff x="0" y="0"/>
              <a:chExt cx="5395868" cy="812800"/>
            </a:xfrm>
          </p:grpSpPr>
          <p:sp>
            <p:nvSpPr>
              <p:cNvPr id="9" name="Freeform 9"/>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solidFill>
                <a:srgbClr val="BDE3B1"/>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11" name="Freeform 11"/>
            <p:cNvSpPr/>
            <p:nvPr/>
          </p:nvSpPr>
          <p:spPr>
            <a:xfrm rot="5400000">
              <a:off x="22132603" y="3944162"/>
              <a:ext cx="2970203" cy="2947927"/>
            </a:xfrm>
            <a:custGeom>
              <a:avLst/>
              <a:gdLst/>
              <a:ahLst/>
              <a:cxnLst/>
              <a:rect l="l" t="t" r="r" b="b"/>
              <a:pathLst>
                <a:path w="2970203" h="2947927">
                  <a:moveTo>
                    <a:pt x="0" y="0"/>
                  </a:moveTo>
                  <a:lnTo>
                    <a:pt x="2970203" y="0"/>
                  </a:lnTo>
                  <a:lnTo>
                    <a:pt x="2970203" y="2947927"/>
                  </a:lnTo>
                  <a:lnTo>
                    <a:pt x="0" y="2947927"/>
                  </a:lnTo>
                  <a:lnTo>
                    <a:pt x="0" y="0"/>
                  </a:lnTo>
                  <a:close/>
                </a:path>
              </a:pathLst>
            </a:custGeom>
            <a:blipFill>
              <a:blip r:embed="rId2"/>
              <a:stretch>
                <a:fillRect/>
              </a:stretch>
            </a:blipFill>
          </p:spPr>
        </p:sp>
        <p:sp>
          <p:nvSpPr>
            <p:cNvPr id="12" name="Freeform 12"/>
            <p:cNvSpPr/>
            <p:nvPr/>
          </p:nvSpPr>
          <p:spPr>
            <a:xfrm rot="2935212">
              <a:off x="17785894" y="1025027"/>
              <a:ext cx="5365254" cy="5815994"/>
            </a:xfrm>
            <a:custGeom>
              <a:avLst/>
              <a:gdLst/>
              <a:ahLst/>
              <a:cxnLst/>
              <a:rect l="l" t="t" r="r" b="b"/>
              <a:pathLst>
                <a:path w="5365254" h="5815994">
                  <a:moveTo>
                    <a:pt x="0" y="0"/>
                  </a:moveTo>
                  <a:lnTo>
                    <a:pt x="5365255" y="0"/>
                  </a:lnTo>
                  <a:lnTo>
                    <a:pt x="5365255" y="5815994"/>
                  </a:lnTo>
                  <a:lnTo>
                    <a:pt x="0" y="5815994"/>
                  </a:lnTo>
                  <a:lnTo>
                    <a:pt x="0" y="0"/>
                  </a:lnTo>
                  <a:close/>
                </a:path>
              </a:pathLst>
            </a:custGeom>
            <a:blipFill>
              <a:blip r:embed="rId3"/>
              <a:stretch>
                <a:fillRect/>
              </a:stretch>
            </a:blipFill>
          </p:spPr>
        </p:sp>
        <p:sp>
          <p:nvSpPr>
            <p:cNvPr id="13" name="TextBox 13"/>
            <p:cNvSpPr txBox="1"/>
            <p:nvPr/>
          </p:nvSpPr>
          <p:spPr>
            <a:xfrm>
              <a:off x="2146467" y="4530983"/>
              <a:ext cx="11972402"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 KHÁI NIỆM QUẦN THỂ</a:t>
              </a:r>
            </a:p>
          </p:txBody>
        </p:sp>
      </p:grpSp>
      <p:pic>
        <p:nvPicPr>
          <p:cNvPr id="1026" name="Picture 2" descr="Tổng hợp nhiều hơn 98 hình ảnh đàn cò bay trên cánh đồng mới nhất - Tin Học  Vu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9532" y="2428157"/>
            <a:ext cx="8648878" cy="4293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7739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additive="base">
                                        <p:cTn id="21" dur="500" fill="hold"/>
                                        <p:tgtEl>
                                          <p:spTgt spid="1026"/>
                                        </p:tgtEl>
                                        <p:attrNameLst>
                                          <p:attrName>ppt_x</p:attrName>
                                        </p:attrNameLst>
                                      </p:cBhvr>
                                      <p:tavLst>
                                        <p:tav tm="0">
                                          <p:val>
                                            <p:strVal val="#ppt_x"/>
                                          </p:val>
                                        </p:tav>
                                        <p:tav tm="100000">
                                          <p:val>
                                            <p:strVal val="#ppt_x"/>
                                          </p:val>
                                        </p:tav>
                                      </p:tavLst>
                                    </p:anim>
                                    <p:anim calcmode="lin" valueType="num">
                                      <p:cBhvr additive="base">
                                        <p:cTn id="2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242465"/>
            <a:ext cx="10817582" cy="1068097"/>
            <a:chOff x="0" y="0"/>
            <a:chExt cx="21640800" cy="2136194"/>
          </a:xfrm>
          <a:solidFill>
            <a:srgbClr val="92D050"/>
          </a:solidFill>
        </p:grpSpPr>
        <p:sp>
          <p:nvSpPr>
            <p:cNvPr id="4" name="Freeform 4"/>
            <p:cNvSpPr/>
            <p:nvPr/>
          </p:nvSpPr>
          <p:spPr>
            <a:xfrm>
              <a:off x="0" y="0"/>
              <a:ext cx="21640800" cy="213619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grpFill/>
          </p:spPr>
        </p:sp>
        <p:sp>
          <p:nvSpPr>
            <p:cNvPr id="6" name="TextBox 6"/>
            <p:cNvSpPr txBox="1"/>
            <p:nvPr/>
          </p:nvSpPr>
          <p:spPr>
            <a:xfrm>
              <a:off x="0" y="580752"/>
              <a:ext cx="21640800" cy="771366"/>
            </a:xfrm>
            <a:prstGeom prst="rect">
              <a:avLst/>
            </a:prstGeom>
            <a:grpFill/>
          </p:spPr>
          <p:txBody>
            <a:bodyPr wrap="square" lIns="0" tIns="0" rIns="0" bIns="0" rtlCol="0" anchor="t">
              <a:spAutoFit/>
            </a:bodyPr>
            <a:lstStyle/>
            <a:p>
              <a:pPr algn="ctr">
                <a:lnSpc>
                  <a:spcPct val="120000"/>
                </a:lnSpc>
                <a:spcBef>
                  <a:spcPct val="0"/>
                </a:spcBef>
              </a:pPr>
              <a:r>
                <a:rPr lang="en-US" sz="2300" b="1" dirty="0" err="1">
                  <a:solidFill>
                    <a:srgbClr val="000000"/>
                  </a:solidFill>
                  <a:latin typeface="Arial" pitchFamily="34" charset="0"/>
                </a:rPr>
                <a:t>Mốt</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ruộng</a:t>
              </a:r>
              <a:r>
                <a:rPr lang="en-US" sz="2300" b="1" dirty="0">
                  <a:solidFill>
                    <a:srgbClr val="000000"/>
                  </a:solidFill>
                  <a:latin typeface="Arial" pitchFamily="34" charset="0"/>
                </a:rPr>
                <a:t> </a:t>
              </a:r>
              <a:r>
                <a:rPr lang="en-US" sz="2300" b="1" dirty="0" err="1">
                  <a:solidFill>
                    <a:srgbClr val="000000"/>
                  </a:solidFill>
                  <a:latin typeface="Arial" pitchFamily="34" charset="0"/>
                </a:rPr>
                <a:t>lúa</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lúa</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cò</a:t>
              </a:r>
              <a:endParaRPr lang="en-US" sz="2300" b="1" dirty="0">
                <a:solidFill>
                  <a:srgbClr val="000000"/>
                </a:solidFill>
                <a:latin typeface="Arial" pitchFamily="34" charset="0"/>
              </a:endParaRPr>
            </a:p>
          </p:txBody>
        </p:sp>
      </p:grpSp>
      <p:grpSp>
        <p:nvGrpSpPr>
          <p:cNvPr id="7" name="Group 7"/>
          <p:cNvGrpSpPr/>
          <p:nvPr/>
        </p:nvGrpSpPr>
        <p:grpSpPr>
          <a:xfrm>
            <a:off x="-387332" y="-1341314"/>
            <a:ext cx="13654735" cy="2826415"/>
            <a:chOff x="0" y="1250397"/>
            <a:chExt cx="27316583" cy="5652830"/>
          </a:xfrm>
        </p:grpSpPr>
        <p:grpSp>
          <p:nvGrpSpPr>
            <p:cNvPr id="8" name="Group 8"/>
            <p:cNvGrpSpPr/>
            <p:nvPr/>
          </p:nvGrpSpPr>
          <p:grpSpPr>
            <a:xfrm>
              <a:off x="0" y="1875624"/>
              <a:ext cx="27316583" cy="4114800"/>
              <a:chOff x="0" y="0"/>
              <a:chExt cx="5395868" cy="812800"/>
            </a:xfrm>
          </p:grpSpPr>
          <p:sp>
            <p:nvSpPr>
              <p:cNvPr id="9" name="Freeform 9"/>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solidFill>
                <a:srgbClr val="BDE3B1"/>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11" name="Freeform 11"/>
            <p:cNvSpPr/>
            <p:nvPr/>
          </p:nvSpPr>
          <p:spPr>
            <a:xfrm rot="5400000">
              <a:off x="22132603" y="3944162"/>
              <a:ext cx="2970203" cy="2947927"/>
            </a:xfrm>
            <a:custGeom>
              <a:avLst/>
              <a:gdLst/>
              <a:ahLst/>
              <a:cxnLst/>
              <a:rect l="l" t="t" r="r" b="b"/>
              <a:pathLst>
                <a:path w="2970203" h="2947927">
                  <a:moveTo>
                    <a:pt x="0" y="0"/>
                  </a:moveTo>
                  <a:lnTo>
                    <a:pt x="2970203" y="0"/>
                  </a:lnTo>
                  <a:lnTo>
                    <a:pt x="2970203" y="2947927"/>
                  </a:lnTo>
                  <a:lnTo>
                    <a:pt x="0" y="2947927"/>
                  </a:lnTo>
                  <a:lnTo>
                    <a:pt x="0" y="0"/>
                  </a:lnTo>
                  <a:close/>
                </a:path>
              </a:pathLst>
            </a:custGeom>
            <a:blipFill>
              <a:blip r:embed="rId2"/>
              <a:stretch>
                <a:fillRect/>
              </a:stretch>
            </a:blipFill>
          </p:spPr>
        </p:sp>
        <p:sp>
          <p:nvSpPr>
            <p:cNvPr id="12" name="Freeform 12"/>
            <p:cNvSpPr/>
            <p:nvPr/>
          </p:nvSpPr>
          <p:spPr>
            <a:xfrm rot="2935212">
              <a:off x="17785894" y="1025027"/>
              <a:ext cx="5365254" cy="5815994"/>
            </a:xfrm>
            <a:custGeom>
              <a:avLst/>
              <a:gdLst/>
              <a:ahLst/>
              <a:cxnLst/>
              <a:rect l="l" t="t" r="r" b="b"/>
              <a:pathLst>
                <a:path w="5365254" h="5815994">
                  <a:moveTo>
                    <a:pt x="0" y="0"/>
                  </a:moveTo>
                  <a:lnTo>
                    <a:pt x="5365255" y="0"/>
                  </a:lnTo>
                  <a:lnTo>
                    <a:pt x="5365255" y="5815994"/>
                  </a:lnTo>
                  <a:lnTo>
                    <a:pt x="0" y="5815994"/>
                  </a:lnTo>
                  <a:lnTo>
                    <a:pt x="0" y="0"/>
                  </a:lnTo>
                  <a:close/>
                </a:path>
              </a:pathLst>
            </a:custGeom>
            <a:blipFill>
              <a:blip r:embed="rId3"/>
              <a:stretch>
                <a:fillRect/>
              </a:stretch>
            </a:blipFill>
          </p:spPr>
        </p:sp>
        <p:sp>
          <p:nvSpPr>
            <p:cNvPr id="13" name="TextBox 13"/>
            <p:cNvSpPr txBox="1"/>
            <p:nvPr/>
          </p:nvSpPr>
          <p:spPr>
            <a:xfrm>
              <a:off x="2146467" y="4530983"/>
              <a:ext cx="11972402"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 KHÁI NIỆM QUẦN THỂ</a:t>
              </a:r>
            </a:p>
          </p:txBody>
        </p:sp>
      </p:grpSp>
      <p:pic>
        <p:nvPicPr>
          <p:cNvPr id="1026" name="Picture 2" descr="Tổng hợp nhiều hơn 98 hình ảnh đàn cò bay trên cánh đồng mới nhất - Tin Học  Vu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9532" y="2428157"/>
            <a:ext cx="8648878" cy="42930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242465"/>
            <a:ext cx="10817582" cy="1068097"/>
            <a:chOff x="0" y="0"/>
            <a:chExt cx="21640800" cy="2136194"/>
          </a:xfrm>
        </p:grpSpPr>
        <p:grpSp>
          <p:nvGrpSpPr>
            <p:cNvPr id="3" name="Group 3"/>
            <p:cNvGrpSpPr/>
            <p:nvPr/>
          </p:nvGrpSpPr>
          <p:grpSpPr>
            <a:xfrm>
              <a:off x="0" y="0"/>
              <a:ext cx="21640800" cy="2136194"/>
              <a:chOff x="0" y="0"/>
              <a:chExt cx="4274726" cy="421964"/>
            </a:xfrm>
          </p:grpSpPr>
          <p:sp>
            <p:nvSpPr>
              <p:cNvPr id="4" name="Freeform 4"/>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6" name="TextBox 6"/>
            <p:cNvSpPr txBox="1"/>
            <p:nvPr/>
          </p:nvSpPr>
          <p:spPr>
            <a:xfrm>
              <a:off x="639355" y="235190"/>
              <a:ext cx="20362091" cy="1620830"/>
            </a:xfrm>
            <a:prstGeom prst="rect">
              <a:avLst/>
            </a:prstGeom>
          </p:spPr>
          <p:txBody>
            <a:bodyPr lIns="0" tIns="0" rIns="0" bIns="0" rtlCol="0" anchor="t">
              <a:spAutoFit/>
            </a:bodyPr>
            <a:lstStyle/>
            <a:p>
              <a:pPr algn="ctr">
                <a:lnSpc>
                  <a:spcPct val="120000"/>
                </a:lnSpc>
                <a:spcBef>
                  <a:spcPct val="0"/>
                </a:spcBef>
              </a:pPr>
              <a:r>
                <a:rPr lang="en-US" sz="2300" b="1" dirty="0" err="1">
                  <a:solidFill>
                    <a:srgbClr val="000000"/>
                  </a:solidFill>
                  <a:latin typeface="Arial" pitchFamily="34" charset="0"/>
                </a:rPr>
                <a:t>Lấy</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ví</a:t>
              </a:r>
              <a:r>
                <a:rPr lang="en-US" sz="2300" b="1" dirty="0">
                  <a:solidFill>
                    <a:srgbClr val="000000"/>
                  </a:solidFill>
                  <a:latin typeface="Arial" pitchFamily="34" charset="0"/>
                </a:rPr>
                <a:t> </a:t>
              </a:r>
              <a:r>
                <a:rPr lang="en-US" sz="2300" b="1" dirty="0" err="1">
                  <a:solidFill>
                    <a:srgbClr val="000000"/>
                  </a:solidFill>
                  <a:latin typeface="Arial" pitchFamily="34" charset="0"/>
                </a:rPr>
                <a:t>dụ</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tự</a:t>
              </a:r>
              <a:r>
                <a:rPr lang="en-US" sz="2300" b="1" dirty="0">
                  <a:solidFill>
                    <a:srgbClr val="000000"/>
                  </a:solidFill>
                  <a:latin typeface="Arial" pitchFamily="34" charset="0"/>
                </a:rPr>
                <a:t> </a:t>
              </a:r>
              <a:r>
                <a:rPr lang="en-US" sz="2300" b="1" dirty="0" err="1">
                  <a:solidFill>
                    <a:srgbClr val="000000"/>
                  </a:solidFill>
                  <a:latin typeface="Arial" pitchFamily="34" charset="0"/>
                </a:rPr>
                <a:t>nhiên</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nuôi</a:t>
              </a:r>
              <a:r>
                <a:rPr lang="en-US" sz="2300" b="1" dirty="0">
                  <a:solidFill>
                    <a:srgbClr val="000000"/>
                  </a:solidFill>
                  <a:latin typeface="Arial" pitchFamily="34" charset="0"/>
                </a:rPr>
                <a:t> </a:t>
              </a:r>
              <a:r>
                <a:rPr lang="en-US" sz="2300" b="1" dirty="0" err="1">
                  <a:solidFill>
                    <a:srgbClr val="000000"/>
                  </a:solidFill>
                  <a:latin typeface="Arial" pitchFamily="34" charset="0"/>
                </a:rPr>
                <a:t>hoặc</a:t>
              </a:r>
              <a:r>
                <a:rPr lang="en-US" sz="2300" b="1" dirty="0">
                  <a:solidFill>
                    <a:srgbClr val="000000"/>
                  </a:solidFill>
                  <a:latin typeface="Arial" pitchFamily="34" charset="0"/>
                </a:rPr>
                <a:t> </a:t>
              </a:r>
              <a:r>
                <a:rPr lang="en-US" sz="2300" b="1" dirty="0" err="1">
                  <a:solidFill>
                    <a:srgbClr val="000000"/>
                  </a:solidFill>
                  <a:latin typeface="Arial" pitchFamily="34" charset="0"/>
                </a:rPr>
                <a:t>cây</a:t>
              </a:r>
              <a:r>
                <a:rPr lang="en-US" sz="2300" b="1" dirty="0">
                  <a:solidFill>
                    <a:srgbClr val="000000"/>
                  </a:solidFill>
                  <a:latin typeface="Arial" pitchFamily="34" charset="0"/>
                </a:rPr>
                <a:t> </a:t>
              </a:r>
              <a:r>
                <a:rPr lang="en-US" sz="2300" b="1" dirty="0" err="1">
                  <a:solidFill>
                    <a:srgbClr val="000000"/>
                  </a:solidFill>
                  <a:latin typeface="Arial" pitchFamily="34" charset="0"/>
                </a:rPr>
                <a:t>trồng</a:t>
              </a:r>
              <a:r>
                <a:rPr lang="en-US" sz="2300" b="1" dirty="0">
                  <a:solidFill>
                    <a:srgbClr val="000000"/>
                  </a:solidFill>
                  <a:latin typeface="Arial" pitchFamily="34" charset="0"/>
                </a:rPr>
                <a:t>.</a:t>
              </a:r>
            </a:p>
          </p:txBody>
        </p:sp>
      </p:grpSp>
      <p:grpSp>
        <p:nvGrpSpPr>
          <p:cNvPr id="7" name="Group 7"/>
          <p:cNvGrpSpPr/>
          <p:nvPr/>
        </p:nvGrpSpPr>
        <p:grpSpPr>
          <a:xfrm>
            <a:off x="-387332" y="-1341314"/>
            <a:ext cx="13654735" cy="2826415"/>
            <a:chOff x="0" y="1250397"/>
            <a:chExt cx="27316583" cy="5652830"/>
          </a:xfrm>
        </p:grpSpPr>
        <p:grpSp>
          <p:nvGrpSpPr>
            <p:cNvPr id="8" name="Group 8"/>
            <p:cNvGrpSpPr/>
            <p:nvPr/>
          </p:nvGrpSpPr>
          <p:grpSpPr>
            <a:xfrm>
              <a:off x="0" y="1875624"/>
              <a:ext cx="27316583" cy="4114800"/>
              <a:chOff x="0" y="0"/>
              <a:chExt cx="5395868" cy="812800"/>
            </a:xfrm>
          </p:grpSpPr>
          <p:sp>
            <p:nvSpPr>
              <p:cNvPr id="9" name="Freeform 9"/>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solidFill>
                <a:srgbClr val="BDE3B1"/>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11" name="Freeform 11"/>
            <p:cNvSpPr/>
            <p:nvPr/>
          </p:nvSpPr>
          <p:spPr>
            <a:xfrm rot="5400000">
              <a:off x="22132603" y="3944162"/>
              <a:ext cx="2970203" cy="2947927"/>
            </a:xfrm>
            <a:custGeom>
              <a:avLst/>
              <a:gdLst/>
              <a:ahLst/>
              <a:cxnLst/>
              <a:rect l="l" t="t" r="r" b="b"/>
              <a:pathLst>
                <a:path w="2970203" h="2947927">
                  <a:moveTo>
                    <a:pt x="0" y="0"/>
                  </a:moveTo>
                  <a:lnTo>
                    <a:pt x="2970203" y="0"/>
                  </a:lnTo>
                  <a:lnTo>
                    <a:pt x="2970203" y="2947927"/>
                  </a:lnTo>
                  <a:lnTo>
                    <a:pt x="0" y="2947927"/>
                  </a:lnTo>
                  <a:lnTo>
                    <a:pt x="0" y="0"/>
                  </a:lnTo>
                  <a:close/>
                </a:path>
              </a:pathLst>
            </a:custGeom>
            <a:blipFill>
              <a:blip r:embed="rId2"/>
              <a:stretch>
                <a:fillRect/>
              </a:stretch>
            </a:blipFill>
          </p:spPr>
        </p:sp>
        <p:sp>
          <p:nvSpPr>
            <p:cNvPr id="12" name="Freeform 12"/>
            <p:cNvSpPr/>
            <p:nvPr/>
          </p:nvSpPr>
          <p:spPr>
            <a:xfrm rot="2935212">
              <a:off x="17785894" y="1025027"/>
              <a:ext cx="5365254" cy="5815994"/>
            </a:xfrm>
            <a:custGeom>
              <a:avLst/>
              <a:gdLst/>
              <a:ahLst/>
              <a:cxnLst/>
              <a:rect l="l" t="t" r="r" b="b"/>
              <a:pathLst>
                <a:path w="5365254" h="5815994">
                  <a:moveTo>
                    <a:pt x="0" y="0"/>
                  </a:moveTo>
                  <a:lnTo>
                    <a:pt x="5365255" y="0"/>
                  </a:lnTo>
                  <a:lnTo>
                    <a:pt x="5365255" y="5815994"/>
                  </a:lnTo>
                  <a:lnTo>
                    <a:pt x="0" y="5815994"/>
                  </a:lnTo>
                  <a:lnTo>
                    <a:pt x="0" y="0"/>
                  </a:lnTo>
                  <a:close/>
                </a:path>
              </a:pathLst>
            </a:custGeom>
            <a:blipFill>
              <a:blip r:embed="rId3"/>
              <a:stretch>
                <a:fillRect/>
              </a:stretch>
            </a:blipFill>
          </p:spPr>
        </p:sp>
        <p:sp>
          <p:nvSpPr>
            <p:cNvPr id="13" name="TextBox 13"/>
            <p:cNvSpPr txBox="1"/>
            <p:nvPr/>
          </p:nvSpPr>
          <p:spPr>
            <a:xfrm>
              <a:off x="2146467" y="4530983"/>
              <a:ext cx="11972402"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 KHÁI NIỆM QUẦN THỂ</a:t>
              </a:r>
            </a:p>
          </p:txBody>
        </p:sp>
      </p:grpSp>
      <p:sp>
        <p:nvSpPr>
          <p:cNvPr id="15" name="TextBox 18"/>
          <p:cNvSpPr txBox="1"/>
          <p:nvPr/>
        </p:nvSpPr>
        <p:spPr>
          <a:xfrm>
            <a:off x="685622" y="3657600"/>
            <a:ext cx="3818841" cy="1698927"/>
          </a:xfrm>
          <a:prstGeom prst="rect">
            <a:avLst/>
          </a:prstGeom>
        </p:spPr>
        <p:txBody>
          <a:bodyPr wrap="square" lIns="0" tIns="0" rIns="0" bIns="0" rtlCol="0" anchor="t">
            <a:spAutoFit/>
          </a:bodyPr>
          <a:lstStyle/>
          <a:p>
            <a:pPr>
              <a:lnSpc>
                <a:spcPct val="120000"/>
              </a:lnSpc>
            </a:pPr>
            <a:r>
              <a:rPr lang="en-US" sz="2300" dirty="0" err="1">
                <a:solidFill>
                  <a:srgbClr val="000000"/>
                </a:solidFill>
                <a:latin typeface="Arial" pitchFamily="34" charset="0"/>
              </a:rPr>
              <a:t>Ví</a:t>
            </a:r>
            <a:r>
              <a:rPr lang="en-US" sz="2300" dirty="0">
                <a:solidFill>
                  <a:srgbClr val="000000"/>
                </a:solidFill>
                <a:latin typeface="Arial" pitchFamily="34" charset="0"/>
              </a:rPr>
              <a:t> </a:t>
            </a:r>
            <a:r>
              <a:rPr lang="en-US" sz="2300" dirty="0" err="1">
                <a:solidFill>
                  <a:srgbClr val="000000"/>
                </a:solidFill>
                <a:latin typeface="Arial" pitchFamily="34" charset="0"/>
              </a:rPr>
              <a:t>dụ</a:t>
            </a:r>
            <a:r>
              <a:rPr lang="en-US" sz="2300" dirty="0">
                <a:solidFill>
                  <a:srgbClr val="000000"/>
                </a:solidFill>
                <a:latin typeface="Arial" pitchFamily="34" charset="0"/>
              </a:rPr>
              <a:t> </a:t>
            </a:r>
            <a:r>
              <a:rPr lang="en-US" sz="2300" dirty="0" err="1">
                <a:solidFill>
                  <a:srgbClr val="000000"/>
                </a:solidFill>
                <a:latin typeface="Arial" pitchFamily="34" charset="0"/>
              </a:rPr>
              <a:t>về</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trâu</a:t>
            </a:r>
            <a:r>
              <a:rPr lang="en-US" sz="2300" dirty="0">
                <a:solidFill>
                  <a:srgbClr val="000000"/>
                </a:solidFill>
                <a:latin typeface="Arial" pitchFamily="34" charset="0"/>
              </a:rPr>
              <a:t> </a:t>
            </a:r>
            <a:r>
              <a:rPr lang="en-US" sz="2300" dirty="0" err="1">
                <a:solidFill>
                  <a:srgbClr val="000000"/>
                </a:solidFill>
                <a:latin typeface="Arial" pitchFamily="34" charset="0"/>
              </a:rPr>
              <a:t>rừng</a:t>
            </a:r>
            <a:r>
              <a:rPr lang="en-US" sz="2300" dirty="0">
                <a:solidFill>
                  <a:srgbClr val="000000"/>
                </a:solidFill>
                <a:latin typeface="Arial" pitchFamily="34" charset="0"/>
              </a:rPr>
              <a:t>, </a:t>
            </a:r>
            <a:r>
              <a:rPr lang="en-US" sz="2300" dirty="0" err="1">
                <a:solidFill>
                  <a:srgbClr val="000000"/>
                </a:solidFill>
                <a:latin typeface="Arial" pitchFamily="34" charset="0"/>
              </a:rPr>
              <a:t>tập</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cá</a:t>
            </a:r>
            <a:r>
              <a:rPr lang="en-US" sz="2300" dirty="0">
                <a:solidFill>
                  <a:srgbClr val="000000"/>
                </a:solidFill>
                <a:latin typeface="Arial" pitchFamily="34" charset="0"/>
              </a:rPr>
              <a:t> </a:t>
            </a:r>
            <a:r>
              <a:rPr lang="en-US" sz="2300" dirty="0" err="1">
                <a:solidFill>
                  <a:srgbClr val="000000"/>
                </a:solidFill>
                <a:latin typeface="Arial" pitchFamily="34" charset="0"/>
              </a:rPr>
              <a:t>chép</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ao</a:t>
            </a:r>
            <a:r>
              <a:rPr lang="en-US" sz="2300" dirty="0">
                <a:solidFill>
                  <a:srgbClr val="000000"/>
                </a:solidFill>
                <a:latin typeface="Arial" pitchFamily="34" charset="0"/>
              </a:rPr>
              <a:t>, </a:t>
            </a:r>
            <a:r>
              <a:rPr lang="en-US" sz="2300" dirty="0" err="1">
                <a:solidFill>
                  <a:srgbClr val="000000"/>
                </a:solidFill>
                <a:latin typeface="Arial" pitchFamily="34" charset="0"/>
              </a:rPr>
              <a:t>tập</a:t>
            </a:r>
            <a:r>
              <a:rPr lang="en-US" sz="2300" dirty="0">
                <a:solidFill>
                  <a:srgbClr val="000000"/>
                </a:solidFill>
                <a:latin typeface="Arial" pitchFamily="34" charset="0"/>
              </a:rPr>
              <a:t> </a:t>
            </a:r>
            <a:r>
              <a:rPr lang="en-US" sz="2300" dirty="0" err="1">
                <a:solidFill>
                  <a:srgbClr val="000000"/>
                </a:solidFill>
                <a:latin typeface="Arial" pitchFamily="34" charset="0"/>
              </a:rPr>
              <a:t>hợp</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cây</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smtClean="0">
                <a:solidFill>
                  <a:srgbClr val="000000"/>
                </a:solidFill>
                <a:latin typeface="Arial" pitchFamily="34" charset="0"/>
              </a:rPr>
              <a:t>rừng</a:t>
            </a:r>
            <a:r>
              <a:rPr lang="en-US" sz="2300" dirty="0">
                <a:solidFill>
                  <a:srgbClr val="000000"/>
                </a:solidFill>
                <a:latin typeface="Arial" pitchFamily="34" charset="0"/>
              </a:rPr>
              <a:t>.</a:t>
            </a:r>
          </a:p>
        </p:txBody>
      </p:sp>
      <p:pic>
        <p:nvPicPr>
          <p:cNvPr id="2050" name="Picture 2" descr="Trâu rừng châu Phi – Wikipedia tiếng Việ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462" y="2419465"/>
            <a:ext cx="2562327" cy="17608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ỹ thuật nuôi cá chép hiệu quả"/>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6012" y="3045654"/>
            <a:ext cx="4037192" cy="259549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ừng – Wikipedia tiếng Việ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0488" y="4538000"/>
            <a:ext cx="2570277" cy="167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8050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054"/>
                                        </p:tgtEl>
                                        <p:attrNameLst>
                                          <p:attrName>style.visibility</p:attrName>
                                        </p:attrNameLst>
                                      </p:cBhvr>
                                      <p:to>
                                        <p:strVal val="visible"/>
                                      </p:to>
                                    </p:set>
                                    <p:anim calcmode="lin" valueType="num">
                                      <p:cBhvr additive="base">
                                        <p:cTn id="25" dur="500" fill="hold"/>
                                        <p:tgtEl>
                                          <p:spTgt spid="2054"/>
                                        </p:tgtEl>
                                        <p:attrNameLst>
                                          <p:attrName>ppt_x</p:attrName>
                                        </p:attrNameLst>
                                      </p:cBhvr>
                                      <p:tavLst>
                                        <p:tav tm="0">
                                          <p:val>
                                            <p:strVal val="#ppt_x"/>
                                          </p:val>
                                        </p:tav>
                                        <p:tav tm="100000">
                                          <p:val>
                                            <p:strVal val="#ppt_x"/>
                                          </p:val>
                                        </p:tav>
                                      </p:tavLst>
                                    </p:anim>
                                    <p:anim calcmode="lin" valueType="num">
                                      <p:cBhvr additive="base">
                                        <p:cTn id="26" dur="500" fill="hold"/>
                                        <p:tgtEl>
                                          <p:spTgt spid="205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052"/>
                                        </p:tgtEl>
                                        <p:attrNameLst>
                                          <p:attrName>style.visibility</p:attrName>
                                        </p:attrNameLst>
                                      </p:cBhvr>
                                      <p:to>
                                        <p:strVal val="visible"/>
                                      </p:to>
                                    </p:set>
                                    <p:anim calcmode="lin" valueType="num">
                                      <p:cBhvr additive="base">
                                        <p:cTn id="29" dur="500" fill="hold"/>
                                        <p:tgtEl>
                                          <p:spTgt spid="2052"/>
                                        </p:tgtEl>
                                        <p:attrNameLst>
                                          <p:attrName>ppt_x</p:attrName>
                                        </p:attrNameLst>
                                      </p:cBhvr>
                                      <p:tavLst>
                                        <p:tav tm="0">
                                          <p:val>
                                            <p:strVal val="#ppt_x"/>
                                          </p:val>
                                        </p:tav>
                                        <p:tav tm="100000">
                                          <p:val>
                                            <p:strVal val="#ppt_x"/>
                                          </p:val>
                                        </p:tav>
                                      </p:tavLst>
                                    </p:anim>
                                    <p:anim calcmode="lin" valueType="num">
                                      <p:cBhvr additive="base">
                                        <p:cTn id="3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Freeform 10"/>
          <p:cNvSpPr/>
          <p:nvPr/>
        </p:nvSpPr>
        <p:spPr>
          <a:xfrm>
            <a:off x="8027185" y="1842505"/>
            <a:ext cx="3476019" cy="4912452"/>
          </a:xfrm>
          <a:custGeom>
            <a:avLst/>
            <a:gdLst/>
            <a:ahLst/>
            <a:cxnLst/>
            <a:rect l="l" t="t" r="r" b="b"/>
            <a:pathLst>
              <a:path w="5215387" h="7368678">
                <a:moveTo>
                  <a:pt x="0" y="0"/>
                </a:moveTo>
                <a:lnTo>
                  <a:pt x="5215387" y="0"/>
                </a:lnTo>
                <a:lnTo>
                  <a:pt x="5215387" y="7368678"/>
                </a:lnTo>
                <a:lnTo>
                  <a:pt x="0" y="7368678"/>
                </a:lnTo>
                <a:lnTo>
                  <a:pt x="0" y="0"/>
                </a:lnTo>
                <a:close/>
              </a:path>
            </a:pathLst>
          </a:custGeom>
          <a:blipFill>
            <a:blip r:embed="rId4"/>
            <a:stretch>
              <a:fillRect/>
            </a:stretch>
          </a:blipFill>
        </p:spPr>
      </p:sp>
      <p:grpSp>
        <p:nvGrpSpPr>
          <p:cNvPr id="11" name="Group 11"/>
          <p:cNvGrpSpPr/>
          <p:nvPr/>
        </p:nvGrpSpPr>
        <p:grpSpPr>
          <a:xfrm>
            <a:off x="685622" y="1842505"/>
            <a:ext cx="7181750" cy="2091618"/>
            <a:chOff x="0" y="0"/>
            <a:chExt cx="14367241" cy="4183236"/>
          </a:xfrm>
        </p:grpSpPr>
        <p:grpSp>
          <p:nvGrpSpPr>
            <p:cNvPr id="12" name="Group 12"/>
            <p:cNvGrpSpPr/>
            <p:nvPr/>
          </p:nvGrpSpPr>
          <p:grpSpPr>
            <a:xfrm>
              <a:off x="0" y="0"/>
              <a:ext cx="14367241" cy="4183236"/>
              <a:chOff x="0" y="0"/>
              <a:chExt cx="2837974" cy="826318"/>
            </a:xfrm>
          </p:grpSpPr>
          <p:sp>
            <p:nvSpPr>
              <p:cNvPr id="13" name="Freeform 13"/>
              <p:cNvSpPr/>
              <p:nvPr/>
            </p:nvSpPr>
            <p:spPr>
              <a:xfrm>
                <a:off x="0" y="0"/>
                <a:ext cx="2837973" cy="826318"/>
              </a:xfrm>
              <a:custGeom>
                <a:avLst/>
                <a:gdLst/>
                <a:ahLst/>
                <a:cxnLst/>
                <a:rect l="l" t="t" r="r" b="b"/>
                <a:pathLst>
                  <a:path w="2837973" h="826318">
                    <a:moveTo>
                      <a:pt x="0" y="0"/>
                    </a:moveTo>
                    <a:lnTo>
                      <a:pt x="2837973" y="0"/>
                    </a:lnTo>
                    <a:lnTo>
                      <a:pt x="2837973" y="826318"/>
                    </a:lnTo>
                    <a:lnTo>
                      <a:pt x="0" y="826318"/>
                    </a:lnTo>
                    <a:close/>
                  </a:path>
                </a:pathLst>
              </a:custGeom>
              <a:solidFill>
                <a:srgbClr val="D2C7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5" name="TextBox 15"/>
            <p:cNvSpPr txBox="1"/>
            <p:nvPr/>
          </p:nvSpPr>
          <p:spPr>
            <a:xfrm>
              <a:off x="202809" y="433210"/>
              <a:ext cx="13961625"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Mỗi quần thể sinh vật có số lượng cá thể (hoặc khối lượng, năng lượng tích luỹ trong các cá thể) phân bố trong khoảng không gian nhất định được gọi là kích thước của quần thể</a:t>
              </a:r>
            </a:p>
          </p:txBody>
        </p:sp>
      </p:grpSp>
      <p:sp>
        <p:nvSpPr>
          <p:cNvPr id="16" name="Freeform 16"/>
          <p:cNvSpPr/>
          <p:nvPr/>
        </p:nvSpPr>
        <p:spPr>
          <a:xfrm>
            <a:off x="685622" y="4048423"/>
            <a:ext cx="7181750" cy="2706534"/>
          </a:xfrm>
          <a:custGeom>
            <a:avLst/>
            <a:gdLst/>
            <a:ahLst/>
            <a:cxnLst/>
            <a:rect l="l" t="t" r="r" b="b"/>
            <a:pathLst>
              <a:path w="10775431" h="4059801">
                <a:moveTo>
                  <a:pt x="0" y="0"/>
                </a:moveTo>
                <a:lnTo>
                  <a:pt x="10775431" y="0"/>
                </a:lnTo>
                <a:lnTo>
                  <a:pt x="10775431" y="4059801"/>
                </a:lnTo>
                <a:lnTo>
                  <a:pt x="0" y="4059801"/>
                </a:lnTo>
                <a:lnTo>
                  <a:pt x="0" y="0"/>
                </a:lnTo>
                <a:close/>
              </a:path>
            </a:pathLst>
          </a:custGeom>
          <a:blipFill>
            <a:blip r:embed="rId5"/>
            <a:stretch>
              <a:fillRect l="-9232" t="-29410" r="-4029" b="-58417"/>
            </a:stretch>
          </a:blipFill>
        </p:spPr>
      </p:sp>
      <p:sp>
        <p:nvSpPr>
          <p:cNvPr id="17" name="TextBox 17"/>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8" name="TextBox 18"/>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1. Kích thước của quần thể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2" y="1842505"/>
            <a:ext cx="5255764" cy="3271311"/>
            <a:chOff x="0" y="0"/>
            <a:chExt cx="10514266" cy="6542621"/>
          </a:xfrm>
        </p:grpSpPr>
        <p:grpSp>
          <p:nvGrpSpPr>
            <p:cNvPr id="11" name="Group 11"/>
            <p:cNvGrpSpPr/>
            <p:nvPr/>
          </p:nvGrpSpPr>
          <p:grpSpPr>
            <a:xfrm>
              <a:off x="0" y="0"/>
              <a:ext cx="10514266" cy="6542621"/>
              <a:chOff x="0" y="0"/>
              <a:chExt cx="2876725" cy="1790074"/>
            </a:xfrm>
          </p:grpSpPr>
          <p:sp>
            <p:nvSpPr>
              <p:cNvPr id="12" name="Freeform 12"/>
              <p:cNvSpPr/>
              <p:nvPr/>
            </p:nvSpPr>
            <p:spPr>
              <a:xfrm>
                <a:off x="0" y="0"/>
                <a:ext cx="2876725" cy="1790074"/>
              </a:xfrm>
              <a:custGeom>
                <a:avLst/>
                <a:gdLst/>
                <a:ahLst/>
                <a:cxnLst/>
                <a:rect l="l" t="t" r="r" b="b"/>
                <a:pathLst>
                  <a:path w="2876725" h="1790074">
                    <a:moveTo>
                      <a:pt x="2752265" y="59690"/>
                    </a:moveTo>
                    <a:cubicBezTo>
                      <a:pt x="2787824" y="59690"/>
                      <a:pt x="2817034" y="88900"/>
                      <a:pt x="2817034" y="124460"/>
                    </a:cubicBezTo>
                    <a:lnTo>
                      <a:pt x="2817034" y="1665615"/>
                    </a:lnTo>
                    <a:cubicBezTo>
                      <a:pt x="2817034" y="1701174"/>
                      <a:pt x="2787824" y="1730384"/>
                      <a:pt x="2752265" y="1730384"/>
                    </a:cubicBezTo>
                    <a:lnTo>
                      <a:pt x="124460" y="1730384"/>
                    </a:lnTo>
                    <a:cubicBezTo>
                      <a:pt x="88900" y="1730384"/>
                      <a:pt x="59690" y="1701174"/>
                      <a:pt x="59690" y="1665615"/>
                    </a:cubicBezTo>
                    <a:lnTo>
                      <a:pt x="59690" y="124460"/>
                    </a:lnTo>
                    <a:cubicBezTo>
                      <a:pt x="59690" y="88900"/>
                      <a:pt x="88900" y="59690"/>
                      <a:pt x="124460" y="59690"/>
                    </a:cubicBezTo>
                    <a:lnTo>
                      <a:pt x="2752265" y="59690"/>
                    </a:lnTo>
                    <a:moveTo>
                      <a:pt x="2752265" y="0"/>
                    </a:moveTo>
                    <a:lnTo>
                      <a:pt x="124460" y="0"/>
                    </a:lnTo>
                    <a:cubicBezTo>
                      <a:pt x="55880" y="0"/>
                      <a:pt x="0" y="55880"/>
                      <a:pt x="0" y="124460"/>
                    </a:cubicBezTo>
                    <a:lnTo>
                      <a:pt x="0" y="1665615"/>
                    </a:lnTo>
                    <a:cubicBezTo>
                      <a:pt x="0" y="1734195"/>
                      <a:pt x="55880" y="1790074"/>
                      <a:pt x="124460" y="1790074"/>
                    </a:cubicBezTo>
                    <a:lnTo>
                      <a:pt x="2752265" y="1790074"/>
                    </a:lnTo>
                    <a:cubicBezTo>
                      <a:pt x="2820845" y="1790074"/>
                      <a:pt x="2876725" y="1734195"/>
                      <a:pt x="2876725" y="1665615"/>
                    </a:cubicBezTo>
                    <a:lnTo>
                      <a:pt x="2876725" y="124460"/>
                    </a:lnTo>
                    <a:cubicBezTo>
                      <a:pt x="2876725" y="55880"/>
                      <a:pt x="2820845" y="0"/>
                      <a:pt x="2752265" y="0"/>
                    </a:cubicBezTo>
                    <a:close/>
                  </a:path>
                </a:pathLst>
              </a:custGeom>
              <a:solidFill>
                <a:srgbClr val="1D412C"/>
              </a:solidFill>
            </p:spPr>
          </p:sp>
        </p:grpSp>
        <p:sp>
          <p:nvSpPr>
            <p:cNvPr id="13" name="TextBox 13"/>
            <p:cNvSpPr txBox="1"/>
            <p:nvPr/>
          </p:nvSpPr>
          <p:spPr>
            <a:xfrm>
              <a:off x="468160" y="732152"/>
              <a:ext cx="9577946" cy="507831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Mỗi quần thể sinh vật có kích thước đặc trưng phù hợp với khả năng cung cấp nguồn sống của môi trường và thực hiện các chức năng sinh học, bảo đảm cho quần thể duy trì và phát triển</a:t>
              </a:r>
            </a:p>
          </p:txBody>
        </p:sp>
      </p:grpSp>
      <p:sp>
        <p:nvSpPr>
          <p:cNvPr id="14" name="Freeform 14"/>
          <p:cNvSpPr/>
          <p:nvPr/>
        </p:nvSpPr>
        <p:spPr>
          <a:xfrm>
            <a:off x="6094413" y="1842505"/>
            <a:ext cx="5408791" cy="4724545"/>
          </a:xfrm>
          <a:custGeom>
            <a:avLst/>
            <a:gdLst/>
            <a:ahLst/>
            <a:cxnLst/>
            <a:rect l="l" t="t" r="r" b="b"/>
            <a:pathLst>
              <a:path w="8115300" h="7086817">
                <a:moveTo>
                  <a:pt x="0" y="0"/>
                </a:moveTo>
                <a:lnTo>
                  <a:pt x="8115300" y="0"/>
                </a:lnTo>
                <a:lnTo>
                  <a:pt x="8115300" y="7086816"/>
                </a:lnTo>
                <a:lnTo>
                  <a:pt x="0" y="7086816"/>
                </a:lnTo>
                <a:lnTo>
                  <a:pt x="0" y="0"/>
                </a:lnTo>
                <a:close/>
              </a:path>
            </a:pathLst>
          </a:custGeom>
          <a:blipFill>
            <a:blip r:embed="rId4"/>
            <a:stretch>
              <a:fillRect t="-1404" r="-30874" b="-1404"/>
            </a:stretch>
          </a:blipFill>
        </p:spPr>
      </p:sp>
      <p:sp>
        <p:nvSpPr>
          <p:cNvPr id="15" name="TextBox 15"/>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6" name="TextBox 16"/>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1. Kích thước của quần thể sinh vật</a:t>
            </a:r>
          </a:p>
        </p:txBody>
      </p:sp>
      <p:sp>
        <p:nvSpPr>
          <p:cNvPr id="17" name="TextBox 17"/>
          <p:cNvSpPr txBox="1"/>
          <p:nvPr/>
        </p:nvSpPr>
        <p:spPr>
          <a:xfrm>
            <a:off x="685622" y="5183665"/>
            <a:ext cx="5255764" cy="1274195"/>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ở vùng núi Tam Đảo kích thước của quần thể cây đỗ quyên hoa đỏ khoảng 150 cây</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4" name="Freeform 14"/>
          <p:cNvSpPr/>
          <p:nvPr/>
        </p:nvSpPr>
        <p:spPr>
          <a:xfrm>
            <a:off x="6094413" y="1842505"/>
            <a:ext cx="5408791" cy="4724545"/>
          </a:xfrm>
          <a:custGeom>
            <a:avLst/>
            <a:gdLst/>
            <a:ahLst/>
            <a:cxnLst/>
            <a:rect l="l" t="t" r="r" b="b"/>
            <a:pathLst>
              <a:path w="8115300" h="7086817">
                <a:moveTo>
                  <a:pt x="0" y="0"/>
                </a:moveTo>
                <a:lnTo>
                  <a:pt x="8115300" y="0"/>
                </a:lnTo>
                <a:lnTo>
                  <a:pt x="8115300" y="7086816"/>
                </a:lnTo>
                <a:lnTo>
                  <a:pt x="0" y="7086816"/>
                </a:lnTo>
                <a:lnTo>
                  <a:pt x="0" y="0"/>
                </a:lnTo>
                <a:close/>
              </a:path>
            </a:pathLst>
          </a:custGeom>
          <a:blipFill>
            <a:blip r:embed="rId4"/>
            <a:stretch>
              <a:fillRect l="-18223" r="-18223"/>
            </a:stretch>
          </a:blipFill>
        </p:spPr>
      </p:sp>
      <p:sp>
        <p:nvSpPr>
          <p:cNvPr id="15" name="TextBox 15"/>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6" name="TextBox 16"/>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1. Kích thước của quần thể sinh vật</a:t>
            </a:r>
          </a:p>
        </p:txBody>
      </p:sp>
      <p:sp>
        <p:nvSpPr>
          <p:cNvPr id="17" name="TextBox 17"/>
          <p:cNvSpPr txBox="1"/>
          <p:nvPr/>
        </p:nvSpPr>
        <p:spPr>
          <a:xfrm>
            <a:off x="685622" y="5183665"/>
            <a:ext cx="5255764" cy="1230914"/>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ở Vườn quốc gia Yok Đôn, Đắk Lắk, quần thể voi châu Á có kích thước lớn nhất là 36 con</a:t>
            </a:r>
          </a:p>
        </p:txBody>
      </p:sp>
      <p:grpSp>
        <p:nvGrpSpPr>
          <p:cNvPr id="18" name="Group 10"/>
          <p:cNvGrpSpPr/>
          <p:nvPr/>
        </p:nvGrpSpPr>
        <p:grpSpPr>
          <a:xfrm>
            <a:off x="685622" y="1842505"/>
            <a:ext cx="5255764" cy="3271311"/>
            <a:chOff x="0" y="0"/>
            <a:chExt cx="10514266" cy="6542621"/>
          </a:xfrm>
        </p:grpSpPr>
        <p:grpSp>
          <p:nvGrpSpPr>
            <p:cNvPr id="19" name="Group 11"/>
            <p:cNvGrpSpPr/>
            <p:nvPr/>
          </p:nvGrpSpPr>
          <p:grpSpPr>
            <a:xfrm>
              <a:off x="0" y="0"/>
              <a:ext cx="10514266" cy="6542621"/>
              <a:chOff x="0" y="0"/>
              <a:chExt cx="2876725" cy="1790074"/>
            </a:xfrm>
          </p:grpSpPr>
          <p:sp>
            <p:nvSpPr>
              <p:cNvPr id="21" name="Freeform 12"/>
              <p:cNvSpPr/>
              <p:nvPr/>
            </p:nvSpPr>
            <p:spPr>
              <a:xfrm>
                <a:off x="0" y="0"/>
                <a:ext cx="2876725" cy="1790074"/>
              </a:xfrm>
              <a:custGeom>
                <a:avLst/>
                <a:gdLst/>
                <a:ahLst/>
                <a:cxnLst/>
                <a:rect l="l" t="t" r="r" b="b"/>
                <a:pathLst>
                  <a:path w="2876725" h="1790074">
                    <a:moveTo>
                      <a:pt x="2752265" y="59690"/>
                    </a:moveTo>
                    <a:cubicBezTo>
                      <a:pt x="2787824" y="59690"/>
                      <a:pt x="2817034" y="88900"/>
                      <a:pt x="2817034" y="124460"/>
                    </a:cubicBezTo>
                    <a:lnTo>
                      <a:pt x="2817034" y="1665615"/>
                    </a:lnTo>
                    <a:cubicBezTo>
                      <a:pt x="2817034" y="1701174"/>
                      <a:pt x="2787824" y="1730384"/>
                      <a:pt x="2752265" y="1730384"/>
                    </a:cubicBezTo>
                    <a:lnTo>
                      <a:pt x="124460" y="1730384"/>
                    </a:lnTo>
                    <a:cubicBezTo>
                      <a:pt x="88900" y="1730384"/>
                      <a:pt x="59690" y="1701174"/>
                      <a:pt x="59690" y="1665615"/>
                    </a:cubicBezTo>
                    <a:lnTo>
                      <a:pt x="59690" y="124460"/>
                    </a:lnTo>
                    <a:cubicBezTo>
                      <a:pt x="59690" y="88900"/>
                      <a:pt x="88900" y="59690"/>
                      <a:pt x="124460" y="59690"/>
                    </a:cubicBezTo>
                    <a:lnTo>
                      <a:pt x="2752265" y="59690"/>
                    </a:lnTo>
                    <a:moveTo>
                      <a:pt x="2752265" y="0"/>
                    </a:moveTo>
                    <a:lnTo>
                      <a:pt x="124460" y="0"/>
                    </a:lnTo>
                    <a:cubicBezTo>
                      <a:pt x="55880" y="0"/>
                      <a:pt x="0" y="55880"/>
                      <a:pt x="0" y="124460"/>
                    </a:cubicBezTo>
                    <a:lnTo>
                      <a:pt x="0" y="1665615"/>
                    </a:lnTo>
                    <a:cubicBezTo>
                      <a:pt x="0" y="1734195"/>
                      <a:pt x="55880" y="1790074"/>
                      <a:pt x="124460" y="1790074"/>
                    </a:cubicBezTo>
                    <a:lnTo>
                      <a:pt x="2752265" y="1790074"/>
                    </a:lnTo>
                    <a:cubicBezTo>
                      <a:pt x="2820845" y="1790074"/>
                      <a:pt x="2876725" y="1734195"/>
                      <a:pt x="2876725" y="1665615"/>
                    </a:cubicBezTo>
                    <a:lnTo>
                      <a:pt x="2876725" y="124460"/>
                    </a:lnTo>
                    <a:cubicBezTo>
                      <a:pt x="2876725" y="55880"/>
                      <a:pt x="2820845" y="0"/>
                      <a:pt x="2752265" y="0"/>
                    </a:cubicBezTo>
                    <a:close/>
                  </a:path>
                </a:pathLst>
              </a:custGeom>
              <a:solidFill>
                <a:srgbClr val="1D412C"/>
              </a:solidFill>
            </p:spPr>
          </p:sp>
        </p:grpSp>
        <p:sp>
          <p:nvSpPr>
            <p:cNvPr id="20" name="TextBox 13"/>
            <p:cNvSpPr txBox="1"/>
            <p:nvPr/>
          </p:nvSpPr>
          <p:spPr>
            <a:xfrm>
              <a:off x="468160" y="732152"/>
              <a:ext cx="9577946" cy="5078313"/>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Mỗi quần thể sinh vật có kích thước đặc trưng phù hợp với khả năng cung cấp nguồn sống của môi trường và thực hiện các chức năng sinh học, bảo đảm cho quần thể duy trì và phát triển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Rounded Rectangle 173"/>
          <p:cNvSpPr/>
          <p:nvPr/>
        </p:nvSpPr>
        <p:spPr>
          <a:xfrm>
            <a:off x="5870628" y="5226254"/>
            <a:ext cx="630349" cy="623340"/>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MatThu1">
            <a:extLst>
              <a:ext uri="{FF2B5EF4-FFF2-40B4-BE49-F238E27FC236}">
                <a16:creationId xmlns:a16="http://schemas.microsoft.com/office/drawing/2014/main" id="{FF7A0D74-D69A-4367-9CC2-1F9CAF74BF4C}"/>
              </a:ext>
            </a:extLst>
          </p:cNvPr>
          <p:cNvSpPr/>
          <p:nvPr/>
        </p:nvSpPr>
        <p:spPr>
          <a:xfrm>
            <a:off x="1199678" y="850837"/>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a:extLst>
              <a:ext uri="{FF2B5EF4-FFF2-40B4-BE49-F238E27FC236}">
                <a16:creationId xmlns:a16="http://schemas.microsoft.com/office/drawing/2014/main" id="{0CDE3B47-E0D9-4AF5-872D-162784AD52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32576" y="963400"/>
            <a:ext cx="254768" cy="295437"/>
          </a:xfrm>
          <a:prstGeom prst="rect">
            <a:avLst/>
          </a:prstGeom>
        </p:spPr>
      </p:pic>
      <p:sp>
        <p:nvSpPr>
          <p:cNvPr id="116" name="Rectangle: Rounded Corners 115">
            <a:extLst>
              <a:ext uri="{FF2B5EF4-FFF2-40B4-BE49-F238E27FC236}">
                <a16:creationId xmlns:a16="http://schemas.microsoft.com/office/drawing/2014/main" id="{82F53C26-248E-4AEB-9999-D41DB034BA6C}"/>
              </a:ext>
            </a:extLst>
          </p:cNvPr>
          <p:cNvSpPr/>
          <p:nvPr/>
        </p:nvSpPr>
        <p:spPr>
          <a:xfrm>
            <a:off x="3657157" y="111532"/>
            <a:ext cx="4990154" cy="578468"/>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4119035" y="102429"/>
            <a:ext cx="4128998"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Giải</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mã</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ô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chữ</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071133" y="160910"/>
            <a:ext cx="513325" cy="482823"/>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719756" y="160910"/>
            <a:ext cx="484290" cy="482823"/>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92" name="!!MatThu1a">
            <a:hlinkClick r:id="rId8" action="ppaction://hlinksldjump"/>
            <a:extLst>
              <a:ext uri="{FF2B5EF4-FFF2-40B4-BE49-F238E27FC236}">
                <a16:creationId xmlns:a16="http://schemas.microsoft.com/office/drawing/2014/main" id="{759713D9-016F-4D25-B5FE-5E989EF607F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9325" y="1010254"/>
            <a:ext cx="310064" cy="201728"/>
          </a:xfrm>
          <a:prstGeom prst="rect">
            <a:avLst/>
          </a:prstGeom>
        </p:spPr>
      </p:pic>
      <p:sp>
        <p:nvSpPr>
          <p:cNvPr id="137" name="!!MatThu1">
            <a:extLst>
              <a:ext uri="{FF2B5EF4-FFF2-40B4-BE49-F238E27FC236}">
                <a16:creationId xmlns:a16="http://schemas.microsoft.com/office/drawing/2014/main" id="{2BB0A805-A474-4484-A71F-E405B1CC8ACF}"/>
              </a:ext>
            </a:extLst>
          </p:cNvPr>
          <p:cNvSpPr/>
          <p:nvPr/>
        </p:nvSpPr>
        <p:spPr>
          <a:xfrm>
            <a:off x="1199678" y="158595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Graphic 137">
            <a:extLst>
              <a:ext uri="{FF2B5EF4-FFF2-40B4-BE49-F238E27FC236}">
                <a16:creationId xmlns:a16="http://schemas.microsoft.com/office/drawing/2014/main" id="{3F0018E5-4EDC-44E3-952B-51A811C579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32576" y="1698522"/>
            <a:ext cx="254768" cy="295437"/>
          </a:xfrm>
          <a:prstGeom prst="rect">
            <a:avLst/>
          </a:prstGeom>
        </p:spPr>
      </p:pic>
      <p:pic>
        <p:nvPicPr>
          <p:cNvPr id="139" name="!!MatThu1a">
            <a:hlinkClick r:id="rId11" action="ppaction://hlinksldjump"/>
            <a:extLst>
              <a:ext uri="{FF2B5EF4-FFF2-40B4-BE49-F238E27FC236}">
                <a16:creationId xmlns:a16="http://schemas.microsoft.com/office/drawing/2014/main" id="{8FEB8EA3-E6DE-41C1-934A-80E23C1CCFC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9325" y="1745377"/>
            <a:ext cx="310064" cy="201728"/>
          </a:xfrm>
          <a:prstGeom prst="rect">
            <a:avLst/>
          </a:prstGeom>
        </p:spPr>
      </p:pic>
      <p:sp>
        <p:nvSpPr>
          <p:cNvPr id="140" name="!!MatThu1">
            <a:extLst>
              <a:ext uri="{FF2B5EF4-FFF2-40B4-BE49-F238E27FC236}">
                <a16:creationId xmlns:a16="http://schemas.microsoft.com/office/drawing/2014/main" id="{AADCC31D-3A57-4FC3-8711-A84E111F24C2}"/>
              </a:ext>
            </a:extLst>
          </p:cNvPr>
          <p:cNvSpPr/>
          <p:nvPr/>
        </p:nvSpPr>
        <p:spPr>
          <a:xfrm>
            <a:off x="1191842" y="453855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24740" y="4651122"/>
            <a:ext cx="254768" cy="295437"/>
          </a:xfrm>
          <a:prstGeom prst="rect">
            <a:avLst/>
          </a:prstGeom>
        </p:spPr>
      </p:pic>
      <p:pic>
        <p:nvPicPr>
          <p:cNvPr id="142" name="!!MatThu1a">
            <a:hlinkClick r:id="rId12"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1489" y="4697977"/>
            <a:ext cx="310064" cy="201728"/>
          </a:xfrm>
          <a:prstGeom prst="rect">
            <a:avLst/>
          </a:prstGeom>
        </p:spPr>
      </p:pic>
      <p:sp>
        <p:nvSpPr>
          <p:cNvPr id="143" name="!!MatThu1">
            <a:extLst>
              <a:ext uri="{FF2B5EF4-FFF2-40B4-BE49-F238E27FC236}">
                <a16:creationId xmlns:a16="http://schemas.microsoft.com/office/drawing/2014/main" id="{DE1A8A01-921B-4AEF-9A37-0ED3277EF1E1}"/>
              </a:ext>
            </a:extLst>
          </p:cNvPr>
          <p:cNvSpPr/>
          <p:nvPr/>
        </p:nvSpPr>
        <p:spPr>
          <a:xfrm>
            <a:off x="1201365" y="379492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Graphic 143">
            <a:extLst>
              <a:ext uri="{FF2B5EF4-FFF2-40B4-BE49-F238E27FC236}">
                <a16:creationId xmlns:a16="http://schemas.microsoft.com/office/drawing/2014/main" id="{B66EF857-DAC1-4693-8ADB-F9D93F4FAC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34263" y="3907492"/>
            <a:ext cx="254768" cy="295437"/>
          </a:xfrm>
          <a:prstGeom prst="rect">
            <a:avLst/>
          </a:prstGeom>
        </p:spPr>
      </p:pic>
      <p:pic>
        <p:nvPicPr>
          <p:cNvPr id="145" name="!!MatThu1a">
            <a:hlinkClick r:id="rId13" action="ppaction://hlinksldjump"/>
            <a:extLst>
              <a:ext uri="{FF2B5EF4-FFF2-40B4-BE49-F238E27FC236}">
                <a16:creationId xmlns:a16="http://schemas.microsoft.com/office/drawing/2014/main" id="{D91C1DFE-104B-4C42-B303-F797BEC982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301011" y="3954348"/>
            <a:ext cx="310064" cy="201728"/>
          </a:xfrm>
          <a:prstGeom prst="rect">
            <a:avLst/>
          </a:prstGeom>
        </p:spPr>
      </p:pic>
      <p:sp>
        <p:nvSpPr>
          <p:cNvPr id="146" name="!!MatThu1">
            <a:extLst>
              <a:ext uri="{FF2B5EF4-FFF2-40B4-BE49-F238E27FC236}">
                <a16:creationId xmlns:a16="http://schemas.microsoft.com/office/drawing/2014/main" id="{A3B1B0E2-736F-4FE2-9DF4-B62E45A9A20E}"/>
              </a:ext>
            </a:extLst>
          </p:cNvPr>
          <p:cNvSpPr/>
          <p:nvPr/>
        </p:nvSpPr>
        <p:spPr>
          <a:xfrm>
            <a:off x="1192375" y="3036068"/>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Graphic 146">
            <a:extLst>
              <a:ext uri="{FF2B5EF4-FFF2-40B4-BE49-F238E27FC236}">
                <a16:creationId xmlns:a16="http://schemas.microsoft.com/office/drawing/2014/main" id="{54B70B13-66CB-4E0D-9307-4992919E6A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25273" y="3148631"/>
            <a:ext cx="254768" cy="295437"/>
          </a:xfrm>
          <a:prstGeom prst="rect">
            <a:avLst/>
          </a:prstGeom>
        </p:spPr>
      </p:pic>
      <p:pic>
        <p:nvPicPr>
          <p:cNvPr id="148" name="!!MatThu1a">
            <a:hlinkClick r:id="rId14" action="ppaction://hlinksldjump"/>
            <a:extLst>
              <a:ext uri="{FF2B5EF4-FFF2-40B4-BE49-F238E27FC236}">
                <a16:creationId xmlns:a16="http://schemas.microsoft.com/office/drawing/2014/main" id="{8BD5F47D-C2C3-46F3-AC14-E62A4807A5C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2022" y="3195487"/>
            <a:ext cx="310064" cy="201728"/>
          </a:xfrm>
          <a:prstGeom prst="rect">
            <a:avLst/>
          </a:prstGeom>
        </p:spPr>
      </p:pic>
      <p:sp>
        <p:nvSpPr>
          <p:cNvPr id="149" name="!!MatThu1">
            <a:extLst>
              <a:ext uri="{FF2B5EF4-FFF2-40B4-BE49-F238E27FC236}">
                <a16:creationId xmlns:a16="http://schemas.microsoft.com/office/drawing/2014/main" id="{C3960F29-9679-4175-9B34-026347A9CC93}"/>
              </a:ext>
            </a:extLst>
          </p:cNvPr>
          <p:cNvSpPr/>
          <p:nvPr/>
        </p:nvSpPr>
        <p:spPr>
          <a:xfrm>
            <a:off x="1192375" y="2302667"/>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Graphic 149">
            <a:extLst>
              <a:ext uri="{FF2B5EF4-FFF2-40B4-BE49-F238E27FC236}">
                <a16:creationId xmlns:a16="http://schemas.microsoft.com/office/drawing/2014/main" id="{1030DB5F-DDB4-4CF8-99B7-F7B34C4EAE4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25273" y="2415230"/>
            <a:ext cx="254768" cy="295437"/>
          </a:xfrm>
          <a:prstGeom prst="rect">
            <a:avLst/>
          </a:prstGeom>
        </p:spPr>
      </p:pic>
      <p:pic>
        <p:nvPicPr>
          <p:cNvPr id="151" name="!!MatThu1a">
            <a:hlinkClick r:id="rId15" action="ppaction://hlinksldjump"/>
            <a:extLst>
              <a:ext uri="{FF2B5EF4-FFF2-40B4-BE49-F238E27FC236}">
                <a16:creationId xmlns:a16="http://schemas.microsoft.com/office/drawing/2014/main" id="{CFAF447D-BB29-4642-867C-E970760CCA5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2022" y="2462086"/>
            <a:ext cx="310064" cy="201728"/>
          </a:xfrm>
          <a:prstGeom prst="rect">
            <a:avLst/>
          </a:prstGeom>
        </p:spPr>
      </p:pic>
      <p:sp>
        <p:nvSpPr>
          <p:cNvPr id="135" name="!!MatThu1">
            <a:extLst>
              <a:ext uri="{FF2B5EF4-FFF2-40B4-BE49-F238E27FC236}">
                <a16:creationId xmlns:a16="http://schemas.microsoft.com/office/drawing/2014/main" id="{AADCC31D-3A57-4FC3-8711-A84E111F24C2}"/>
              </a:ext>
            </a:extLst>
          </p:cNvPr>
          <p:cNvSpPr/>
          <p:nvPr/>
        </p:nvSpPr>
        <p:spPr>
          <a:xfrm>
            <a:off x="1194281" y="529171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6"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27179" y="5404273"/>
            <a:ext cx="254768" cy="295437"/>
          </a:xfrm>
          <a:prstGeom prst="rect">
            <a:avLst/>
          </a:prstGeom>
        </p:spPr>
      </p:pic>
      <p:pic>
        <p:nvPicPr>
          <p:cNvPr id="152" name="!!MatThu1a">
            <a:hlinkClick r:id="rId16"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93927" y="5451129"/>
            <a:ext cx="310064" cy="201728"/>
          </a:xfrm>
          <a:prstGeom prst="rect">
            <a:avLst/>
          </a:prstGeom>
        </p:spPr>
      </p:pic>
      <p:sp>
        <p:nvSpPr>
          <p:cNvPr id="169" name="!!MatThu1">
            <a:extLst>
              <a:ext uri="{FF2B5EF4-FFF2-40B4-BE49-F238E27FC236}">
                <a16:creationId xmlns:a16="http://schemas.microsoft.com/office/drawing/2014/main" id="{AADCC31D-3A57-4FC3-8711-A84E111F24C2}"/>
              </a:ext>
            </a:extLst>
          </p:cNvPr>
          <p:cNvSpPr/>
          <p:nvPr/>
        </p:nvSpPr>
        <p:spPr>
          <a:xfrm>
            <a:off x="1181584" y="6039731"/>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0"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14482" y="6152295"/>
            <a:ext cx="254768" cy="295437"/>
          </a:xfrm>
          <a:prstGeom prst="rect">
            <a:avLst/>
          </a:prstGeom>
        </p:spPr>
      </p:pic>
      <p:pic>
        <p:nvPicPr>
          <p:cNvPr id="171" name="!!MatThu1a">
            <a:hlinkClick r:id="rId17"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281230" y="6199150"/>
            <a:ext cx="310064" cy="201728"/>
          </a:xfrm>
          <a:prstGeom prst="rect">
            <a:avLst/>
          </a:prstGeom>
        </p:spPr>
      </p:pic>
      <p:sp>
        <p:nvSpPr>
          <p:cNvPr id="4" name="Rounded Rectangle 3"/>
          <p:cNvSpPr/>
          <p:nvPr/>
        </p:nvSpPr>
        <p:spPr>
          <a:xfrm>
            <a:off x="5874275" y="939639"/>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unded Rectangle 154"/>
          <p:cNvSpPr/>
          <p:nvPr/>
        </p:nvSpPr>
        <p:spPr>
          <a:xfrm>
            <a:off x="5874765" y="1646980"/>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a:off x="5874442" y="2357874"/>
            <a:ext cx="623681" cy="622586"/>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a:off x="5874764" y="3071563"/>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ounded Rectangle 179"/>
          <p:cNvSpPr/>
          <p:nvPr/>
        </p:nvSpPr>
        <p:spPr>
          <a:xfrm>
            <a:off x="5874765" y="3780322"/>
            <a:ext cx="623681" cy="630362"/>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ounded Rectangle 180"/>
          <p:cNvSpPr/>
          <p:nvPr/>
        </p:nvSpPr>
        <p:spPr>
          <a:xfrm>
            <a:off x="5874763" y="4513288"/>
            <a:ext cx="623681" cy="623681"/>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204"/>
          <p:cNvSpPr/>
          <p:nvPr/>
        </p:nvSpPr>
        <p:spPr>
          <a:xfrm>
            <a:off x="6573922" y="940612"/>
            <a:ext cx="623681" cy="62270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6d">
            <a:extLst>
              <a:ext uri="{FF2B5EF4-FFF2-40B4-BE49-F238E27FC236}">
                <a16:creationId xmlns:a16="http://schemas.microsoft.com/office/drawing/2014/main" id="{E1DD5BC0-8741-4818-896B-6C8355D3C1FC}"/>
              </a:ext>
            </a:extLst>
          </p:cNvPr>
          <p:cNvSpPr txBox="1"/>
          <p:nvPr/>
        </p:nvSpPr>
        <p:spPr>
          <a:xfrm>
            <a:off x="5952509" y="96350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233" name="!!6d">
            <a:extLst>
              <a:ext uri="{FF2B5EF4-FFF2-40B4-BE49-F238E27FC236}">
                <a16:creationId xmlns:a16="http://schemas.microsoft.com/office/drawing/2014/main" id="{E1DD5BC0-8741-4818-896B-6C8355D3C1FC}"/>
              </a:ext>
            </a:extLst>
          </p:cNvPr>
          <p:cNvSpPr txBox="1"/>
          <p:nvPr/>
        </p:nvSpPr>
        <p:spPr>
          <a:xfrm>
            <a:off x="6655911" y="967249"/>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41" name="!!6d">
            <a:extLst>
              <a:ext uri="{FF2B5EF4-FFF2-40B4-BE49-F238E27FC236}">
                <a16:creationId xmlns:a16="http://schemas.microsoft.com/office/drawing/2014/main" id="{E1DD5BC0-8741-4818-896B-6C8355D3C1FC}"/>
              </a:ext>
            </a:extLst>
          </p:cNvPr>
          <p:cNvSpPr txBox="1"/>
          <p:nvPr/>
        </p:nvSpPr>
        <p:spPr>
          <a:xfrm>
            <a:off x="5952509" y="1666507"/>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53" name="!!6d">
            <a:extLst>
              <a:ext uri="{FF2B5EF4-FFF2-40B4-BE49-F238E27FC236}">
                <a16:creationId xmlns:a16="http://schemas.microsoft.com/office/drawing/2014/main" id="{E1DD5BC0-8741-4818-896B-6C8355D3C1FC}"/>
              </a:ext>
            </a:extLst>
          </p:cNvPr>
          <p:cNvSpPr txBox="1"/>
          <p:nvPr/>
        </p:nvSpPr>
        <p:spPr>
          <a:xfrm>
            <a:off x="5952509" y="238220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54" name="!!6d">
            <a:extLst>
              <a:ext uri="{FF2B5EF4-FFF2-40B4-BE49-F238E27FC236}">
                <a16:creationId xmlns:a16="http://schemas.microsoft.com/office/drawing/2014/main" id="{E1DD5BC0-8741-4818-896B-6C8355D3C1FC}"/>
              </a:ext>
            </a:extLst>
          </p:cNvPr>
          <p:cNvSpPr txBox="1"/>
          <p:nvPr/>
        </p:nvSpPr>
        <p:spPr>
          <a:xfrm>
            <a:off x="5952509" y="307447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55" name="!!6d">
            <a:extLst>
              <a:ext uri="{FF2B5EF4-FFF2-40B4-BE49-F238E27FC236}">
                <a16:creationId xmlns:a16="http://schemas.microsoft.com/office/drawing/2014/main" id="{E1DD5BC0-8741-4818-896B-6C8355D3C1FC}"/>
              </a:ext>
            </a:extLst>
          </p:cNvPr>
          <p:cNvSpPr txBox="1"/>
          <p:nvPr/>
        </p:nvSpPr>
        <p:spPr>
          <a:xfrm>
            <a:off x="5926388" y="382450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v</a:t>
            </a:r>
          </a:p>
        </p:txBody>
      </p:sp>
      <p:sp>
        <p:nvSpPr>
          <p:cNvPr id="256" name="!!6d">
            <a:extLst>
              <a:ext uri="{FF2B5EF4-FFF2-40B4-BE49-F238E27FC236}">
                <a16:creationId xmlns:a16="http://schemas.microsoft.com/office/drawing/2014/main" id="{E1DD5BC0-8741-4818-896B-6C8355D3C1FC}"/>
              </a:ext>
            </a:extLst>
          </p:cNvPr>
          <p:cNvSpPr txBox="1"/>
          <p:nvPr/>
        </p:nvSpPr>
        <p:spPr>
          <a:xfrm>
            <a:off x="5936021" y="454401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257" name="!!6d">
            <a:extLst>
              <a:ext uri="{FF2B5EF4-FFF2-40B4-BE49-F238E27FC236}">
                <a16:creationId xmlns:a16="http://schemas.microsoft.com/office/drawing/2014/main" id="{E1DD5BC0-8741-4818-896B-6C8355D3C1FC}"/>
              </a:ext>
            </a:extLst>
          </p:cNvPr>
          <p:cNvSpPr txBox="1"/>
          <p:nvPr/>
        </p:nvSpPr>
        <p:spPr>
          <a:xfrm>
            <a:off x="5952509" y="525147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99" name="Rounded Rectangle 198"/>
          <p:cNvSpPr/>
          <p:nvPr/>
        </p:nvSpPr>
        <p:spPr>
          <a:xfrm>
            <a:off x="6570362" y="5942238"/>
            <a:ext cx="633274" cy="62368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6d">
            <a:extLst>
              <a:ext uri="{FF2B5EF4-FFF2-40B4-BE49-F238E27FC236}">
                <a16:creationId xmlns:a16="http://schemas.microsoft.com/office/drawing/2014/main" id="{E1DD5BC0-8741-4818-896B-6C8355D3C1FC}"/>
              </a:ext>
            </a:extLst>
          </p:cNvPr>
          <p:cNvSpPr txBox="1"/>
          <p:nvPr/>
        </p:nvSpPr>
        <p:spPr>
          <a:xfrm>
            <a:off x="6652004" y="5961555"/>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02" name="Rounded Rectangle 201"/>
          <p:cNvSpPr/>
          <p:nvPr/>
        </p:nvSpPr>
        <p:spPr>
          <a:xfrm>
            <a:off x="5164345" y="2357874"/>
            <a:ext cx="611358" cy="6225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6d">
            <a:extLst>
              <a:ext uri="{FF2B5EF4-FFF2-40B4-BE49-F238E27FC236}">
                <a16:creationId xmlns:a16="http://schemas.microsoft.com/office/drawing/2014/main" id="{E1DD5BC0-8741-4818-896B-6C8355D3C1FC}"/>
              </a:ext>
            </a:extLst>
          </p:cNvPr>
          <p:cNvSpPr txBox="1"/>
          <p:nvPr/>
        </p:nvSpPr>
        <p:spPr>
          <a:xfrm>
            <a:off x="5232036" y="2381056"/>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28" name="Rounded Rectangle 227"/>
          <p:cNvSpPr/>
          <p:nvPr/>
        </p:nvSpPr>
        <p:spPr>
          <a:xfrm>
            <a:off x="7271709" y="937671"/>
            <a:ext cx="618943"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6d">
            <a:extLst>
              <a:ext uri="{FF2B5EF4-FFF2-40B4-BE49-F238E27FC236}">
                <a16:creationId xmlns:a16="http://schemas.microsoft.com/office/drawing/2014/main" id="{E1DD5BC0-8741-4818-896B-6C8355D3C1FC}"/>
              </a:ext>
            </a:extLst>
          </p:cNvPr>
          <p:cNvSpPr txBox="1"/>
          <p:nvPr/>
        </p:nvSpPr>
        <p:spPr>
          <a:xfrm>
            <a:off x="7335633" y="96062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60" name="Rounded Rectangle 259"/>
          <p:cNvSpPr/>
          <p:nvPr/>
        </p:nvSpPr>
        <p:spPr>
          <a:xfrm>
            <a:off x="7270549" y="3780323"/>
            <a:ext cx="620103" cy="628169"/>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6d">
            <a:extLst>
              <a:ext uri="{FF2B5EF4-FFF2-40B4-BE49-F238E27FC236}">
                <a16:creationId xmlns:a16="http://schemas.microsoft.com/office/drawing/2014/main" id="{E1DD5BC0-8741-4818-896B-6C8355D3C1FC}"/>
              </a:ext>
            </a:extLst>
          </p:cNvPr>
          <p:cNvSpPr txBox="1"/>
          <p:nvPr/>
        </p:nvSpPr>
        <p:spPr>
          <a:xfrm>
            <a:off x="7335633" y="379823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153" name="Rounded Rectangle 152"/>
          <p:cNvSpPr/>
          <p:nvPr/>
        </p:nvSpPr>
        <p:spPr>
          <a:xfrm>
            <a:off x="7949528" y="945982"/>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6d">
            <a:extLst>
              <a:ext uri="{FF2B5EF4-FFF2-40B4-BE49-F238E27FC236}">
                <a16:creationId xmlns:a16="http://schemas.microsoft.com/office/drawing/2014/main" id="{E1DD5BC0-8741-4818-896B-6C8355D3C1FC}"/>
              </a:ext>
            </a:extLst>
          </p:cNvPr>
          <p:cNvSpPr txBox="1"/>
          <p:nvPr/>
        </p:nvSpPr>
        <p:spPr>
          <a:xfrm>
            <a:off x="8022749" y="96062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33" name="Rounded Rectangle 132"/>
          <p:cNvSpPr/>
          <p:nvPr/>
        </p:nvSpPr>
        <p:spPr>
          <a:xfrm>
            <a:off x="6574440" y="3780323"/>
            <a:ext cx="623681" cy="628169"/>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6d">
            <a:extLst>
              <a:ext uri="{FF2B5EF4-FFF2-40B4-BE49-F238E27FC236}">
                <a16:creationId xmlns:a16="http://schemas.microsoft.com/office/drawing/2014/main" id="{E1DD5BC0-8741-4818-896B-6C8355D3C1FC}"/>
              </a:ext>
            </a:extLst>
          </p:cNvPr>
          <p:cNvSpPr txBox="1"/>
          <p:nvPr/>
        </p:nvSpPr>
        <p:spPr>
          <a:xfrm>
            <a:off x="6652004" y="380983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154" name="Rounded Rectangle 153"/>
          <p:cNvSpPr/>
          <p:nvPr/>
        </p:nvSpPr>
        <p:spPr>
          <a:xfrm>
            <a:off x="6570361" y="4513105"/>
            <a:ext cx="623681" cy="62368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6d">
            <a:extLst>
              <a:ext uri="{FF2B5EF4-FFF2-40B4-BE49-F238E27FC236}">
                <a16:creationId xmlns:a16="http://schemas.microsoft.com/office/drawing/2014/main" id="{E1DD5BC0-8741-4818-896B-6C8355D3C1FC}"/>
              </a:ext>
            </a:extLst>
          </p:cNvPr>
          <p:cNvSpPr txBox="1"/>
          <p:nvPr/>
        </p:nvSpPr>
        <p:spPr>
          <a:xfrm>
            <a:off x="6655911" y="4527571"/>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86" name="Rounded Rectangle 185"/>
          <p:cNvSpPr/>
          <p:nvPr/>
        </p:nvSpPr>
        <p:spPr>
          <a:xfrm>
            <a:off x="7962853" y="2357931"/>
            <a:ext cx="625825" cy="622586"/>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6d">
            <a:extLst>
              <a:ext uri="{FF2B5EF4-FFF2-40B4-BE49-F238E27FC236}">
                <a16:creationId xmlns:a16="http://schemas.microsoft.com/office/drawing/2014/main" id="{E1DD5BC0-8741-4818-896B-6C8355D3C1FC}"/>
              </a:ext>
            </a:extLst>
          </p:cNvPr>
          <p:cNvSpPr txBox="1"/>
          <p:nvPr/>
        </p:nvSpPr>
        <p:spPr>
          <a:xfrm>
            <a:off x="8037219" y="238292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197" name="Rounded Rectangle 196"/>
          <p:cNvSpPr/>
          <p:nvPr/>
        </p:nvSpPr>
        <p:spPr>
          <a:xfrm>
            <a:off x="6571667" y="3080237"/>
            <a:ext cx="623682" cy="61366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6d">
            <a:extLst>
              <a:ext uri="{FF2B5EF4-FFF2-40B4-BE49-F238E27FC236}">
                <a16:creationId xmlns:a16="http://schemas.microsoft.com/office/drawing/2014/main" id="{E1DD5BC0-8741-4818-896B-6C8355D3C1FC}"/>
              </a:ext>
            </a:extLst>
          </p:cNvPr>
          <p:cNvSpPr txBox="1"/>
          <p:nvPr/>
        </p:nvSpPr>
        <p:spPr>
          <a:xfrm>
            <a:off x="6652482" y="307784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208" name="Rounded Rectangle 207"/>
          <p:cNvSpPr/>
          <p:nvPr/>
        </p:nvSpPr>
        <p:spPr>
          <a:xfrm>
            <a:off x="7963252" y="3780322"/>
            <a:ext cx="625426" cy="63336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6d">
            <a:extLst>
              <a:ext uri="{FF2B5EF4-FFF2-40B4-BE49-F238E27FC236}">
                <a16:creationId xmlns:a16="http://schemas.microsoft.com/office/drawing/2014/main" id="{E1DD5BC0-8741-4818-896B-6C8355D3C1FC}"/>
              </a:ext>
            </a:extLst>
          </p:cNvPr>
          <p:cNvSpPr txBox="1"/>
          <p:nvPr/>
        </p:nvSpPr>
        <p:spPr>
          <a:xfrm>
            <a:off x="8037961" y="3829067"/>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265" name="Rounded Rectangle 264"/>
          <p:cNvSpPr/>
          <p:nvPr/>
        </p:nvSpPr>
        <p:spPr>
          <a:xfrm>
            <a:off x="4465469" y="2357874"/>
            <a:ext cx="613167" cy="6225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6d">
            <a:extLst>
              <a:ext uri="{FF2B5EF4-FFF2-40B4-BE49-F238E27FC236}">
                <a16:creationId xmlns:a16="http://schemas.microsoft.com/office/drawing/2014/main" id="{E1DD5BC0-8741-4818-896B-6C8355D3C1FC}"/>
              </a:ext>
            </a:extLst>
          </p:cNvPr>
          <p:cNvSpPr txBox="1"/>
          <p:nvPr/>
        </p:nvSpPr>
        <p:spPr>
          <a:xfrm>
            <a:off x="4531050" y="237455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166" name="Rounded Rectangle 165"/>
          <p:cNvSpPr/>
          <p:nvPr/>
        </p:nvSpPr>
        <p:spPr>
          <a:xfrm>
            <a:off x="7261678" y="2357931"/>
            <a:ext cx="618965" cy="62435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6d">
            <a:extLst>
              <a:ext uri="{FF2B5EF4-FFF2-40B4-BE49-F238E27FC236}">
                <a16:creationId xmlns:a16="http://schemas.microsoft.com/office/drawing/2014/main" id="{E1DD5BC0-8741-4818-896B-6C8355D3C1FC}"/>
              </a:ext>
            </a:extLst>
          </p:cNvPr>
          <p:cNvSpPr txBox="1"/>
          <p:nvPr/>
        </p:nvSpPr>
        <p:spPr>
          <a:xfrm>
            <a:off x="7339686" y="237455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248" name="Rounded Rectangle 247"/>
          <p:cNvSpPr/>
          <p:nvPr/>
        </p:nvSpPr>
        <p:spPr>
          <a:xfrm>
            <a:off x="4458691" y="5229052"/>
            <a:ext cx="619945" cy="62054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6d">
            <a:extLst>
              <a:ext uri="{FF2B5EF4-FFF2-40B4-BE49-F238E27FC236}">
                <a16:creationId xmlns:a16="http://schemas.microsoft.com/office/drawing/2014/main" id="{E1DD5BC0-8741-4818-896B-6C8355D3C1FC}"/>
              </a:ext>
            </a:extLst>
          </p:cNvPr>
          <p:cNvSpPr txBox="1"/>
          <p:nvPr/>
        </p:nvSpPr>
        <p:spPr>
          <a:xfrm>
            <a:off x="4550431" y="5253760"/>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271" name="Rounded Rectangle 270"/>
          <p:cNvSpPr/>
          <p:nvPr/>
        </p:nvSpPr>
        <p:spPr>
          <a:xfrm>
            <a:off x="5150710" y="5227910"/>
            <a:ext cx="623681" cy="6216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6d">
            <a:extLst>
              <a:ext uri="{FF2B5EF4-FFF2-40B4-BE49-F238E27FC236}">
                <a16:creationId xmlns:a16="http://schemas.microsoft.com/office/drawing/2014/main" id="{E1DD5BC0-8741-4818-896B-6C8355D3C1FC}"/>
              </a:ext>
            </a:extLst>
          </p:cNvPr>
          <p:cNvSpPr txBox="1"/>
          <p:nvPr/>
        </p:nvSpPr>
        <p:spPr>
          <a:xfrm>
            <a:off x="5232690" y="524902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123" name="Rounded Rectangle 122"/>
          <p:cNvSpPr/>
          <p:nvPr/>
        </p:nvSpPr>
        <p:spPr>
          <a:xfrm>
            <a:off x="6573922" y="1643706"/>
            <a:ext cx="623681" cy="62270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6d">
            <a:extLst>
              <a:ext uri="{FF2B5EF4-FFF2-40B4-BE49-F238E27FC236}">
                <a16:creationId xmlns:a16="http://schemas.microsoft.com/office/drawing/2014/main" id="{E1DD5BC0-8741-4818-896B-6C8355D3C1FC}"/>
              </a:ext>
            </a:extLst>
          </p:cNvPr>
          <p:cNvSpPr txBox="1"/>
          <p:nvPr/>
        </p:nvSpPr>
        <p:spPr>
          <a:xfrm>
            <a:off x="6655911" y="167034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130" name="Rounded Rectangle 129"/>
          <p:cNvSpPr/>
          <p:nvPr/>
        </p:nvSpPr>
        <p:spPr>
          <a:xfrm>
            <a:off x="7271709" y="1643411"/>
            <a:ext cx="618943" cy="62300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6d">
            <a:extLst>
              <a:ext uri="{FF2B5EF4-FFF2-40B4-BE49-F238E27FC236}">
                <a16:creationId xmlns:a16="http://schemas.microsoft.com/office/drawing/2014/main" id="{E1DD5BC0-8741-4818-896B-6C8355D3C1FC}"/>
              </a:ext>
            </a:extLst>
          </p:cNvPr>
          <p:cNvSpPr txBox="1"/>
          <p:nvPr/>
        </p:nvSpPr>
        <p:spPr>
          <a:xfrm>
            <a:off x="7335633" y="1663716"/>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32" name="Rounded Rectangle 131"/>
          <p:cNvSpPr/>
          <p:nvPr/>
        </p:nvSpPr>
        <p:spPr>
          <a:xfrm>
            <a:off x="7957146" y="1640765"/>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6d">
            <a:extLst>
              <a:ext uri="{FF2B5EF4-FFF2-40B4-BE49-F238E27FC236}">
                <a16:creationId xmlns:a16="http://schemas.microsoft.com/office/drawing/2014/main" id="{E1DD5BC0-8741-4818-896B-6C8355D3C1FC}"/>
              </a:ext>
            </a:extLst>
          </p:cNvPr>
          <p:cNvSpPr txBox="1"/>
          <p:nvPr/>
        </p:nvSpPr>
        <p:spPr>
          <a:xfrm>
            <a:off x="8022749" y="166371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65" name="Rounded Rectangle 164"/>
          <p:cNvSpPr/>
          <p:nvPr/>
        </p:nvSpPr>
        <p:spPr>
          <a:xfrm>
            <a:off x="7275870" y="3078157"/>
            <a:ext cx="614783" cy="61834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6d">
            <a:extLst>
              <a:ext uri="{FF2B5EF4-FFF2-40B4-BE49-F238E27FC236}">
                <a16:creationId xmlns:a16="http://schemas.microsoft.com/office/drawing/2014/main" id="{E1DD5BC0-8741-4818-896B-6C8355D3C1FC}"/>
              </a:ext>
            </a:extLst>
          </p:cNvPr>
          <p:cNvSpPr txBox="1"/>
          <p:nvPr/>
        </p:nvSpPr>
        <p:spPr>
          <a:xfrm>
            <a:off x="7364054" y="309120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73" name="Rounded Rectangle 172"/>
          <p:cNvSpPr/>
          <p:nvPr/>
        </p:nvSpPr>
        <p:spPr>
          <a:xfrm>
            <a:off x="7953748" y="3073055"/>
            <a:ext cx="634929" cy="621896"/>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6d">
            <a:extLst>
              <a:ext uri="{FF2B5EF4-FFF2-40B4-BE49-F238E27FC236}">
                <a16:creationId xmlns:a16="http://schemas.microsoft.com/office/drawing/2014/main" id="{E1DD5BC0-8741-4818-896B-6C8355D3C1FC}"/>
              </a:ext>
            </a:extLst>
          </p:cNvPr>
          <p:cNvSpPr txBox="1"/>
          <p:nvPr/>
        </p:nvSpPr>
        <p:spPr>
          <a:xfrm>
            <a:off x="8031620" y="308460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84" name="Rounded Rectangle 183"/>
          <p:cNvSpPr/>
          <p:nvPr/>
        </p:nvSpPr>
        <p:spPr>
          <a:xfrm>
            <a:off x="5164201" y="3073056"/>
            <a:ext cx="611502" cy="62189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6d">
            <a:extLst>
              <a:ext uri="{FF2B5EF4-FFF2-40B4-BE49-F238E27FC236}">
                <a16:creationId xmlns:a16="http://schemas.microsoft.com/office/drawing/2014/main" id="{E1DD5BC0-8741-4818-896B-6C8355D3C1FC}"/>
              </a:ext>
            </a:extLst>
          </p:cNvPr>
          <p:cNvSpPr txBox="1"/>
          <p:nvPr/>
        </p:nvSpPr>
        <p:spPr>
          <a:xfrm>
            <a:off x="5232036" y="310500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21" name="Rounded Rectangle 120"/>
          <p:cNvSpPr/>
          <p:nvPr/>
        </p:nvSpPr>
        <p:spPr>
          <a:xfrm>
            <a:off x="5168815" y="932667"/>
            <a:ext cx="605576" cy="61929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6d">
            <a:extLst>
              <a:ext uri="{FF2B5EF4-FFF2-40B4-BE49-F238E27FC236}">
                <a16:creationId xmlns:a16="http://schemas.microsoft.com/office/drawing/2014/main" id="{E1DD5BC0-8741-4818-896B-6C8355D3C1FC}"/>
              </a:ext>
            </a:extLst>
          </p:cNvPr>
          <p:cNvSpPr txBox="1"/>
          <p:nvPr/>
        </p:nvSpPr>
        <p:spPr>
          <a:xfrm>
            <a:off x="5224426" y="9363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189" name="Rounded Rectangle 188"/>
          <p:cNvSpPr/>
          <p:nvPr/>
        </p:nvSpPr>
        <p:spPr>
          <a:xfrm>
            <a:off x="6575831" y="2356391"/>
            <a:ext cx="620688" cy="62584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6d">
            <a:extLst>
              <a:ext uri="{FF2B5EF4-FFF2-40B4-BE49-F238E27FC236}">
                <a16:creationId xmlns:a16="http://schemas.microsoft.com/office/drawing/2014/main" id="{E1DD5BC0-8741-4818-896B-6C8355D3C1FC}"/>
              </a:ext>
            </a:extLst>
          </p:cNvPr>
          <p:cNvSpPr txBox="1"/>
          <p:nvPr/>
        </p:nvSpPr>
        <p:spPr>
          <a:xfrm>
            <a:off x="6655911" y="235394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95" name="Rounded Rectangle 194"/>
          <p:cNvSpPr/>
          <p:nvPr/>
        </p:nvSpPr>
        <p:spPr>
          <a:xfrm>
            <a:off x="9357970" y="3778015"/>
            <a:ext cx="613919" cy="63548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6d">
            <a:extLst>
              <a:ext uri="{FF2B5EF4-FFF2-40B4-BE49-F238E27FC236}">
                <a16:creationId xmlns:a16="http://schemas.microsoft.com/office/drawing/2014/main" id="{E1DD5BC0-8741-4818-896B-6C8355D3C1FC}"/>
              </a:ext>
            </a:extLst>
          </p:cNvPr>
          <p:cNvSpPr txBox="1"/>
          <p:nvPr/>
        </p:nvSpPr>
        <p:spPr>
          <a:xfrm>
            <a:off x="9423592" y="382219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03" name="Rounded Rectangle 202"/>
          <p:cNvSpPr/>
          <p:nvPr/>
        </p:nvSpPr>
        <p:spPr>
          <a:xfrm>
            <a:off x="8652388" y="3778015"/>
            <a:ext cx="623681" cy="63548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6d">
            <a:extLst>
              <a:ext uri="{FF2B5EF4-FFF2-40B4-BE49-F238E27FC236}">
                <a16:creationId xmlns:a16="http://schemas.microsoft.com/office/drawing/2014/main" id="{E1DD5BC0-8741-4818-896B-6C8355D3C1FC}"/>
              </a:ext>
            </a:extLst>
          </p:cNvPr>
          <p:cNvSpPr txBox="1"/>
          <p:nvPr/>
        </p:nvSpPr>
        <p:spPr>
          <a:xfrm>
            <a:off x="8729951" y="382219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14" name="Rounded Rectangle 213"/>
          <p:cNvSpPr/>
          <p:nvPr/>
        </p:nvSpPr>
        <p:spPr>
          <a:xfrm>
            <a:off x="5161522" y="4512781"/>
            <a:ext cx="612868" cy="628121"/>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6d">
            <a:extLst>
              <a:ext uri="{FF2B5EF4-FFF2-40B4-BE49-F238E27FC236}">
                <a16:creationId xmlns:a16="http://schemas.microsoft.com/office/drawing/2014/main" id="{E1DD5BC0-8741-4818-896B-6C8355D3C1FC}"/>
              </a:ext>
            </a:extLst>
          </p:cNvPr>
          <p:cNvSpPr txBox="1"/>
          <p:nvPr/>
        </p:nvSpPr>
        <p:spPr>
          <a:xfrm>
            <a:off x="5233768" y="4533937"/>
            <a:ext cx="450122"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18" name="Rounded Rectangle 217"/>
          <p:cNvSpPr/>
          <p:nvPr/>
        </p:nvSpPr>
        <p:spPr>
          <a:xfrm>
            <a:off x="7270548" y="5958390"/>
            <a:ext cx="623948"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6d">
            <a:extLst>
              <a:ext uri="{FF2B5EF4-FFF2-40B4-BE49-F238E27FC236}">
                <a16:creationId xmlns:a16="http://schemas.microsoft.com/office/drawing/2014/main" id="{E1DD5BC0-8741-4818-896B-6C8355D3C1FC}"/>
              </a:ext>
            </a:extLst>
          </p:cNvPr>
          <p:cNvSpPr txBox="1"/>
          <p:nvPr/>
        </p:nvSpPr>
        <p:spPr>
          <a:xfrm>
            <a:off x="7344493" y="598309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21" name="Rounded Rectangle 220"/>
          <p:cNvSpPr/>
          <p:nvPr/>
        </p:nvSpPr>
        <p:spPr>
          <a:xfrm>
            <a:off x="7967442" y="5958390"/>
            <a:ext cx="621235" cy="63427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6d">
            <a:extLst>
              <a:ext uri="{FF2B5EF4-FFF2-40B4-BE49-F238E27FC236}">
                <a16:creationId xmlns:a16="http://schemas.microsoft.com/office/drawing/2014/main" id="{E1DD5BC0-8741-4818-896B-6C8355D3C1FC}"/>
              </a:ext>
            </a:extLst>
          </p:cNvPr>
          <p:cNvSpPr txBox="1"/>
          <p:nvPr/>
        </p:nvSpPr>
        <p:spPr>
          <a:xfrm>
            <a:off x="8049430" y="5983099"/>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26" name="Rounded Rectangle 125"/>
          <p:cNvSpPr/>
          <p:nvPr/>
        </p:nvSpPr>
        <p:spPr>
          <a:xfrm>
            <a:off x="3756287" y="914400"/>
            <a:ext cx="618943" cy="63537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6d">
            <a:extLst>
              <a:ext uri="{FF2B5EF4-FFF2-40B4-BE49-F238E27FC236}">
                <a16:creationId xmlns:a16="http://schemas.microsoft.com/office/drawing/2014/main" id="{E1DD5BC0-8741-4818-896B-6C8355D3C1FC}"/>
              </a:ext>
            </a:extLst>
          </p:cNvPr>
          <p:cNvSpPr txBox="1"/>
          <p:nvPr/>
        </p:nvSpPr>
        <p:spPr>
          <a:xfrm>
            <a:off x="3833442" y="9363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60" name="Rounded Rectangle 159"/>
          <p:cNvSpPr/>
          <p:nvPr/>
        </p:nvSpPr>
        <p:spPr>
          <a:xfrm>
            <a:off x="4458723" y="920755"/>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6d">
            <a:extLst>
              <a:ext uri="{FF2B5EF4-FFF2-40B4-BE49-F238E27FC236}">
                <a16:creationId xmlns:a16="http://schemas.microsoft.com/office/drawing/2014/main" id="{E1DD5BC0-8741-4818-896B-6C8355D3C1FC}"/>
              </a:ext>
            </a:extLst>
          </p:cNvPr>
          <p:cNvSpPr txBox="1"/>
          <p:nvPr/>
        </p:nvSpPr>
        <p:spPr>
          <a:xfrm>
            <a:off x="4544603" y="95458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114" name="Rounded Rectangle 113"/>
          <p:cNvSpPr/>
          <p:nvPr/>
        </p:nvSpPr>
        <p:spPr>
          <a:xfrm>
            <a:off x="8652387" y="1643411"/>
            <a:ext cx="619777" cy="62300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6d">
            <a:extLst>
              <a:ext uri="{FF2B5EF4-FFF2-40B4-BE49-F238E27FC236}">
                <a16:creationId xmlns:a16="http://schemas.microsoft.com/office/drawing/2014/main" id="{E1DD5BC0-8741-4818-896B-6C8355D3C1FC}"/>
              </a:ext>
            </a:extLst>
          </p:cNvPr>
          <p:cNvSpPr txBox="1"/>
          <p:nvPr/>
        </p:nvSpPr>
        <p:spPr>
          <a:xfrm>
            <a:off x="8736150" y="166371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119" name="Rounded Rectangle 118"/>
          <p:cNvSpPr/>
          <p:nvPr/>
        </p:nvSpPr>
        <p:spPr>
          <a:xfrm>
            <a:off x="9349352" y="1640765"/>
            <a:ext cx="623681" cy="625648"/>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6d">
            <a:extLst>
              <a:ext uri="{FF2B5EF4-FFF2-40B4-BE49-F238E27FC236}">
                <a16:creationId xmlns:a16="http://schemas.microsoft.com/office/drawing/2014/main" id="{E1DD5BC0-8741-4818-896B-6C8355D3C1FC}"/>
              </a:ext>
            </a:extLst>
          </p:cNvPr>
          <p:cNvSpPr txBox="1"/>
          <p:nvPr/>
        </p:nvSpPr>
        <p:spPr>
          <a:xfrm>
            <a:off x="9414955" y="166371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63" name="Rounded Rectangle 162"/>
          <p:cNvSpPr/>
          <p:nvPr/>
        </p:nvSpPr>
        <p:spPr>
          <a:xfrm>
            <a:off x="5170380" y="1637593"/>
            <a:ext cx="618943" cy="623002"/>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6d">
            <a:extLst>
              <a:ext uri="{FF2B5EF4-FFF2-40B4-BE49-F238E27FC236}">
                <a16:creationId xmlns:a16="http://schemas.microsoft.com/office/drawing/2014/main" id="{E1DD5BC0-8741-4818-896B-6C8355D3C1FC}"/>
              </a:ext>
            </a:extLst>
          </p:cNvPr>
          <p:cNvSpPr txBox="1"/>
          <p:nvPr/>
        </p:nvSpPr>
        <p:spPr>
          <a:xfrm>
            <a:off x="5234303" y="165789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67" name="Rounded Rectangle 166"/>
          <p:cNvSpPr/>
          <p:nvPr/>
        </p:nvSpPr>
        <p:spPr>
          <a:xfrm>
            <a:off x="9346064" y="2351859"/>
            <a:ext cx="625825" cy="622586"/>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6d">
            <a:extLst>
              <a:ext uri="{FF2B5EF4-FFF2-40B4-BE49-F238E27FC236}">
                <a16:creationId xmlns:a16="http://schemas.microsoft.com/office/drawing/2014/main" id="{E1DD5BC0-8741-4818-896B-6C8355D3C1FC}"/>
              </a:ext>
            </a:extLst>
          </p:cNvPr>
          <p:cNvSpPr txBox="1"/>
          <p:nvPr/>
        </p:nvSpPr>
        <p:spPr>
          <a:xfrm>
            <a:off x="9420429" y="23768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76" name="Rounded Rectangle 175"/>
          <p:cNvSpPr/>
          <p:nvPr/>
        </p:nvSpPr>
        <p:spPr>
          <a:xfrm>
            <a:off x="8653199" y="2351860"/>
            <a:ext cx="618965" cy="624357"/>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6d">
            <a:extLst>
              <a:ext uri="{FF2B5EF4-FFF2-40B4-BE49-F238E27FC236}">
                <a16:creationId xmlns:a16="http://schemas.microsoft.com/office/drawing/2014/main" id="{E1DD5BC0-8741-4818-896B-6C8355D3C1FC}"/>
              </a:ext>
            </a:extLst>
          </p:cNvPr>
          <p:cNvSpPr txBox="1"/>
          <p:nvPr/>
        </p:nvSpPr>
        <p:spPr>
          <a:xfrm>
            <a:off x="8731208" y="23684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85" name="Rounded Rectangle 184"/>
          <p:cNvSpPr/>
          <p:nvPr/>
        </p:nvSpPr>
        <p:spPr>
          <a:xfrm>
            <a:off x="5870628" y="5956080"/>
            <a:ext cx="630349" cy="623340"/>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6d">
            <a:extLst>
              <a:ext uri="{FF2B5EF4-FFF2-40B4-BE49-F238E27FC236}">
                <a16:creationId xmlns:a16="http://schemas.microsoft.com/office/drawing/2014/main" id="{E1DD5BC0-8741-4818-896B-6C8355D3C1FC}"/>
              </a:ext>
            </a:extLst>
          </p:cNvPr>
          <p:cNvSpPr txBox="1"/>
          <p:nvPr/>
        </p:nvSpPr>
        <p:spPr>
          <a:xfrm>
            <a:off x="5952509" y="5981296"/>
            <a:ext cx="462050" cy="584623"/>
          </a:xfrm>
          <a:prstGeom prst="rect">
            <a:avLst/>
          </a:prstGeom>
          <a:noFill/>
        </p:spPr>
        <p:txBody>
          <a:bodyPr wrap="square" rtlCol="0">
            <a:spAutoFit/>
          </a:bodyPr>
          <a:lstStyle/>
          <a:p>
            <a:pPr algn="ctr"/>
            <a:r>
              <a:rPr lang="en-US" sz="3199" b="1" dirty="0" smtClean="0">
                <a:solidFill>
                  <a:schemeClr val="bg1"/>
                </a:solidFill>
                <a:effectLst>
                  <a:outerShdw blurRad="38100" dist="38100" dir="2700000" algn="tl">
                    <a:srgbClr val="000000">
                      <a:alpha val="43137"/>
                    </a:srgbClr>
                  </a:outerShdw>
                </a:effectLst>
                <a:latin typeface="Times New Roman" panose="02020603050405020304" pitchFamily="18" charset="0"/>
              </a:rPr>
              <a:t>s</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91" name="Rounded Rectangle 190"/>
          <p:cNvSpPr/>
          <p:nvPr/>
        </p:nvSpPr>
        <p:spPr>
          <a:xfrm>
            <a:off x="4458691" y="5958878"/>
            <a:ext cx="619945" cy="620543"/>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6d">
            <a:extLst>
              <a:ext uri="{FF2B5EF4-FFF2-40B4-BE49-F238E27FC236}">
                <a16:creationId xmlns:a16="http://schemas.microsoft.com/office/drawing/2014/main" id="{E1DD5BC0-8741-4818-896B-6C8355D3C1FC}"/>
              </a:ext>
            </a:extLst>
          </p:cNvPr>
          <p:cNvSpPr txBox="1"/>
          <p:nvPr/>
        </p:nvSpPr>
        <p:spPr>
          <a:xfrm>
            <a:off x="4550431" y="5983586"/>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k</a:t>
            </a:r>
          </a:p>
        </p:txBody>
      </p:sp>
      <p:sp>
        <p:nvSpPr>
          <p:cNvPr id="209" name="Rounded Rectangle 208"/>
          <p:cNvSpPr/>
          <p:nvPr/>
        </p:nvSpPr>
        <p:spPr>
          <a:xfrm>
            <a:off x="5150710" y="5957736"/>
            <a:ext cx="623681" cy="62168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6d">
            <a:extLst>
              <a:ext uri="{FF2B5EF4-FFF2-40B4-BE49-F238E27FC236}">
                <a16:creationId xmlns:a16="http://schemas.microsoft.com/office/drawing/2014/main" id="{E1DD5BC0-8741-4818-896B-6C8355D3C1FC}"/>
              </a:ext>
            </a:extLst>
          </p:cNvPr>
          <p:cNvSpPr txBox="1"/>
          <p:nvPr/>
        </p:nvSpPr>
        <p:spPr>
          <a:xfrm>
            <a:off x="5232690" y="597885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y</a:t>
            </a:r>
          </a:p>
        </p:txBody>
      </p:sp>
    </p:spTree>
    <p:extLst>
      <p:ext uri="{BB962C8B-B14F-4D97-AF65-F5344CB8AC3E}">
        <p14:creationId xmlns:p14="http://schemas.microsoft.com/office/powerpoint/2010/main" val="113335207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mph" presetSubtype="2" fill="hold" nodeType="withEffect">
                                  <p:stCondLst>
                                    <p:cond delay="0"/>
                                  </p:stCondLst>
                                  <p:childTnLst>
                                    <p:animClr clrSpc="rgb" dir="cw">
                                      <p:cBhvr>
                                        <p:cTn id="8" dur="500" fill="hold"/>
                                        <p:tgtEl>
                                          <p:spTgt spid="90"/>
                                        </p:tgtEl>
                                        <p:attrNameLst>
                                          <p:attrName>fillcolor</p:attrName>
                                        </p:attrNameLst>
                                      </p:cBhvr>
                                      <p:to>
                                        <a:srgbClr val="EE4036"/>
                                      </p:to>
                                    </p:animClr>
                                    <p:set>
                                      <p:cBhvr>
                                        <p:cTn id="9" dur="500" fill="hold"/>
                                        <p:tgtEl>
                                          <p:spTgt spid="90"/>
                                        </p:tgtEl>
                                        <p:attrNameLst>
                                          <p:attrName>fill.type</p:attrName>
                                        </p:attrNameLst>
                                      </p:cBhvr>
                                      <p:to>
                                        <p:strVal val="solid"/>
                                      </p:to>
                                    </p:set>
                                    <p:set>
                                      <p:cBhvr>
                                        <p:cTn id="10" dur="500" fill="hold"/>
                                        <p:tgtEl>
                                          <p:spTgt spid="90"/>
                                        </p:tgtEl>
                                        <p:attrNameLst>
                                          <p:attrName>fill.on</p:attrName>
                                        </p:attrNameLst>
                                      </p:cBhvr>
                                      <p:to>
                                        <p:strVal val="true"/>
                                      </p:to>
                                    </p:set>
                                  </p:childTnLst>
                                </p:cTn>
                              </p:par>
                              <p:par>
                                <p:cTn id="11" presetID="53" presetClass="entr" presetSubtype="16"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 calcmode="lin" valueType="num">
                                      <p:cBhvr>
                                        <p:cTn id="13" dur="500" fill="hold"/>
                                        <p:tgtEl>
                                          <p:spTgt spid="115"/>
                                        </p:tgtEl>
                                        <p:attrNameLst>
                                          <p:attrName>ppt_w</p:attrName>
                                        </p:attrNameLst>
                                      </p:cBhvr>
                                      <p:tavLst>
                                        <p:tav tm="0">
                                          <p:val>
                                            <p:fltVal val="0"/>
                                          </p:val>
                                        </p:tav>
                                        <p:tav tm="100000">
                                          <p:val>
                                            <p:strVal val="#ppt_w"/>
                                          </p:val>
                                        </p:tav>
                                      </p:tavLst>
                                    </p:anim>
                                    <p:anim calcmode="lin" valueType="num">
                                      <p:cBhvr>
                                        <p:cTn id="14" dur="500" fill="hold"/>
                                        <p:tgtEl>
                                          <p:spTgt spid="115"/>
                                        </p:tgtEl>
                                        <p:attrNameLst>
                                          <p:attrName>ppt_h</p:attrName>
                                        </p:attrNameLst>
                                      </p:cBhvr>
                                      <p:tavLst>
                                        <p:tav tm="0">
                                          <p:val>
                                            <p:fltVal val="0"/>
                                          </p:val>
                                        </p:tav>
                                        <p:tav tm="100000">
                                          <p:val>
                                            <p:strVal val="#ppt_h"/>
                                          </p:val>
                                        </p:tav>
                                      </p:tavLst>
                                    </p:anim>
                                    <p:animEffect transition="in" filter="fade">
                                      <p:cBhvr>
                                        <p:cTn id="15" dur="500"/>
                                        <p:tgtEl>
                                          <p:spTgt spid="115"/>
                                        </p:tgtEl>
                                      </p:cBhvr>
                                    </p:animEffect>
                                  </p:childTnLst>
                                </p:cTn>
                              </p:par>
                            </p:childTnLst>
                          </p:cTn>
                        </p:par>
                      </p:childTnLst>
                    </p:cTn>
                  </p:par>
                </p:childTnLst>
              </p:cTn>
              <p:nextCondLst>
                <p:cond evt="onClick" delay="0">
                  <p:tgtEl>
                    <p:spTgt spid="92"/>
                  </p:tgtEl>
                </p:cond>
              </p:nextCondLst>
            </p:seq>
            <p:seq concurrent="1" nextAc="seek">
              <p:cTn id="16" restart="whenNotActive" fill="hold" evtFilter="cancelBubble" nodeType="interactiveSeq">
                <p:stCondLst>
                  <p:cond evt="onClick" delay="0">
                    <p:tgtEl>
                      <p:spTgt spid="13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39"/>
                                        </p:tgtEl>
                                        <p:attrNameLst>
                                          <p:attrName>style.visibility</p:attrName>
                                        </p:attrNameLst>
                                      </p:cBhvr>
                                      <p:to>
                                        <p:strVal val="hidden"/>
                                      </p:to>
                                    </p:set>
                                  </p:childTnLst>
                                </p:cTn>
                              </p:par>
                              <p:par>
                                <p:cTn id="21" presetID="1" presetClass="emph" presetSubtype="2" fill="hold" nodeType="withEffect">
                                  <p:stCondLst>
                                    <p:cond delay="0"/>
                                  </p:stCondLst>
                                  <p:childTnLst>
                                    <p:animClr clrSpc="rgb" dir="cw">
                                      <p:cBhvr>
                                        <p:cTn id="22" dur="500" fill="hold"/>
                                        <p:tgtEl>
                                          <p:spTgt spid="137"/>
                                        </p:tgtEl>
                                        <p:attrNameLst>
                                          <p:attrName>fillcolor</p:attrName>
                                        </p:attrNameLst>
                                      </p:cBhvr>
                                      <p:to>
                                        <a:srgbClr val="EE4036"/>
                                      </p:to>
                                    </p:animClr>
                                    <p:set>
                                      <p:cBhvr>
                                        <p:cTn id="23" dur="500" fill="hold"/>
                                        <p:tgtEl>
                                          <p:spTgt spid="137"/>
                                        </p:tgtEl>
                                        <p:attrNameLst>
                                          <p:attrName>fill.type</p:attrName>
                                        </p:attrNameLst>
                                      </p:cBhvr>
                                      <p:to>
                                        <p:strVal val="solid"/>
                                      </p:to>
                                    </p:set>
                                    <p:set>
                                      <p:cBhvr>
                                        <p:cTn id="24" dur="500" fill="hold"/>
                                        <p:tgtEl>
                                          <p:spTgt spid="137"/>
                                        </p:tgtEl>
                                        <p:attrNameLst>
                                          <p:attrName>fill.on</p:attrName>
                                        </p:attrNameLst>
                                      </p:cBhvr>
                                      <p:to>
                                        <p:strVal val="true"/>
                                      </p:to>
                                    </p:set>
                                  </p:childTnLst>
                                </p:cTn>
                              </p:par>
                              <p:par>
                                <p:cTn id="25" presetID="53" presetClass="entr" presetSubtype="16" fill="hold" nodeType="withEffect">
                                  <p:stCondLst>
                                    <p:cond delay="0"/>
                                  </p:stCondLst>
                                  <p:childTnLst>
                                    <p:set>
                                      <p:cBhvr>
                                        <p:cTn id="26" dur="1" fill="hold">
                                          <p:stCondLst>
                                            <p:cond delay="0"/>
                                          </p:stCondLst>
                                        </p:cTn>
                                        <p:tgtEl>
                                          <p:spTgt spid="138"/>
                                        </p:tgtEl>
                                        <p:attrNameLst>
                                          <p:attrName>style.visibility</p:attrName>
                                        </p:attrNameLst>
                                      </p:cBhvr>
                                      <p:to>
                                        <p:strVal val="visible"/>
                                      </p:to>
                                    </p:set>
                                    <p:anim calcmode="lin" valueType="num">
                                      <p:cBhvr>
                                        <p:cTn id="27" dur="500" fill="hold"/>
                                        <p:tgtEl>
                                          <p:spTgt spid="138"/>
                                        </p:tgtEl>
                                        <p:attrNameLst>
                                          <p:attrName>ppt_w</p:attrName>
                                        </p:attrNameLst>
                                      </p:cBhvr>
                                      <p:tavLst>
                                        <p:tav tm="0">
                                          <p:val>
                                            <p:fltVal val="0"/>
                                          </p:val>
                                        </p:tav>
                                        <p:tav tm="100000">
                                          <p:val>
                                            <p:strVal val="#ppt_w"/>
                                          </p:val>
                                        </p:tav>
                                      </p:tavLst>
                                    </p:anim>
                                    <p:anim calcmode="lin" valueType="num">
                                      <p:cBhvr>
                                        <p:cTn id="28" dur="500" fill="hold"/>
                                        <p:tgtEl>
                                          <p:spTgt spid="138"/>
                                        </p:tgtEl>
                                        <p:attrNameLst>
                                          <p:attrName>ppt_h</p:attrName>
                                        </p:attrNameLst>
                                      </p:cBhvr>
                                      <p:tavLst>
                                        <p:tav tm="0">
                                          <p:val>
                                            <p:fltVal val="0"/>
                                          </p:val>
                                        </p:tav>
                                        <p:tav tm="100000">
                                          <p:val>
                                            <p:strVal val="#ppt_h"/>
                                          </p:val>
                                        </p:tav>
                                      </p:tavLst>
                                    </p:anim>
                                    <p:animEffect transition="in" filter="fade">
                                      <p:cBhvr>
                                        <p:cTn id="29" dur="500"/>
                                        <p:tgtEl>
                                          <p:spTgt spid="138"/>
                                        </p:tgtEl>
                                      </p:cBhvr>
                                    </p:animEffect>
                                  </p:childTnLst>
                                </p:cTn>
                              </p:par>
                            </p:childTnLst>
                          </p:cTn>
                        </p:par>
                      </p:childTnLst>
                    </p:cTn>
                  </p:par>
                </p:childTnLst>
              </p:cTn>
              <p:nextCondLst>
                <p:cond evt="onClick" delay="0">
                  <p:tgtEl>
                    <p:spTgt spid="139"/>
                  </p:tgtEl>
                </p:cond>
              </p:nextCondLst>
            </p:seq>
            <p:seq concurrent="1" nextAc="seek">
              <p:cTn id="30" restart="whenNotActive" fill="hold" evtFilter="cancelBubble" nodeType="interactiveSeq">
                <p:stCondLst>
                  <p:cond evt="onClick" delay="0">
                    <p:tgtEl>
                      <p:spTgt spid="142"/>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2"/>
                                        </p:tgtEl>
                                        <p:attrNameLst>
                                          <p:attrName>style.visibility</p:attrName>
                                        </p:attrNameLst>
                                      </p:cBhvr>
                                      <p:to>
                                        <p:strVal val="hidden"/>
                                      </p:to>
                                    </p:set>
                                  </p:childTnLst>
                                </p:cTn>
                              </p:par>
                              <p:par>
                                <p:cTn id="35" presetID="1" presetClass="emph" presetSubtype="2" fill="hold" nodeType="withEffect">
                                  <p:stCondLst>
                                    <p:cond delay="0"/>
                                  </p:stCondLst>
                                  <p:childTnLst>
                                    <p:animClr clrSpc="rgb" dir="cw">
                                      <p:cBhvr>
                                        <p:cTn id="36" dur="500" fill="hold"/>
                                        <p:tgtEl>
                                          <p:spTgt spid="140"/>
                                        </p:tgtEl>
                                        <p:attrNameLst>
                                          <p:attrName>fillcolor</p:attrName>
                                        </p:attrNameLst>
                                      </p:cBhvr>
                                      <p:to>
                                        <a:srgbClr val="EE4036"/>
                                      </p:to>
                                    </p:animClr>
                                    <p:set>
                                      <p:cBhvr>
                                        <p:cTn id="37" dur="500" fill="hold"/>
                                        <p:tgtEl>
                                          <p:spTgt spid="140"/>
                                        </p:tgtEl>
                                        <p:attrNameLst>
                                          <p:attrName>fill.type</p:attrName>
                                        </p:attrNameLst>
                                      </p:cBhvr>
                                      <p:to>
                                        <p:strVal val="solid"/>
                                      </p:to>
                                    </p:set>
                                    <p:set>
                                      <p:cBhvr>
                                        <p:cTn id="38" dur="500" fill="hold"/>
                                        <p:tgtEl>
                                          <p:spTgt spid="140"/>
                                        </p:tgtEl>
                                        <p:attrNameLst>
                                          <p:attrName>fill.on</p:attrName>
                                        </p:attrNameLst>
                                      </p:cBhvr>
                                      <p:to>
                                        <p:strVal val="true"/>
                                      </p:to>
                                    </p:set>
                                  </p:childTnLst>
                                </p:cTn>
                              </p:par>
                              <p:par>
                                <p:cTn id="39" presetID="53" presetClass="entr" presetSubtype="16" fill="hold" nodeType="withEffect">
                                  <p:stCondLst>
                                    <p:cond delay="0"/>
                                  </p:stCondLst>
                                  <p:childTnLst>
                                    <p:set>
                                      <p:cBhvr>
                                        <p:cTn id="40" dur="1" fill="hold">
                                          <p:stCondLst>
                                            <p:cond delay="0"/>
                                          </p:stCondLst>
                                        </p:cTn>
                                        <p:tgtEl>
                                          <p:spTgt spid="141"/>
                                        </p:tgtEl>
                                        <p:attrNameLst>
                                          <p:attrName>style.visibility</p:attrName>
                                        </p:attrNameLst>
                                      </p:cBhvr>
                                      <p:to>
                                        <p:strVal val="visible"/>
                                      </p:to>
                                    </p:set>
                                    <p:anim calcmode="lin" valueType="num">
                                      <p:cBhvr>
                                        <p:cTn id="41" dur="500" fill="hold"/>
                                        <p:tgtEl>
                                          <p:spTgt spid="141"/>
                                        </p:tgtEl>
                                        <p:attrNameLst>
                                          <p:attrName>ppt_w</p:attrName>
                                        </p:attrNameLst>
                                      </p:cBhvr>
                                      <p:tavLst>
                                        <p:tav tm="0">
                                          <p:val>
                                            <p:fltVal val="0"/>
                                          </p:val>
                                        </p:tav>
                                        <p:tav tm="100000">
                                          <p:val>
                                            <p:strVal val="#ppt_w"/>
                                          </p:val>
                                        </p:tav>
                                      </p:tavLst>
                                    </p:anim>
                                    <p:anim calcmode="lin" valueType="num">
                                      <p:cBhvr>
                                        <p:cTn id="42" dur="500" fill="hold"/>
                                        <p:tgtEl>
                                          <p:spTgt spid="141"/>
                                        </p:tgtEl>
                                        <p:attrNameLst>
                                          <p:attrName>ppt_h</p:attrName>
                                        </p:attrNameLst>
                                      </p:cBhvr>
                                      <p:tavLst>
                                        <p:tav tm="0">
                                          <p:val>
                                            <p:fltVal val="0"/>
                                          </p:val>
                                        </p:tav>
                                        <p:tav tm="100000">
                                          <p:val>
                                            <p:strVal val="#ppt_h"/>
                                          </p:val>
                                        </p:tav>
                                      </p:tavLst>
                                    </p:anim>
                                    <p:animEffect transition="in" filter="fade">
                                      <p:cBhvr>
                                        <p:cTn id="43" dur="500"/>
                                        <p:tgtEl>
                                          <p:spTgt spid="141"/>
                                        </p:tgtEl>
                                      </p:cBhvr>
                                    </p:animEffect>
                                  </p:childTnLst>
                                </p:cTn>
                              </p:par>
                            </p:childTnLst>
                          </p:cTn>
                        </p:par>
                      </p:childTnLst>
                    </p:cTn>
                  </p:par>
                </p:childTnLst>
              </p:cTn>
              <p:nextCondLst>
                <p:cond evt="onClick" delay="0">
                  <p:tgtEl>
                    <p:spTgt spid="142"/>
                  </p:tgtEl>
                </p:cond>
              </p:nextCondLst>
            </p:seq>
            <p:seq concurrent="1" nextAc="seek">
              <p:cTn id="44" restart="whenNotActive" fill="hold" evtFilter="cancelBubble" nodeType="interactiveSeq">
                <p:stCondLst>
                  <p:cond evt="onClick" delay="0">
                    <p:tgtEl>
                      <p:spTgt spid="145"/>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45"/>
                                        </p:tgtEl>
                                        <p:attrNameLst>
                                          <p:attrName>style.visibility</p:attrName>
                                        </p:attrNameLst>
                                      </p:cBhvr>
                                      <p:to>
                                        <p:strVal val="hidden"/>
                                      </p:to>
                                    </p:set>
                                  </p:childTnLst>
                                </p:cTn>
                              </p:par>
                              <p:par>
                                <p:cTn id="49" presetID="1" presetClass="emph" presetSubtype="2" fill="hold" nodeType="withEffect">
                                  <p:stCondLst>
                                    <p:cond delay="0"/>
                                  </p:stCondLst>
                                  <p:childTnLst>
                                    <p:animClr clrSpc="rgb" dir="cw">
                                      <p:cBhvr>
                                        <p:cTn id="50" dur="500" fill="hold"/>
                                        <p:tgtEl>
                                          <p:spTgt spid="143"/>
                                        </p:tgtEl>
                                        <p:attrNameLst>
                                          <p:attrName>fillcolor</p:attrName>
                                        </p:attrNameLst>
                                      </p:cBhvr>
                                      <p:to>
                                        <a:srgbClr val="EE4036"/>
                                      </p:to>
                                    </p:animClr>
                                    <p:set>
                                      <p:cBhvr>
                                        <p:cTn id="51" dur="500" fill="hold"/>
                                        <p:tgtEl>
                                          <p:spTgt spid="143"/>
                                        </p:tgtEl>
                                        <p:attrNameLst>
                                          <p:attrName>fill.type</p:attrName>
                                        </p:attrNameLst>
                                      </p:cBhvr>
                                      <p:to>
                                        <p:strVal val="solid"/>
                                      </p:to>
                                    </p:set>
                                    <p:set>
                                      <p:cBhvr>
                                        <p:cTn id="52" dur="500" fill="hold"/>
                                        <p:tgtEl>
                                          <p:spTgt spid="143"/>
                                        </p:tgtEl>
                                        <p:attrNameLst>
                                          <p:attrName>fill.on</p:attrName>
                                        </p:attrNameLst>
                                      </p:cBhvr>
                                      <p:to>
                                        <p:strVal val="true"/>
                                      </p:to>
                                    </p:set>
                                  </p:childTnLst>
                                </p:cTn>
                              </p:par>
                              <p:par>
                                <p:cTn id="53" presetID="53" presetClass="entr" presetSubtype="16"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 calcmode="lin" valueType="num">
                                      <p:cBhvr>
                                        <p:cTn id="55" dur="500" fill="hold"/>
                                        <p:tgtEl>
                                          <p:spTgt spid="144"/>
                                        </p:tgtEl>
                                        <p:attrNameLst>
                                          <p:attrName>ppt_w</p:attrName>
                                        </p:attrNameLst>
                                      </p:cBhvr>
                                      <p:tavLst>
                                        <p:tav tm="0">
                                          <p:val>
                                            <p:fltVal val="0"/>
                                          </p:val>
                                        </p:tav>
                                        <p:tav tm="100000">
                                          <p:val>
                                            <p:strVal val="#ppt_w"/>
                                          </p:val>
                                        </p:tav>
                                      </p:tavLst>
                                    </p:anim>
                                    <p:anim calcmode="lin" valueType="num">
                                      <p:cBhvr>
                                        <p:cTn id="56" dur="500" fill="hold"/>
                                        <p:tgtEl>
                                          <p:spTgt spid="144"/>
                                        </p:tgtEl>
                                        <p:attrNameLst>
                                          <p:attrName>ppt_h</p:attrName>
                                        </p:attrNameLst>
                                      </p:cBhvr>
                                      <p:tavLst>
                                        <p:tav tm="0">
                                          <p:val>
                                            <p:fltVal val="0"/>
                                          </p:val>
                                        </p:tav>
                                        <p:tav tm="100000">
                                          <p:val>
                                            <p:strVal val="#ppt_h"/>
                                          </p:val>
                                        </p:tav>
                                      </p:tavLst>
                                    </p:anim>
                                    <p:animEffect transition="in" filter="fade">
                                      <p:cBhvr>
                                        <p:cTn id="57" dur="500"/>
                                        <p:tgtEl>
                                          <p:spTgt spid="144"/>
                                        </p:tgtEl>
                                      </p:cBhvr>
                                    </p:animEffect>
                                  </p:childTnLst>
                                </p:cTn>
                              </p:par>
                            </p:childTnLst>
                          </p:cTn>
                        </p:par>
                      </p:childTnLst>
                    </p:cTn>
                  </p:par>
                </p:childTnLst>
              </p:cTn>
              <p:nextCondLst>
                <p:cond evt="onClick" delay="0">
                  <p:tgtEl>
                    <p:spTgt spid="145"/>
                  </p:tgtEl>
                </p:cond>
              </p:nextCondLst>
            </p:seq>
            <p:seq concurrent="1" nextAc="seek">
              <p:cTn id="58" restart="whenNotActive" fill="hold" evtFilter="cancelBubble" nodeType="interactiveSeq">
                <p:stCondLst>
                  <p:cond evt="onClick" delay="0">
                    <p:tgtEl>
                      <p:spTgt spid="148"/>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148"/>
                                        </p:tgtEl>
                                        <p:attrNameLst>
                                          <p:attrName>style.visibility</p:attrName>
                                        </p:attrNameLst>
                                      </p:cBhvr>
                                      <p:to>
                                        <p:strVal val="hidden"/>
                                      </p:to>
                                    </p:set>
                                  </p:childTnLst>
                                </p:cTn>
                              </p:par>
                              <p:par>
                                <p:cTn id="63" presetID="1" presetClass="emph" presetSubtype="2" fill="hold" nodeType="withEffect">
                                  <p:stCondLst>
                                    <p:cond delay="0"/>
                                  </p:stCondLst>
                                  <p:childTnLst>
                                    <p:animClr clrSpc="rgb" dir="cw">
                                      <p:cBhvr>
                                        <p:cTn id="64" dur="500" fill="hold"/>
                                        <p:tgtEl>
                                          <p:spTgt spid="146"/>
                                        </p:tgtEl>
                                        <p:attrNameLst>
                                          <p:attrName>fillcolor</p:attrName>
                                        </p:attrNameLst>
                                      </p:cBhvr>
                                      <p:to>
                                        <a:srgbClr val="EE4036"/>
                                      </p:to>
                                    </p:animClr>
                                    <p:set>
                                      <p:cBhvr>
                                        <p:cTn id="65" dur="500" fill="hold"/>
                                        <p:tgtEl>
                                          <p:spTgt spid="146"/>
                                        </p:tgtEl>
                                        <p:attrNameLst>
                                          <p:attrName>fill.type</p:attrName>
                                        </p:attrNameLst>
                                      </p:cBhvr>
                                      <p:to>
                                        <p:strVal val="solid"/>
                                      </p:to>
                                    </p:set>
                                    <p:set>
                                      <p:cBhvr>
                                        <p:cTn id="66" dur="500" fill="hold"/>
                                        <p:tgtEl>
                                          <p:spTgt spid="146"/>
                                        </p:tgtEl>
                                        <p:attrNameLst>
                                          <p:attrName>fill.on</p:attrName>
                                        </p:attrNameLst>
                                      </p:cBhvr>
                                      <p:to>
                                        <p:strVal val="true"/>
                                      </p:to>
                                    </p:set>
                                  </p:childTnLst>
                                </p:cTn>
                              </p:par>
                              <p:par>
                                <p:cTn id="67" presetID="53" presetClass="entr" presetSubtype="16" fill="hold" nodeType="withEffect">
                                  <p:stCondLst>
                                    <p:cond delay="0"/>
                                  </p:stCondLst>
                                  <p:childTnLst>
                                    <p:set>
                                      <p:cBhvr>
                                        <p:cTn id="68" dur="1" fill="hold">
                                          <p:stCondLst>
                                            <p:cond delay="0"/>
                                          </p:stCondLst>
                                        </p:cTn>
                                        <p:tgtEl>
                                          <p:spTgt spid="147"/>
                                        </p:tgtEl>
                                        <p:attrNameLst>
                                          <p:attrName>style.visibility</p:attrName>
                                        </p:attrNameLst>
                                      </p:cBhvr>
                                      <p:to>
                                        <p:strVal val="visible"/>
                                      </p:to>
                                    </p:set>
                                    <p:anim calcmode="lin" valueType="num">
                                      <p:cBhvr>
                                        <p:cTn id="69" dur="500" fill="hold"/>
                                        <p:tgtEl>
                                          <p:spTgt spid="147"/>
                                        </p:tgtEl>
                                        <p:attrNameLst>
                                          <p:attrName>ppt_w</p:attrName>
                                        </p:attrNameLst>
                                      </p:cBhvr>
                                      <p:tavLst>
                                        <p:tav tm="0">
                                          <p:val>
                                            <p:fltVal val="0"/>
                                          </p:val>
                                        </p:tav>
                                        <p:tav tm="100000">
                                          <p:val>
                                            <p:strVal val="#ppt_w"/>
                                          </p:val>
                                        </p:tav>
                                      </p:tavLst>
                                    </p:anim>
                                    <p:anim calcmode="lin" valueType="num">
                                      <p:cBhvr>
                                        <p:cTn id="70" dur="500" fill="hold"/>
                                        <p:tgtEl>
                                          <p:spTgt spid="147"/>
                                        </p:tgtEl>
                                        <p:attrNameLst>
                                          <p:attrName>ppt_h</p:attrName>
                                        </p:attrNameLst>
                                      </p:cBhvr>
                                      <p:tavLst>
                                        <p:tav tm="0">
                                          <p:val>
                                            <p:fltVal val="0"/>
                                          </p:val>
                                        </p:tav>
                                        <p:tav tm="100000">
                                          <p:val>
                                            <p:strVal val="#ppt_h"/>
                                          </p:val>
                                        </p:tav>
                                      </p:tavLst>
                                    </p:anim>
                                    <p:animEffect transition="in" filter="fade">
                                      <p:cBhvr>
                                        <p:cTn id="71" dur="500"/>
                                        <p:tgtEl>
                                          <p:spTgt spid="147"/>
                                        </p:tgtEl>
                                      </p:cBhvr>
                                    </p:animEffect>
                                  </p:childTnLst>
                                </p:cTn>
                              </p:par>
                            </p:childTnLst>
                          </p:cTn>
                        </p:par>
                      </p:childTnLst>
                    </p:cTn>
                  </p:par>
                </p:childTnLst>
              </p:cTn>
              <p:nextCondLst>
                <p:cond evt="onClick" delay="0">
                  <p:tgtEl>
                    <p:spTgt spid="148"/>
                  </p:tgtEl>
                </p:cond>
              </p:nextCondLst>
            </p:seq>
            <p:seq concurrent="1" nextAc="seek">
              <p:cTn id="72" restart="whenNotActive" fill="hold" evtFilter="cancelBubble" nodeType="interactiveSeq">
                <p:stCondLst>
                  <p:cond evt="onClick" delay="0">
                    <p:tgtEl>
                      <p:spTgt spid="151"/>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51"/>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149"/>
                                        </p:tgtEl>
                                        <p:attrNameLst>
                                          <p:attrName>fillcolor</p:attrName>
                                        </p:attrNameLst>
                                      </p:cBhvr>
                                      <p:to>
                                        <a:srgbClr val="EE4036"/>
                                      </p:to>
                                    </p:animClr>
                                    <p:set>
                                      <p:cBhvr>
                                        <p:cTn id="79" dur="500" fill="hold"/>
                                        <p:tgtEl>
                                          <p:spTgt spid="149"/>
                                        </p:tgtEl>
                                        <p:attrNameLst>
                                          <p:attrName>fill.type</p:attrName>
                                        </p:attrNameLst>
                                      </p:cBhvr>
                                      <p:to>
                                        <p:strVal val="solid"/>
                                      </p:to>
                                    </p:set>
                                    <p:set>
                                      <p:cBhvr>
                                        <p:cTn id="80" dur="500" fill="hold"/>
                                        <p:tgtEl>
                                          <p:spTgt spid="149"/>
                                        </p:tgtEl>
                                        <p:attrNameLst>
                                          <p:attrName>fill.on</p:attrName>
                                        </p:attrNameLst>
                                      </p:cBhvr>
                                      <p:to>
                                        <p:strVal val="true"/>
                                      </p:to>
                                    </p:set>
                                  </p:childTnLst>
                                </p:cTn>
                              </p:par>
                              <p:par>
                                <p:cTn id="81" presetID="53" presetClass="entr" presetSubtype="16" fill="hold" nodeType="withEffect">
                                  <p:stCondLst>
                                    <p:cond delay="0"/>
                                  </p:stCondLst>
                                  <p:childTnLst>
                                    <p:set>
                                      <p:cBhvr>
                                        <p:cTn id="82" dur="1" fill="hold">
                                          <p:stCondLst>
                                            <p:cond delay="0"/>
                                          </p:stCondLst>
                                        </p:cTn>
                                        <p:tgtEl>
                                          <p:spTgt spid="150"/>
                                        </p:tgtEl>
                                        <p:attrNameLst>
                                          <p:attrName>style.visibility</p:attrName>
                                        </p:attrNameLst>
                                      </p:cBhvr>
                                      <p:to>
                                        <p:strVal val="visible"/>
                                      </p:to>
                                    </p:set>
                                    <p:anim calcmode="lin" valueType="num">
                                      <p:cBhvr>
                                        <p:cTn id="83" dur="500" fill="hold"/>
                                        <p:tgtEl>
                                          <p:spTgt spid="150"/>
                                        </p:tgtEl>
                                        <p:attrNameLst>
                                          <p:attrName>ppt_w</p:attrName>
                                        </p:attrNameLst>
                                      </p:cBhvr>
                                      <p:tavLst>
                                        <p:tav tm="0">
                                          <p:val>
                                            <p:fltVal val="0"/>
                                          </p:val>
                                        </p:tav>
                                        <p:tav tm="100000">
                                          <p:val>
                                            <p:strVal val="#ppt_w"/>
                                          </p:val>
                                        </p:tav>
                                      </p:tavLst>
                                    </p:anim>
                                    <p:anim calcmode="lin" valueType="num">
                                      <p:cBhvr>
                                        <p:cTn id="84" dur="500" fill="hold"/>
                                        <p:tgtEl>
                                          <p:spTgt spid="150"/>
                                        </p:tgtEl>
                                        <p:attrNameLst>
                                          <p:attrName>ppt_h</p:attrName>
                                        </p:attrNameLst>
                                      </p:cBhvr>
                                      <p:tavLst>
                                        <p:tav tm="0">
                                          <p:val>
                                            <p:fltVal val="0"/>
                                          </p:val>
                                        </p:tav>
                                        <p:tav tm="100000">
                                          <p:val>
                                            <p:strVal val="#ppt_h"/>
                                          </p:val>
                                        </p:tav>
                                      </p:tavLst>
                                    </p:anim>
                                    <p:animEffect transition="in" filter="fade">
                                      <p:cBhvr>
                                        <p:cTn id="85" dur="500"/>
                                        <p:tgtEl>
                                          <p:spTgt spid="150"/>
                                        </p:tgtEl>
                                      </p:cBhvr>
                                    </p:animEffect>
                                  </p:childTnLst>
                                </p:cTn>
                              </p:par>
                            </p:childTnLst>
                          </p:cTn>
                        </p:par>
                      </p:childTnLst>
                    </p:cTn>
                  </p:par>
                </p:childTnLst>
              </p:cTn>
              <p:nextCondLst>
                <p:cond evt="onClick" delay="0">
                  <p:tgtEl>
                    <p:spTgt spid="151"/>
                  </p:tgtEl>
                </p:cond>
              </p:nextCondLst>
            </p:seq>
            <p:seq concurrent="1" nextAc="seek">
              <p:cTn id="86" restart="whenNotActive" fill="hold" evtFilter="cancelBubble" nodeType="interactiveSeq">
                <p:stCondLst>
                  <p:cond evt="onClick" delay="0">
                    <p:tgtEl>
                      <p:spTgt spid="152"/>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152"/>
                                        </p:tgtEl>
                                        <p:attrNameLst>
                                          <p:attrName>style.visibility</p:attrName>
                                        </p:attrNameLst>
                                      </p:cBhvr>
                                      <p:to>
                                        <p:strVal val="hidden"/>
                                      </p:to>
                                    </p:set>
                                  </p:childTnLst>
                                </p:cTn>
                              </p:par>
                              <p:par>
                                <p:cTn id="91" presetID="1" presetClass="emph" presetSubtype="2" fill="hold" nodeType="withEffect">
                                  <p:stCondLst>
                                    <p:cond delay="0"/>
                                  </p:stCondLst>
                                  <p:childTnLst>
                                    <p:animClr clrSpc="rgb" dir="cw">
                                      <p:cBhvr>
                                        <p:cTn id="92" dur="500" fill="hold"/>
                                        <p:tgtEl>
                                          <p:spTgt spid="135"/>
                                        </p:tgtEl>
                                        <p:attrNameLst>
                                          <p:attrName>fillcolor</p:attrName>
                                        </p:attrNameLst>
                                      </p:cBhvr>
                                      <p:to>
                                        <a:srgbClr val="EE4036"/>
                                      </p:to>
                                    </p:animClr>
                                    <p:set>
                                      <p:cBhvr>
                                        <p:cTn id="93" dur="500" fill="hold"/>
                                        <p:tgtEl>
                                          <p:spTgt spid="135"/>
                                        </p:tgtEl>
                                        <p:attrNameLst>
                                          <p:attrName>fill.type</p:attrName>
                                        </p:attrNameLst>
                                      </p:cBhvr>
                                      <p:to>
                                        <p:strVal val="solid"/>
                                      </p:to>
                                    </p:set>
                                    <p:set>
                                      <p:cBhvr>
                                        <p:cTn id="94" dur="500" fill="hold"/>
                                        <p:tgtEl>
                                          <p:spTgt spid="135"/>
                                        </p:tgtEl>
                                        <p:attrNameLst>
                                          <p:attrName>fill.on</p:attrName>
                                        </p:attrNameLst>
                                      </p:cBhvr>
                                      <p:to>
                                        <p:strVal val="true"/>
                                      </p:to>
                                    </p:set>
                                  </p:childTnLst>
                                </p:cTn>
                              </p:par>
                              <p:par>
                                <p:cTn id="95" presetID="53" presetClass="entr" presetSubtype="16" fill="hold" nodeType="withEffect">
                                  <p:stCondLst>
                                    <p:cond delay="0"/>
                                  </p:stCondLst>
                                  <p:childTnLst>
                                    <p:set>
                                      <p:cBhvr>
                                        <p:cTn id="96" dur="1" fill="hold">
                                          <p:stCondLst>
                                            <p:cond delay="0"/>
                                          </p:stCondLst>
                                        </p:cTn>
                                        <p:tgtEl>
                                          <p:spTgt spid="136"/>
                                        </p:tgtEl>
                                        <p:attrNameLst>
                                          <p:attrName>style.visibility</p:attrName>
                                        </p:attrNameLst>
                                      </p:cBhvr>
                                      <p:to>
                                        <p:strVal val="visible"/>
                                      </p:to>
                                    </p:set>
                                    <p:anim calcmode="lin" valueType="num">
                                      <p:cBhvr>
                                        <p:cTn id="97" dur="500" fill="hold"/>
                                        <p:tgtEl>
                                          <p:spTgt spid="136"/>
                                        </p:tgtEl>
                                        <p:attrNameLst>
                                          <p:attrName>ppt_w</p:attrName>
                                        </p:attrNameLst>
                                      </p:cBhvr>
                                      <p:tavLst>
                                        <p:tav tm="0">
                                          <p:val>
                                            <p:fltVal val="0"/>
                                          </p:val>
                                        </p:tav>
                                        <p:tav tm="100000">
                                          <p:val>
                                            <p:strVal val="#ppt_w"/>
                                          </p:val>
                                        </p:tav>
                                      </p:tavLst>
                                    </p:anim>
                                    <p:anim calcmode="lin" valueType="num">
                                      <p:cBhvr>
                                        <p:cTn id="98" dur="500" fill="hold"/>
                                        <p:tgtEl>
                                          <p:spTgt spid="136"/>
                                        </p:tgtEl>
                                        <p:attrNameLst>
                                          <p:attrName>ppt_h</p:attrName>
                                        </p:attrNameLst>
                                      </p:cBhvr>
                                      <p:tavLst>
                                        <p:tav tm="0">
                                          <p:val>
                                            <p:fltVal val="0"/>
                                          </p:val>
                                        </p:tav>
                                        <p:tav tm="100000">
                                          <p:val>
                                            <p:strVal val="#ppt_h"/>
                                          </p:val>
                                        </p:tav>
                                      </p:tavLst>
                                    </p:anim>
                                    <p:animEffect transition="in" filter="fade">
                                      <p:cBhvr>
                                        <p:cTn id="99" dur="500"/>
                                        <p:tgtEl>
                                          <p:spTgt spid="136"/>
                                        </p:tgtEl>
                                      </p:cBhvr>
                                    </p:animEffect>
                                  </p:childTnLst>
                                </p:cTn>
                              </p:par>
                            </p:childTnLst>
                          </p:cTn>
                        </p:par>
                      </p:childTnLst>
                    </p:cTn>
                  </p:par>
                </p:childTnLst>
              </p:cTn>
              <p:nextCondLst>
                <p:cond evt="onClick" delay="0">
                  <p:tgtEl>
                    <p:spTgt spid="152"/>
                  </p:tgtEl>
                </p:cond>
              </p:nextCondLst>
            </p:seq>
            <p:seq concurrent="1" nextAc="seek">
              <p:cTn id="100" restart="whenNotActive" fill="hold" evtFilter="cancelBubble" nodeType="interactiveSeq">
                <p:stCondLst>
                  <p:cond evt="onClick" delay="0">
                    <p:tgtEl>
                      <p:spTgt spid="171"/>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171"/>
                                        </p:tgtEl>
                                        <p:attrNameLst>
                                          <p:attrName>style.visibility</p:attrName>
                                        </p:attrNameLst>
                                      </p:cBhvr>
                                      <p:to>
                                        <p:strVal val="hidden"/>
                                      </p:to>
                                    </p:set>
                                  </p:childTnLst>
                                </p:cTn>
                              </p:par>
                              <p:par>
                                <p:cTn id="105" presetID="1" presetClass="emph" presetSubtype="2" fill="hold" nodeType="withEffect">
                                  <p:stCondLst>
                                    <p:cond delay="0"/>
                                  </p:stCondLst>
                                  <p:childTnLst>
                                    <p:animClr clrSpc="rgb" dir="cw">
                                      <p:cBhvr>
                                        <p:cTn id="106" dur="500" fill="hold"/>
                                        <p:tgtEl>
                                          <p:spTgt spid="169"/>
                                        </p:tgtEl>
                                        <p:attrNameLst>
                                          <p:attrName>fillcolor</p:attrName>
                                        </p:attrNameLst>
                                      </p:cBhvr>
                                      <p:to>
                                        <a:srgbClr val="EE4036"/>
                                      </p:to>
                                    </p:animClr>
                                    <p:set>
                                      <p:cBhvr>
                                        <p:cTn id="107" dur="500" fill="hold"/>
                                        <p:tgtEl>
                                          <p:spTgt spid="169"/>
                                        </p:tgtEl>
                                        <p:attrNameLst>
                                          <p:attrName>fill.type</p:attrName>
                                        </p:attrNameLst>
                                      </p:cBhvr>
                                      <p:to>
                                        <p:strVal val="solid"/>
                                      </p:to>
                                    </p:set>
                                    <p:set>
                                      <p:cBhvr>
                                        <p:cTn id="108" dur="500" fill="hold"/>
                                        <p:tgtEl>
                                          <p:spTgt spid="169"/>
                                        </p:tgtEl>
                                        <p:attrNameLst>
                                          <p:attrName>fill.on</p:attrName>
                                        </p:attrNameLst>
                                      </p:cBhvr>
                                      <p:to>
                                        <p:strVal val="true"/>
                                      </p:to>
                                    </p:set>
                                  </p:childTnLst>
                                </p:cTn>
                              </p:par>
                              <p:par>
                                <p:cTn id="109" presetID="53" presetClass="entr" presetSubtype="16" fill="hold" nodeType="withEffect">
                                  <p:stCondLst>
                                    <p:cond delay="0"/>
                                  </p:stCondLst>
                                  <p:childTnLst>
                                    <p:set>
                                      <p:cBhvr>
                                        <p:cTn id="110" dur="1" fill="hold">
                                          <p:stCondLst>
                                            <p:cond delay="0"/>
                                          </p:stCondLst>
                                        </p:cTn>
                                        <p:tgtEl>
                                          <p:spTgt spid="170"/>
                                        </p:tgtEl>
                                        <p:attrNameLst>
                                          <p:attrName>style.visibility</p:attrName>
                                        </p:attrNameLst>
                                      </p:cBhvr>
                                      <p:to>
                                        <p:strVal val="visible"/>
                                      </p:to>
                                    </p:set>
                                    <p:anim calcmode="lin" valueType="num">
                                      <p:cBhvr>
                                        <p:cTn id="111" dur="500" fill="hold"/>
                                        <p:tgtEl>
                                          <p:spTgt spid="170"/>
                                        </p:tgtEl>
                                        <p:attrNameLst>
                                          <p:attrName>ppt_w</p:attrName>
                                        </p:attrNameLst>
                                      </p:cBhvr>
                                      <p:tavLst>
                                        <p:tav tm="0">
                                          <p:val>
                                            <p:fltVal val="0"/>
                                          </p:val>
                                        </p:tav>
                                        <p:tav tm="100000">
                                          <p:val>
                                            <p:strVal val="#ppt_w"/>
                                          </p:val>
                                        </p:tav>
                                      </p:tavLst>
                                    </p:anim>
                                    <p:anim calcmode="lin" valueType="num">
                                      <p:cBhvr>
                                        <p:cTn id="112" dur="500" fill="hold"/>
                                        <p:tgtEl>
                                          <p:spTgt spid="170"/>
                                        </p:tgtEl>
                                        <p:attrNameLst>
                                          <p:attrName>ppt_h</p:attrName>
                                        </p:attrNameLst>
                                      </p:cBhvr>
                                      <p:tavLst>
                                        <p:tav tm="0">
                                          <p:val>
                                            <p:fltVal val="0"/>
                                          </p:val>
                                        </p:tav>
                                        <p:tav tm="100000">
                                          <p:val>
                                            <p:strVal val="#ppt_h"/>
                                          </p:val>
                                        </p:tav>
                                      </p:tavLst>
                                    </p:anim>
                                    <p:animEffect transition="in" filter="fade">
                                      <p:cBhvr>
                                        <p:cTn id="113" dur="500"/>
                                        <p:tgtEl>
                                          <p:spTgt spid="170"/>
                                        </p:tgtEl>
                                      </p:cBhvr>
                                    </p:animEffect>
                                  </p:childTnLst>
                                </p:cTn>
                              </p:par>
                            </p:childTnLst>
                          </p:cTn>
                        </p:par>
                      </p:childTnLst>
                    </p:cTn>
                  </p:par>
                </p:childTnLst>
              </p:cTn>
              <p:nextCondLst>
                <p:cond evt="onClick" delay="0">
                  <p:tgtEl>
                    <p:spTgt spid="171"/>
                  </p:tgtEl>
                </p:cond>
              </p:nextCondLst>
            </p:seq>
            <p:seq concurrent="1" nextAc="seek">
              <p:cTn id="114" restart="whenNotActive" fill="hold" evtFilter="cancelBubble" nodeType="interactiveSeq">
                <p:stCondLst>
                  <p:cond evt="onClick" delay="0">
                    <p:tgtEl>
                      <p:spTgt spid="4"/>
                    </p:tgtEl>
                  </p:cond>
                </p:stCondLst>
                <p:endSync evt="end" delay="0">
                  <p:rtn val="all"/>
                </p:endSync>
                <p:childTnLst>
                  <p:par>
                    <p:cTn id="115" fill="hold">
                      <p:stCondLst>
                        <p:cond delay="0"/>
                      </p:stCondLst>
                      <p:childTnLst>
                        <p:par>
                          <p:cTn id="116" fill="hold">
                            <p:stCondLst>
                              <p:cond delay="0"/>
                            </p:stCondLst>
                            <p:childTnLst>
                              <p:par>
                                <p:cTn id="117" presetID="53" presetClass="entr" presetSubtype="16" fill="hold" grpId="0" nodeType="withEffect">
                                  <p:stCondLst>
                                    <p:cond delay="0"/>
                                  </p:stCondLst>
                                  <p:childTnLst>
                                    <p:set>
                                      <p:cBhvr>
                                        <p:cTn id="118" dur="1" fill="hold">
                                          <p:stCondLst>
                                            <p:cond delay="0"/>
                                          </p:stCondLst>
                                        </p:cTn>
                                        <p:tgtEl>
                                          <p:spTgt spid="232"/>
                                        </p:tgtEl>
                                        <p:attrNameLst>
                                          <p:attrName>style.visibility</p:attrName>
                                        </p:attrNameLst>
                                      </p:cBhvr>
                                      <p:to>
                                        <p:strVal val="visible"/>
                                      </p:to>
                                    </p:set>
                                    <p:anim calcmode="lin" valueType="num">
                                      <p:cBhvr>
                                        <p:cTn id="119" dur="500" fill="hold"/>
                                        <p:tgtEl>
                                          <p:spTgt spid="232"/>
                                        </p:tgtEl>
                                        <p:attrNameLst>
                                          <p:attrName>ppt_w</p:attrName>
                                        </p:attrNameLst>
                                      </p:cBhvr>
                                      <p:tavLst>
                                        <p:tav tm="0">
                                          <p:val>
                                            <p:fltVal val="0"/>
                                          </p:val>
                                        </p:tav>
                                        <p:tav tm="100000">
                                          <p:val>
                                            <p:strVal val="#ppt_w"/>
                                          </p:val>
                                        </p:tav>
                                      </p:tavLst>
                                    </p:anim>
                                    <p:anim calcmode="lin" valueType="num">
                                      <p:cBhvr>
                                        <p:cTn id="120" dur="500" fill="hold"/>
                                        <p:tgtEl>
                                          <p:spTgt spid="232"/>
                                        </p:tgtEl>
                                        <p:attrNameLst>
                                          <p:attrName>ppt_h</p:attrName>
                                        </p:attrNameLst>
                                      </p:cBhvr>
                                      <p:tavLst>
                                        <p:tav tm="0">
                                          <p:val>
                                            <p:fltVal val="0"/>
                                          </p:val>
                                        </p:tav>
                                        <p:tav tm="100000">
                                          <p:val>
                                            <p:strVal val="#ppt_h"/>
                                          </p:val>
                                        </p:tav>
                                      </p:tavLst>
                                    </p:anim>
                                    <p:animEffect transition="in" filter="fade">
                                      <p:cBhvr>
                                        <p:cTn id="121" dur="500"/>
                                        <p:tgtEl>
                                          <p:spTgt spid="232"/>
                                        </p:tgtEl>
                                      </p:cBhvr>
                                    </p:animEffect>
                                  </p:childTnLst>
                                  <p:subTnLst>
                                    <p:audio>
                                      <p:cMediaNode>
                                        <p:cTn display="0" masterRel="sameClick">
                                          <p:stCondLst>
                                            <p:cond evt="begin" delay="0">
                                              <p:tn val="117"/>
                                            </p:cond>
                                          </p:stCondLst>
                                          <p:endCondLst>
                                            <p:cond evt="onStopAudio" delay="0">
                                              <p:tgtEl>
                                                <p:sldTgt/>
                                              </p:tgtEl>
                                            </p:cond>
                                          </p:endCondLst>
                                        </p:cTn>
                                        <p:tgtEl>
                                          <p:sndTgt r:embed="rId3" name="Bling.wav"/>
                                        </p:tgtEl>
                                      </p:cMediaNode>
                                    </p:audio>
                                  </p:subTnLst>
                                </p:cTn>
                              </p:par>
                              <p:par>
                                <p:cTn id="122" presetID="26" presetClass="emph" presetSubtype="0" fill="hold" grpId="1" nodeType="withEffect">
                                  <p:stCondLst>
                                    <p:cond delay="500"/>
                                  </p:stCondLst>
                                  <p:childTnLst>
                                    <p:animEffect transition="out" filter="fade">
                                      <p:cBhvr>
                                        <p:cTn id="123" dur="500" tmFilter="0, 0; .2, .5; .8, .5; 1, 0"/>
                                        <p:tgtEl>
                                          <p:spTgt spid="232"/>
                                        </p:tgtEl>
                                      </p:cBhvr>
                                    </p:animEffect>
                                    <p:animScale>
                                      <p:cBhvr>
                                        <p:cTn id="124" dur="250" autoRev="1" fill="hold"/>
                                        <p:tgtEl>
                                          <p:spTgt spid="232"/>
                                        </p:tgtEl>
                                      </p:cBhvr>
                                      <p:by x="105000" y="105000"/>
                                    </p:animScale>
                                  </p:childTnLst>
                                </p:cTn>
                              </p:par>
                              <p:par>
                                <p:cTn id="125" presetID="53" presetClass="entr" presetSubtype="16" fill="hold" grpId="0" nodeType="withEffect">
                                  <p:stCondLst>
                                    <p:cond delay="0"/>
                                  </p:stCondLst>
                                  <p:childTnLst>
                                    <p:set>
                                      <p:cBhvr>
                                        <p:cTn id="126" dur="1" fill="hold">
                                          <p:stCondLst>
                                            <p:cond delay="0"/>
                                          </p:stCondLst>
                                        </p:cTn>
                                        <p:tgtEl>
                                          <p:spTgt spid="233"/>
                                        </p:tgtEl>
                                        <p:attrNameLst>
                                          <p:attrName>style.visibility</p:attrName>
                                        </p:attrNameLst>
                                      </p:cBhvr>
                                      <p:to>
                                        <p:strVal val="visible"/>
                                      </p:to>
                                    </p:set>
                                    <p:anim calcmode="lin" valueType="num">
                                      <p:cBhvr>
                                        <p:cTn id="127" dur="500" fill="hold"/>
                                        <p:tgtEl>
                                          <p:spTgt spid="233"/>
                                        </p:tgtEl>
                                        <p:attrNameLst>
                                          <p:attrName>ppt_w</p:attrName>
                                        </p:attrNameLst>
                                      </p:cBhvr>
                                      <p:tavLst>
                                        <p:tav tm="0">
                                          <p:val>
                                            <p:fltVal val="0"/>
                                          </p:val>
                                        </p:tav>
                                        <p:tav tm="100000">
                                          <p:val>
                                            <p:strVal val="#ppt_w"/>
                                          </p:val>
                                        </p:tav>
                                      </p:tavLst>
                                    </p:anim>
                                    <p:anim calcmode="lin" valueType="num">
                                      <p:cBhvr>
                                        <p:cTn id="128" dur="500" fill="hold"/>
                                        <p:tgtEl>
                                          <p:spTgt spid="233"/>
                                        </p:tgtEl>
                                        <p:attrNameLst>
                                          <p:attrName>ppt_h</p:attrName>
                                        </p:attrNameLst>
                                      </p:cBhvr>
                                      <p:tavLst>
                                        <p:tav tm="0">
                                          <p:val>
                                            <p:fltVal val="0"/>
                                          </p:val>
                                        </p:tav>
                                        <p:tav tm="100000">
                                          <p:val>
                                            <p:strVal val="#ppt_h"/>
                                          </p:val>
                                        </p:tav>
                                      </p:tavLst>
                                    </p:anim>
                                    <p:animEffect transition="in" filter="fade">
                                      <p:cBhvr>
                                        <p:cTn id="129" dur="500"/>
                                        <p:tgtEl>
                                          <p:spTgt spid="233"/>
                                        </p:tgtEl>
                                      </p:cBhvr>
                                    </p:animEffect>
                                  </p:childTnLst>
                                  <p:subTnLst>
                                    <p:audio>
                                      <p:cMediaNode>
                                        <p:cTn display="0" masterRel="sameClick">
                                          <p:stCondLst>
                                            <p:cond evt="begin" delay="0">
                                              <p:tn val="125"/>
                                            </p:cond>
                                          </p:stCondLst>
                                          <p:endCondLst>
                                            <p:cond evt="onStopAudio" delay="0">
                                              <p:tgtEl>
                                                <p:sldTgt/>
                                              </p:tgtEl>
                                            </p:cond>
                                          </p:endCondLst>
                                        </p:cTn>
                                        <p:tgtEl>
                                          <p:sndTgt r:embed="rId3" name="Bling.wav"/>
                                        </p:tgtEl>
                                      </p:cMediaNode>
                                    </p:audio>
                                  </p:subTnLst>
                                </p:cTn>
                              </p:par>
                              <p:par>
                                <p:cTn id="130" presetID="26" presetClass="emph" presetSubtype="0" fill="hold" grpId="1" nodeType="withEffect">
                                  <p:stCondLst>
                                    <p:cond delay="500"/>
                                  </p:stCondLst>
                                  <p:childTnLst>
                                    <p:animEffect transition="out" filter="fade">
                                      <p:cBhvr>
                                        <p:cTn id="131" dur="500" tmFilter="0, 0; .2, .5; .8, .5; 1, 0"/>
                                        <p:tgtEl>
                                          <p:spTgt spid="233"/>
                                        </p:tgtEl>
                                      </p:cBhvr>
                                    </p:animEffect>
                                    <p:animScale>
                                      <p:cBhvr>
                                        <p:cTn id="132" dur="250" autoRev="1" fill="hold"/>
                                        <p:tgtEl>
                                          <p:spTgt spid="233"/>
                                        </p:tgtEl>
                                      </p:cBhvr>
                                      <p:by x="105000" y="105000"/>
                                    </p:animScale>
                                  </p:childTnLst>
                                </p:cTn>
                              </p:par>
                              <p:par>
                                <p:cTn id="133" presetID="53" presetClass="entr" presetSubtype="16" fill="hold" nodeType="withEffect">
                                  <p:stCondLst>
                                    <p:cond delay="0"/>
                                  </p:stCondLst>
                                  <p:childTnLst>
                                    <p:set>
                                      <p:cBhvr>
                                        <p:cTn id="134" dur="1" fill="hold">
                                          <p:stCondLst>
                                            <p:cond delay="0"/>
                                          </p:stCondLst>
                                        </p:cTn>
                                        <p:tgtEl>
                                          <p:spTgt spid="229"/>
                                        </p:tgtEl>
                                        <p:attrNameLst>
                                          <p:attrName>style.visibility</p:attrName>
                                        </p:attrNameLst>
                                      </p:cBhvr>
                                      <p:to>
                                        <p:strVal val="visible"/>
                                      </p:to>
                                    </p:set>
                                    <p:anim calcmode="lin" valueType="num">
                                      <p:cBhvr>
                                        <p:cTn id="135" dur="500" fill="hold"/>
                                        <p:tgtEl>
                                          <p:spTgt spid="229"/>
                                        </p:tgtEl>
                                        <p:attrNameLst>
                                          <p:attrName>ppt_w</p:attrName>
                                        </p:attrNameLst>
                                      </p:cBhvr>
                                      <p:tavLst>
                                        <p:tav tm="0">
                                          <p:val>
                                            <p:fltVal val="0"/>
                                          </p:val>
                                        </p:tav>
                                        <p:tav tm="100000">
                                          <p:val>
                                            <p:strVal val="#ppt_w"/>
                                          </p:val>
                                        </p:tav>
                                      </p:tavLst>
                                    </p:anim>
                                    <p:anim calcmode="lin" valueType="num">
                                      <p:cBhvr>
                                        <p:cTn id="136" dur="500" fill="hold"/>
                                        <p:tgtEl>
                                          <p:spTgt spid="229"/>
                                        </p:tgtEl>
                                        <p:attrNameLst>
                                          <p:attrName>ppt_h</p:attrName>
                                        </p:attrNameLst>
                                      </p:cBhvr>
                                      <p:tavLst>
                                        <p:tav tm="0">
                                          <p:val>
                                            <p:fltVal val="0"/>
                                          </p:val>
                                        </p:tav>
                                        <p:tav tm="100000">
                                          <p:val>
                                            <p:strVal val="#ppt_h"/>
                                          </p:val>
                                        </p:tav>
                                      </p:tavLst>
                                    </p:anim>
                                    <p:animEffect transition="in" filter="fade">
                                      <p:cBhvr>
                                        <p:cTn id="137" dur="500"/>
                                        <p:tgtEl>
                                          <p:spTgt spid="229"/>
                                        </p:tgtEl>
                                      </p:cBhvr>
                                    </p:animEffect>
                                  </p:childTnLst>
                                </p:cTn>
                              </p:par>
                              <p:par>
                                <p:cTn id="138" presetID="26" presetClass="emph" presetSubtype="0" fill="hold" nodeType="withEffect">
                                  <p:stCondLst>
                                    <p:cond delay="500"/>
                                  </p:stCondLst>
                                  <p:childTnLst>
                                    <p:animEffect transition="out" filter="fade">
                                      <p:cBhvr>
                                        <p:cTn id="139" dur="500" tmFilter="0, 0; .2, .5; .8, .5; 1, 0"/>
                                        <p:tgtEl>
                                          <p:spTgt spid="229"/>
                                        </p:tgtEl>
                                      </p:cBhvr>
                                    </p:animEffect>
                                    <p:animScale>
                                      <p:cBhvr>
                                        <p:cTn id="140" dur="250" autoRev="1" fill="hold"/>
                                        <p:tgtEl>
                                          <p:spTgt spid="229"/>
                                        </p:tgtEl>
                                      </p:cBhvr>
                                      <p:by x="105000" y="105000"/>
                                    </p:animScale>
                                  </p:childTnLst>
                                </p:cTn>
                              </p:par>
                              <p:par>
                                <p:cTn id="141" presetID="53" presetClass="entr" presetSubtype="16" fill="hold" grpId="0" nodeType="withEffect">
                                  <p:stCondLst>
                                    <p:cond delay="0"/>
                                  </p:stCondLst>
                                  <p:childTnLst>
                                    <p:set>
                                      <p:cBhvr>
                                        <p:cTn id="142" dur="1" fill="hold">
                                          <p:stCondLst>
                                            <p:cond delay="0"/>
                                          </p:stCondLst>
                                        </p:cTn>
                                        <p:tgtEl>
                                          <p:spTgt spid="229"/>
                                        </p:tgtEl>
                                        <p:attrNameLst>
                                          <p:attrName>style.visibility</p:attrName>
                                        </p:attrNameLst>
                                      </p:cBhvr>
                                      <p:to>
                                        <p:strVal val="visible"/>
                                      </p:to>
                                    </p:set>
                                    <p:anim calcmode="lin" valueType="num">
                                      <p:cBhvr>
                                        <p:cTn id="143" dur="500" fill="hold"/>
                                        <p:tgtEl>
                                          <p:spTgt spid="229"/>
                                        </p:tgtEl>
                                        <p:attrNameLst>
                                          <p:attrName>ppt_w</p:attrName>
                                        </p:attrNameLst>
                                      </p:cBhvr>
                                      <p:tavLst>
                                        <p:tav tm="0">
                                          <p:val>
                                            <p:fltVal val="0"/>
                                          </p:val>
                                        </p:tav>
                                        <p:tav tm="100000">
                                          <p:val>
                                            <p:strVal val="#ppt_w"/>
                                          </p:val>
                                        </p:tav>
                                      </p:tavLst>
                                    </p:anim>
                                    <p:anim calcmode="lin" valueType="num">
                                      <p:cBhvr>
                                        <p:cTn id="144" dur="500" fill="hold"/>
                                        <p:tgtEl>
                                          <p:spTgt spid="229"/>
                                        </p:tgtEl>
                                        <p:attrNameLst>
                                          <p:attrName>ppt_h</p:attrName>
                                        </p:attrNameLst>
                                      </p:cBhvr>
                                      <p:tavLst>
                                        <p:tav tm="0">
                                          <p:val>
                                            <p:fltVal val="0"/>
                                          </p:val>
                                        </p:tav>
                                        <p:tav tm="100000">
                                          <p:val>
                                            <p:strVal val="#ppt_h"/>
                                          </p:val>
                                        </p:tav>
                                      </p:tavLst>
                                    </p:anim>
                                    <p:animEffect transition="in" filter="fade">
                                      <p:cBhvr>
                                        <p:cTn id="145" dur="500"/>
                                        <p:tgtEl>
                                          <p:spTgt spid="229"/>
                                        </p:tgtEl>
                                      </p:cBhvr>
                                    </p:animEffect>
                                  </p:childTnLst>
                                  <p:subTnLst>
                                    <p:audio>
                                      <p:cMediaNode>
                                        <p:cTn display="0" masterRel="sameClick">
                                          <p:stCondLst>
                                            <p:cond evt="begin" delay="0">
                                              <p:tn val="141"/>
                                            </p:cond>
                                          </p:stCondLst>
                                          <p:endCondLst>
                                            <p:cond evt="onStopAudio" delay="0">
                                              <p:tgtEl>
                                                <p:sldTgt/>
                                              </p:tgtEl>
                                            </p:cond>
                                          </p:endCondLst>
                                        </p:cTn>
                                        <p:tgtEl>
                                          <p:sndTgt r:embed="rId3" name="Bling.wav"/>
                                        </p:tgtEl>
                                      </p:cMediaNode>
                                    </p:audio>
                                  </p:subTnLst>
                                </p:cTn>
                              </p:par>
                              <p:par>
                                <p:cTn id="146" presetID="26" presetClass="emph" presetSubtype="0" fill="hold" grpId="1" nodeType="withEffect">
                                  <p:stCondLst>
                                    <p:cond delay="500"/>
                                  </p:stCondLst>
                                  <p:childTnLst>
                                    <p:animEffect transition="out" filter="fade">
                                      <p:cBhvr>
                                        <p:cTn id="147" dur="500" tmFilter="0, 0; .2, .5; .8, .5; 1, 0"/>
                                        <p:tgtEl>
                                          <p:spTgt spid="229"/>
                                        </p:tgtEl>
                                      </p:cBhvr>
                                    </p:animEffect>
                                    <p:animScale>
                                      <p:cBhvr>
                                        <p:cTn id="148" dur="250" autoRev="1" fill="hold"/>
                                        <p:tgtEl>
                                          <p:spTgt spid="229"/>
                                        </p:tgtEl>
                                      </p:cBhvr>
                                      <p:by x="105000" y="105000"/>
                                    </p:animScale>
                                  </p:childTnLst>
                                </p:cTn>
                              </p:par>
                              <p:par>
                                <p:cTn id="149" presetID="53" presetClass="entr" presetSubtype="16" fill="hold" nodeType="withEffect">
                                  <p:stCondLst>
                                    <p:cond delay="0"/>
                                  </p:stCondLst>
                                  <p:childTnLst>
                                    <p:set>
                                      <p:cBhvr>
                                        <p:cTn id="150" dur="1" fill="hold">
                                          <p:stCondLst>
                                            <p:cond delay="0"/>
                                          </p:stCondLst>
                                        </p:cTn>
                                        <p:tgtEl>
                                          <p:spTgt spid="156"/>
                                        </p:tgtEl>
                                        <p:attrNameLst>
                                          <p:attrName>style.visibility</p:attrName>
                                        </p:attrNameLst>
                                      </p:cBhvr>
                                      <p:to>
                                        <p:strVal val="visible"/>
                                      </p:to>
                                    </p:set>
                                    <p:anim calcmode="lin" valueType="num">
                                      <p:cBhvr>
                                        <p:cTn id="151" dur="500" fill="hold"/>
                                        <p:tgtEl>
                                          <p:spTgt spid="156"/>
                                        </p:tgtEl>
                                        <p:attrNameLst>
                                          <p:attrName>ppt_w</p:attrName>
                                        </p:attrNameLst>
                                      </p:cBhvr>
                                      <p:tavLst>
                                        <p:tav tm="0">
                                          <p:val>
                                            <p:fltVal val="0"/>
                                          </p:val>
                                        </p:tav>
                                        <p:tav tm="100000">
                                          <p:val>
                                            <p:strVal val="#ppt_w"/>
                                          </p:val>
                                        </p:tav>
                                      </p:tavLst>
                                    </p:anim>
                                    <p:anim calcmode="lin" valueType="num">
                                      <p:cBhvr>
                                        <p:cTn id="152" dur="500" fill="hold"/>
                                        <p:tgtEl>
                                          <p:spTgt spid="156"/>
                                        </p:tgtEl>
                                        <p:attrNameLst>
                                          <p:attrName>ppt_h</p:attrName>
                                        </p:attrNameLst>
                                      </p:cBhvr>
                                      <p:tavLst>
                                        <p:tav tm="0">
                                          <p:val>
                                            <p:fltVal val="0"/>
                                          </p:val>
                                        </p:tav>
                                        <p:tav tm="100000">
                                          <p:val>
                                            <p:strVal val="#ppt_h"/>
                                          </p:val>
                                        </p:tav>
                                      </p:tavLst>
                                    </p:anim>
                                    <p:animEffect transition="in" filter="fade">
                                      <p:cBhvr>
                                        <p:cTn id="153" dur="500"/>
                                        <p:tgtEl>
                                          <p:spTgt spid="156"/>
                                        </p:tgtEl>
                                      </p:cBhvr>
                                    </p:animEffect>
                                  </p:childTnLst>
                                </p:cTn>
                              </p:par>
                              <p:par>
                                <p:cTn id="154" presetID="26" presetClass="emph" presetSubtype="0" fill="hold" nodeType="withEffect">
                                  <p:stCondLst>
                                    <p:cond delay="500"/>
                                  </p:stCondLst>
                                  <p:childTnLst>
                                    <p:animEffect transition="out" filter="fade">
                                      <p:cBhvr>
                                        <p:cTn id="155" dur="500" tmFilter="0, 0; .2, .5; .8, .5; 1, 0"/>
                                        <p:tgtEl>
                                          <p:spTgt spid="156"/>
                                        </p:tgtEl>
                                      </p:cBhvr>
                                    </p:animEffect>
                                    <p:animScale>
                                      <p:cBhvr>
                                        <p:cTn id="156" dur="250" autoRev="1" fill="hold"/>
                                        <p:tgtEl>
                                          <p:spTgt spid="156"/>
                                        </p:tgtEl>
                                      </p:cBhvr>
                                      <p:by x="105000" y="105000"/>
                                    </p:animScale>
                                  </p:childTnLst>
                                </p:cTn>
                              </p:par>
                              <p:par>
                                <p:cTn id="157" presetID="53" presetClass="entr" presetSubtype="16" fill="hold" nodeType="withEffect">
                                  <p:stCondLst>
                                    <p:cond delay="0"/>
                                  </p:stCondLst>
                                  <p:childTnLst>
                                    <p:set>
                                      <p:cBhvr>
                                        <p:cTn id="158" dur="1" fill="hold">
                                          <p:stCondLst>
                                            <p:cond delay="0"/>
                                          </p:stCondLst>
                                        </p:cTn>
                                        <p:tgtEl>
                                          <p:spTgt spid="156"/>
                                        </p:tgtEl>
                                        <p:attrNameLst>
                                          <p:attrName>style.visibility</p:attrName>
                                        </p:attrNameLst>
                                      </p:cBhvr>
                                      <p:to>
                                        <p:strVal val="visible"/>
                                      </p:to>
                                    </p:set>
                                    <p:anim calcmode="lin" valueType="num">
                                      <p:cBhvr>
                                        <p:cTn id="159" dur="500" fill="hold"/>
                                        <p:tgtEl>
                                          <p:spTgt spid="156"/>
                                        </p:tgtEl>
                                        <p:attrNameLst>
                                          <p:attrName>ppt_w</p:attrName>
                                        </p:attrNameLst>
                                      </p:cBhvr>
                                      <p:tavLst>
                                        <p:tav tm="0">
                                          <p:val>
                                            <p:fltVal val="0"/>
                                          </p:val>
                                        </p:tav>
                                        <p:tav tm="100000">
                                          <p:val>
                                            <p:strVal val="#ppt_w"/>
                                          </p:val>
                                        </p:tav>
                                      </p:tavLst>
                                    </p:anim>
                                    <p:anim calcmode="lin" valueType="num">
                                      <p:cBhvr>
                                        <p:cTn id="160" dur="500" fill="hold"/>
                                        <p:tgtEl>
                                          <p:spTgt spid="156"/>
                                        </p:tgtEl>
                                        <p:attrNameLst>
                                          <p:attrName>ppt_h</p:attrName>
                                        </p:attrNameLst>
                                      </p:cBhvr>
                                      <p:tavLst>
                                        <p:tav tm="0">
                                          <p:val>
                                            <p:fltVal val="0"/>
                                          </p:val>
                                        </p:tav>
                                        <p:tav tm="100000">
                                          <p:val>
                                            <p:strVal val="#ppt_h"/>
                                          </p:val>
                                        </p:tav>
                                      </p:tavLst>
                                    </p:anim>
                                    <p:animEffect transition="in" filter="fade">
                                      <p:cBhvr>
                                        <p:cTn id="161" dur="500"/>
                                        <p:tgtEl>
                                          <p:spTgt spid="156"/>
                                        </p:tgtEl>
                                      </p:cBhvr>
                                    </p:animEffect>
                                  </p:childTnLst>
                                </p:cTn>
                              </p:par>
                              <p:par>
                                <p:cTn id="162" presetID="26" presetClass="emph" presetSubtype="0" fill="hold" nodeType="withEffect">
                                  <p:stCondLst>
                                    <p:cond delay="500"/>
                                  </p:stCondLst>
                                  <p:childTnLst>
                                    <p:animEffect transition="out" filter="fade">
                                      <p:cBhvr>
                                        <p:cTn id="163" dur="500" tmFilter="0, 0; .2, .5; .8, .5; 1, 0"/>
                                        <p:tgtEl>
                                          <p:spTgt spid="156"/>
                                        </p:tgtEl>
                                      </p:cBhvr>
                                    </p:animEffect>
                                    <p:animScale>
                                      <p:cBhvr>
                                        <p:cTn id="164" dur="250" autoRev="1" fill="hold"/>
                                        <p:tgtEl>
                                          <p:spTgt spid="156"/>
                                        </p:tgtEl>
                                      </p:cBhvr>
                                      <p:by x="105000" y="105000"/>
                                    </p:animScale>
                                  </p:childTnLst>
                                </p:cTn>
                              </p:par>
                              <p:par>
                                <p:cTn id="165" presetID="53" presetClass="entr" presetSubtype="16" fill="hold" nodeType="withEffect">
                                  <p:stCondLst>
                                    <p:cond delay="0"/>
                                  </p:stCondLst>
                                  <p:childTnLst>
                                    <p:set>
                                      <p:cBhvr>
                                        <p:cTn id="166" dur="1" fill="hold">
                                          <p:stCondLst>
                                            <p:cond delay="0"/>
                                          </p:stCondLst>
                                        </p:cTn>
                                        <p:tgtEl>
                                          <p:spTgt spid="156"/>
                                        </p:tgtEl>
                                        <p:attrNameLst>
                                          <p:attrName>style.visibility</p:attrName>
                                        </p:attrNameLst>
                                      </p:cBhvr>
                                      <p:to>
                                        <p:strVal val="visible"/>
                                      </p:to>
                                    </p:set>
                                    <p:anim calcmode="lin" valueType="num">
                                      <p:cBhvr>
                                        <p:cTn id="167" dur="500" fill="hold"/>
                                        <p:tgtEl>
                                          <p:spTgt spid="156"/>
                                        </p:tgtEl>
                                        <p:attrNameLst>
                                          <p:attrName>ppt_w</p:attrName>
                                        </p:attrNameLst>
                                      </p:cBhvr>
                                      <p:tavLst>
                                        <p:tav tm="0">
                                          <p:val>
                                            <p:fltVal val="0"/>
                                          </p:val>
                                        </p:tav>
                                        <p:tav tm="100000">
                                          <p:val>
                                            <p:strVal val="#ppt_w"/>
                                          </p:val>
                                        </p:tav>
                                      </p:tavLst>
                                    </p:anim>
                                    <p:anim calcmode="lin" valueType="num">
                                      <p:cBhvr>
                                        <p:cTn id="168" dur="500" fill="hold"/>
                                        <p:tgtEl>
                                          <p:spTgt spid="156"/>
                                        </p:tgtEl>
                                        <p:attrNameLst>
                                          <p:attrName>ppt_h</p:attrName>
                                        </p:attrNameLst>
                                      </p:cBhvr>
                                      <p:tavLst>
                                        <p:tav tm="0">
                                          <p:val>
                                            <p:fltVal val="0"/>
                                          </p:val>
                                        </p:tav>
                                        <p:tav tm="100000">
                                          <p:val>
                                            <p:strVal val="#ppt_h"/>
                                          </p:val>
                                        </p:tav>
                                      </p:tavLst>
                                    </p:anim>
                                    <p:animEffect transition="in" filter="fade">
                                      <p:cBhvr>
                                        <p:cTn id="169" dur="500"/>
                                        <p:tgtEl>
                                          <p:spTgt spid="156"/>
                                        </p:tgtEl>
                                      </p:cBhvr>
                                    </p:animEffect>
                                  </p:childTnLst>
                                </p:cTn>
                              </p:par>
                              <p:par>
                                <p:cTn id="170" presetID="26" presetClass="emph" presetSubtype="0" fill="hold" nodeType="withEffect">
                                  <p:stCondLst>
                                    <p:cond delay="500"/>
                                  </p:stCondLst>
                                  <p:childTnLst>
                                    <p:animEffect transition="out" filter="fade">
                                      <p:cBhvr>
                                        <p:cTn id="171" dur="500" tmFilter="0, 0; .2, .5; .8, .5; 1, 0"/>
                                        <p:tgtEl>
                                          <p:spTgt spid="156"/>
                                        </p:tgtEl>
                                      </p:cBhvr>
                                    </p:animEffect>
                                    <p:animScale>
                                      <p:cBhvr>
                                        <p:cTn id="172" dur="250" autoRev="1" fill="hold"/>
                                        <p:tgtEl>
                                          <p:spTgt spid="156"/>
                                        </p:tgtEl>
                                      </p:cBhvr>
                                      <p:by x="105000" y="105000"/>
                                    </p:animScale>
                                  </p:childTnLst>
                                </p:cTn>
                              </p:par>
                              <p:par>
                                <p:cTn id="173" presetID="53" presetClass="entr" presetSubtype="16" fill="hold" grpId="0" nodeType="withEffect">
                                  <p:stCondLst>
                                    <p:cond delay="0"/>
                                  </p:stCondLst>
                                  <p:childTnLst>
                                    <p:set>
                                      <p:cBhvr>
                                        <p:cTn id="174" dur="1" fill="hold">
                                          <p:stCondLst>
                                            <p:cond delay="0"/>
                                          </p:stCondLst>
                                        </p:cTn>
                                        <p:tgtEl>
                                          <p:spTgt spid="156"/>
                                        </p:tgtEl>
                                        <p:attrNameLst>
                                          <p:attrName>style.visibility</p:attrName>
                                        </p:attrNameLst>
                                      </p:cBhvr>
                                      <p:to>
                                        <p:strVal val="visible"/>
                                      </p:to>
                                    </p:set>
                                    <p:anim calcmode="lin" valueType="num">
                                      <p:cBhvr>
                                        <p:cTn id="175" dur="500" fill="hold"/>
                                        <p:tgtEl>
                                          <p:spTgt spid="156"/>
                                        </p:tgtEl>
                                        <p:attrNameLst>
                                          <p:attrName>ppt_w</p:attrName>
                                        </p:attrNameLst>
                                      </p:cBhvr>
                                      <p:tavLst>
                                        <p:tav tm="0">
                                          <p:val>
                                            <p:fltVal val="0"/>
                                          </p:val>
                                        </p:tav>
                                        <p:tav tm="100000">
                                          <p:val>
                                            <p:strVal val="#ppt_w"/>
                                          </p:val>
                                        </p:tav>
                                      </p:tavLst>
                                    </p:anim>
                                    <p:anim calcmode="lin" valueType="num">
                                      <p:cBhvr>
                                        <p:cTn id="176" dur="500" fill="hold"/>
                                        <p:tgtEl>
                                          <p:spTgt spid="156"/>
                                        </p:tgtEl>
                                        <p:attrNameLst>
                                          <p:attrName>ppt_h</p:attrName>
                                        </p:attrNameLst>
                                      </p:cBhvr>
                                      <p:tavLst>
                                        <p:tav tm="0">
                                          <p:val>
                                            <p:fltVal val="0"/>
                                          </p:val>
                                        </p:tav>
                                        <p:tav tm="100000">
                                          <p:val>
                                            <p:strVal val="#ppt_h"/>
                                          </p:val>
                                        </p:tav>
                                      </p:tavLst>
                                    </p:anim>
                                    <p:animEffect transition="in" filter="fade">
                                      <p:cBhvr>
                                        <p:cTn id="177" dur="500"/>
                                        <p:tgtEl>
                                          <p:spTgt spid="156"/>
                                        </p:tgtEl>
                                      </p:cBhvr>
                                    </p:animEffect>
                                  </p:childTnLst>
                                  <p:subTnLst>
                                    <p:audio>
                                      <p:cMediaNode>
                                        <p:cTn display="0" masterRel="sameClick">
                                          <p:stCondLst>
                                            <p:cond evt="begin" delay="0">
                                              <p:tn val="173"/>
                                            </p:cond>
                                          </p:stCondLst>
                                          <p:endCondLst>
                                            <p:cond evt="onStopAudio" delay="0">
                                              <p:tgtEl>
                                                <p:sldTgt/>
                                              </p:tgtEl>
                                            </p:cond>
                                          </p:endCondLst>
                                        </p:cTn>
                                        <p:tgtEl>
                                          <p:sndTgt r:embed="rId3" name="Bling.wav"/>
                                        </p:tgtEl>
                                      </p:cMediaNode>
                                    </p:audio>
                                  </p:subTnLst>
                                </p:cTn>
                              </p:par>
                              <p:par>
                                <p:cTn id="178" presetID="26" presetClass="emph" presetSubtype="0" fill="hold" grpId="1" nodeType="withEffect">
                                  <p:stCondLst>
                                    <p:cond delay="500"/>
                                  </p:stCondLst>
                                  <p:childTnLst>
                                    <p:animEffect transition="out" filter="fade">
                                      <p:cBhvr>
                                        <p:cTn id="179" dur="500" tmFilter="0, 0; .2, .5; .8, .5; 1, 0"/>
                                        <p:tgtEl>
                                          <p:spTgt spid="156"/>
                                        </p:tgtEl>
                                      </p:cBhvr>
                                    </p:animEffect>
                                    <p:animScale>
                                      <p:cBhvr>
                                        <p:cTn id="180" dur="250" autoRev="1" fill="hold"/>
                                        <p:tgtEl>
                                          <p:spTgt spid="156"/>
                                        </p:tgtEl>
                                      </p:cBhvr>
                                      <p:by x="105000" y="105000"/>
                                    </p:animScale>
                                  </p:childTnLst>
                                </p:cTn>
                              </p:par>
                              <p:par>
                                <p:cTn id="181" presetID="53" presetClass="entr" presetSubtype="16" fill="hold" nodeType="withEffect">
                                  <p:stCondLst>
                                    <p:cond delay="0"/>
                                  </p:stCondLst>
                                  <p:childTnLst>
                                    <p:set>
                                      <p:cBhvr>
                                        <p:cTn id="182" dur="1" fill="hold">
                                          <p:stCondLst>
                                            <p:cond delay="0"/>
                                          </p:stCondLst>
                                        </p:cTn>
                                        <p:tgtEl>
                                          <p:spTgt spid="188"/>
                                        </p:tgtEl>
                                        <p:attrNameLst>
                                          <p:attrName>style.visibility</p:attrName>
                                        </p:attrNameLst>
                                      </p:cBhvr>
                                      <p:to>
                                        <p:strVal val="visible"/>
                                      </p:to>
                                    </p:set>
                                    <p:anim calcmode="lin" valueType="num">
                                      <p:cBhvr>
                                        <p:cTn id="183" dur="500" fill="hold"/>
                                        <p:tgtEl>
                                          <p:spTgt spid="188"/>
                                        </p:tgtEl>
                                        <p:attrNameLst>
                                          <p:attrName>ppt_w</p:attrName>
                                        </p:attrNameLst>
                                      </p:cBhvr>
                                      <p:tavLst>
                                        <p:tav tm="0">
                                          <p:val>
                                            <p:fltVal val="0"/>
                                          </p:val>
                                        </p:tav>
                                        <p:tav tm="100000">
                                          <p:val>
                                            <p:strVal val="#ppt_w"/>
                                          </p:val>
                                        </p:tav>
                                      </p:tavLst>
                                    </p:anim>
                                    <p:anim calcmode="lin" valueType="num">
                                      <p:cBhvr>
                                        <p:cTn id="184" dur="500" fill="hold"/>
                                        <p:tgtEl>
                                          <p:spTgt spid="188"/>
                                        </p:tgtEl>
                                        <p:attrNameLst>
                                          <p:attrName>ppt_h</p:attrName>
                                        </p:attrNameLst>
                                      </p:cBhvr>
                                      <p:tavLst>
                                        <p:tav tm="0">
                                          <p:val>
                                            <p:fltVal val="0"/>
                                          </p:val>
                                        </p:tav>
                                        <p:tav tm="100000">
                                          <p:val>
                                            <p:strVal val="#ppt_h"/>
                                          </p:val>
                                        </p:tav>
                                      </p:tavLst>
                                    </p:anim>
                                    <p:animEffect transition="in" filter="fade">
                                      <p:cBhvr>
                                        <p:cTn id="185" dur="500"/>
                                        <p:tgtEl>
                                          <p:spTgt spid="188"/>
                                        </p:tgtEl>
                                      </p:cBhvr>
                                    </p:animEffect>
                                  </p:childTnLst>
                                </p:cTn>
                              </p:par>
                              <p:par>
                                <p:cTn id="186" presetID="26" presetClass="emph" presetSubtype="0" fill="hold" nodeType="withEffect">
                                  <p:stCondLst>
                                    <p:cond delay="500"/>
                                  </p:stCondLst>
                                  <p:childTnLst>
                                    <p:animEffect transition="out" filter="fade">
                                      <p:cBhvr>
                                        <p:cTn id="187" dur="500" tmFilter="0, 0; .2, .5; .8, .5; 1, 0"/>
                                        <p:tgtEl>
                                          <p:spTgt spid="188"/>
                                        </p:tgtEl>
                                      </p:cBhvr>
                                    </p:animEffect>
                                    <p:animScale>
                                      <p:cBhvr>
                                        <p:cTn id="188" dur="250" autoRev="1" fill="hold"/>
                                        <p:tgtEl>
                                          <p:spTgt spid="188"/>
                                        </p:tgtEl>
                                      </p:cBhvr>
                                      <p:by x="105000" y="105000"/>
                                    </p:animScale>
                                  </p:childTnLst>
                                </p:cTn>
                              </p:par>
                              <p:par>
                                <p:cTn id="189" presetID="53" presetClass="entr" presetSubtype="16" fill="hold" nodeType="withEffect">
                                  <p:stCondLst>
                                    <p:cond delay="0"/>
                                  </p:stCondLst>
                                  <p:childTnLst>
                                    <p:set>
                                      <p:cBhvr>
                                        <p:cTn id="190" dur="1" fill="hold">
                                          <p:stCondLst>
                                            <p:cond delay="0"/>
                                          </p:stCondLst>
                                        </p:cTn>
                                        <p:tgtEl>
                                          <p:spTgt spid="188"/>
                                        </p:tgtEl>
                                        <p:attrNameLst>
                                          <p:attrName>style.visibility</p:attrName>
                                        </p:attrNameLst>
                                      </p:cBhvr>
                                      <p:to>
                                        <p:strVal val="visible"/>
                                      </p:to>
                                    </p:set>
                                    <p:anim calcmode="lin" valueType="num">
                                      <p:cBhvr>
                                        <p:cTn id="191" dur="500" fill="hold"/>
                                        <p:tgtEl>
                                          <p:spTgt spid="188"/>
                                        </p:tgtEl>
                                        <p:attrNameLst>
                                          <p:attrName>ppt_w</p:attrName>
                                        </p:attrNameLst>
                                      </p:cBhvr>
                                      <p:tavLst>
                                        <p:tav tm="0">
                                          <p:val>
                                            <p:fltVal val="0"/>
                                          </p:val>
                                        </p:tav>
                                        <p:tav tm="100000">
                                          <p:val>
                                            <p:strVal val="#ppt_w"/>
                                          </p:val>
                                        </p:tav>
                                      </p:tavLst>
                                    </p:anim>
                                    <p:anim calcmode="lin" valueType="num">
                                      <p:cBhvr>
                                        <p:cTn id="192" dur="500" fill="hold"/>
                                        <p:tgtEl>
                                          <p:spTgt spid="188"/>
                                        </p:tgtEl>
                                        <p:attrNameLst>
                                          <p:attrName>ppt_h</p:attrName>
                                        </p:attrNameLst>
                                      </p:cBhvr>
                                      <p:tavLst>
                                        <p:tav tm="0">
                                          <p:val>
                                            <p:fltVal val="0"/>
                                          </p:val>
                                        </p:tav>
                                        <p:tav tm="100000">
                                          <p:val>
                                            <p:strVal val="#ppt_h"/>
                                          </p:val>
                                        </p:tav>
                                      </p:tavLst>
                                    </p:anim>
                                    <p:animEffect transition="in" filter="fade">
                                      <p:cBhvr>
                                        <p:cTn id="193" dur="500"/>
                                        <p:tgtEl>
                                          <p:spTgt spid="188"/>
                                        </p:tgtEl>
                                      </p:cBhvr>
                                    </p:animEffect>
                                  </p:childTnLst>
                                </p:cTn>
                              </p:par>
                              <p:par>
                                <p:cTn id="194" presetID="26" presetClass="emph" presetSubtype="0" fill="hold" nodeType="withEffect">
                                  <p:stCondLst>
                                    <p:cond delay="500"/>
                                  </p:stCondLst>
                                  <p:childTnLst>
                                    <p:animEffect transition="out" filter="fade">
                                      <p:cBhvr>
                                        <p:cTn id="195" dur="500" tmFilter="0, 0; .2, .5; .8, .5; 1, 0"/>
                                        <p:tgtEl>
                                          <p:spTgt spid="188"/>
                                        </p:tgtEl>
                                      </p:cBhvr>
                                    </p:animEffect>
                                    <p:animScale>
                                      <p:cBhvr>
                                        <p:cTn id="196" dur="250" autoRev="1" fill="hold"/>
                                        <p:tgtEl>
                                          <p:spTgt spid="188"/>
                                        </p:tgtEl>
                                      </p:cBhvr>
                                      <p:by x="105000" y="105000"/>
                                    </p:animScale>
                                  </p:childTnLst>
                                </p:cTn>
                              </p:par>
                              <p:par>
                                <p:cTn id="197" presetID="53" presetClass="entr" presetSubtype="16" fill="hold" nodeType="withEffect">
                                  <p:stCondLst>
                                    <p:cond delay="0"/>
                                  </p:stCondLst>
                                  <p:childTnLst>
                                    <p:set>
                                      <p:cBhvr>
                                        <p:cTn id="198" dur="1" fill="hold">
                                          <p:stCondLst>
                                            <p:cond delay="0"/>
                                          </p:stCondLst>
                                        </p:cTn>
                                        <p:tgtEl>
                                          <p:spTgt spid="188"/>
                                        </p:tgtEl>
                                        <p:attrNameLst>
                                          <p:attrName>style.visibility</p:attrName>
                                        </p:attrNameLst>
                                      </p:cBhvr>
                                      <p:to>
                                        <p:strVal val="visible"/>
                                      </p:to>
                                    </p:set>
                                    <p:anim calcmode="lin" valueType="num">
                                      <p:cBhvr>
                                        <p:cTn id="199" dur="500" fill="hold"/>
                                        <p:tgtEl>
                                          <p:spTgt spid="188"/>
                                        </p:tgtEl>
                                        <p:attrNameLst>
                                          <p:attrName>ppt_w</p:attrName>
                                        </p:attrNameLst>
                                      </p:cBhvr>
                                      <p:tavLst>
                                        <p:tav tm="0">
                                          <p:val>
                                            <p:fltVal val="0"/>
                                          </p:val>
                                        </p:tav>
                                        <p:tav tm="100000">
                                          <p:val>
                                            <p:strVal val="#ppt_w"/>
                                          </p:val>
                                        </p:tav>
                                      </p:tavLst>
                                    </p:anim>
                                    <p:anim calcmode="lin" valueType="num">
                                      <p:cBhvr>
                                        <p:cTn id="200" dur="500" fill="hold"/>
                                        <p:tgtEl>
                                          <p:spTgt spid="188"/>
                                        </p:tgtEl>
                                        <p:attrNameLst>
                                          <p:attrName>ppt_h</p:attrName>
                                        </p:attrNameLst>
                                      </p:cBhvr>
                                      <p:tavLst>
                                        <p:tav tm="0">
                                          <p:val>
                                            <p:fltVal val="0"/>
                                          </p:val>
                                        </p:tav>
                                        <p:tav tm="100000">
                                          <p:val>
                                            <p:strVal val="#ppt_h"/>
                                          </p:val>
                                        </p:tav>
                                      </p:tavLst>
                                    </p:anim>
                                    <p:animEffect transition="in" filter="fade">
                                      <p:cBhvr>
                                        <p:cTn id="201" dur="500"/>
                                        <p:tgtEl>
                                          <p:spTgt spid="188"/>
                                        </p:tgtEl>
                                      </p:cBhvr>
                                    </p:animEffect>
                                  </p:childTnLst>
                                </p:cTn>
                              </p:par>
                              <p:par>
                                <p:cTn id="202" presetID="26" presetClass="emph" presetSubtype="0" fill="hold" nodeType="withEffect">
                                  <p:stCondLst>
                                    <p:cond delay="500"/>
                                  </p:stCondLst>
                                  <p:childTnLst>
                                    <p:animEffect transition="out" filter="fade">
                                      <p:cBhvr>
                                        <p:cTn id="203" dur="500" tmFilter="0, 0; .2, .5; .8, .5; 1, 0"/>
                                        <p:tgtEl>
                                          <p:spTgt spid="188"/>
                                        </p:tgtEl>
                                      </p:cBhvr>
                                    </p:animEffect>
                                    <p:animScale>
                                      <p:cBhvr>
                                        <p:cTn id="204" dur="250" autoRev="1" fill="hold"/>
                                        <p:tgtEl>
                                          <p:spTgt spid="188"/>
                                        </p:tgtEl>
                                      </p:cBhvr>
                                      <p:by x="105000" y="105000"/>
                                    </p:animScale>
                                  </p:childTnLst>
                                </p:cTn>
                              </p:par>
                              <p:par>
                                <p:cTn id="205" presetID="53" presetClass="entr" presetSubtype="16" fill="hold" grpId="0" nodeType="withEffect">
                                  <p:stCondLst>
                                    <p:cond delay="0"/>
                                  </p:stCondLst>
                                  <p:childTnLst>
                                    <p:set>
                                      <p:cBhvr>
                                        <p:cTn id="206" dur="1" fill="hold">
                                          <p:stCondLst>
                                            <p:cond delay="0"/>
                                          </p:stCondLst>
                                        </p:cTn>
                                        <p:tgtEl>
                                          <p:spTgt spid="188"/>
                                        </p:tgtEl>
                                        <p:attrNameLst>
                                          <p:attrName>style.visibility</p:attrName>
                                        </p:attrNameLst>
                                      </p:cBhvr>
                                      <p:to>
                                        <p:strVal val="visible"/>
                                      </p:to>
                                    </p:set>
                                    <p:anim calcmode="lin" valueType="num">
                                      <p:cBhvr>
                                        <p:cTn id="207" dur="500" fill="hold"/>
                                        <p:tgtEl>
                                          <p:spTgt spid="188"/>
                                        </p:tgtEl>
                                        <p:attrNameLst>
                                          <p:attrName>ppt_w</p:attrName>
                                        </p:attrNameLst>
                                      </p:cBhvr>
                                      <p:tavLst>
                                        <p:tav tm="0">
                                          <p:val>
                                            <p:fltVal val="0"/>
                                          </p:val>
                                        </p:tav>
                                        <p:tav tm="100000">
                                          <p:val>
                                            <p:strVal val="#ppt_w"/>
                                          </p:val>
                                        </p:tav>
                                      </p:tavLst>
                                    </p:anim>
                                    <p:anim calcmode="lin" valueType="num">
                                      <p:cBhvr>
                                        <p:cTn id="208" dur="500" fill="hold"/>
                                        <p:tgtEl>
                                          <p:spTgt spid="188"/>
                                        </p:tgtEl>
                                        <p:attrNameLst>
                                          <p:attrName>ppt_h</p:attrName>
                                        </p:attrNameLst>
                                      </p:cBhvr>
                                      <p:tavLst>
                                        <p:tav tm="0">
                                          <p:val>
                                            <p:fltVal val="0"/>
                                          </p:val>
                                        </p:tav>
                                        <p:tav tm="100000">
                                          <p:val>
                                            <p:strVal val="#ppt_h"/>
                                          </p:val>
                                        </p:tav>
                                      </p:tavLst>
                                    </p:anim>
                                    <p:animEffect transition="in" filter="fade">
                                      <p:cBhvr>
                                        <p:cTn id="209" dur="500"/>
                                        <p:tgtEl>
                                          <p:spTgt spid="188"/>
                                        </p:tgtEl>
                                      </p:cBhvr>
                                    </p:animEffect>
                                  </p:childTnLst>
                                  <p:subTnLst>
                                    <p:audio>
                                      <p:cMediaNode>
                                        <p:cTn display="0" masterRel="sameClick">
                                          <p:stCondLst>
                                            <p:cond evt="begin" delay="0">
                                              <p:tn val="205"/>
                                            </p:cond>
                                          </p:stCondLst>
                                          <p:endCondLst>
                                            <p:cond evt="onStopAudio" delay="0">
                                              <p:tgtEl>
                                                <p:sldTgt/>
                                              </p:tgtEl>
                                            </p:cond>
                                          </p:endCondLst>
                                        </p:cTn>
                                        <p:tgtEl>
                                          <p:sndTgt r:embed="rId3" name="Bling.wav"/>
                                        </p:tgtEl>
                                      </p:cMediaNode>
                                    </p:audio>
                                  </p:subTnLst>
                                </p:cTn>
                              </p:par>
                              <p:par>
                                <p:cTn id="210" presetID="26" presetClass="emph" presetSubtype="0" fill="hold" grpId="1" nodeType="withEffect">
                                  <p:stCondLst>
                                    <p:cond delay="500"/>
                                  </p:stCondLst>
                                  <p:childTnLst>
                                    <p:animEffect transition="out" filter="fade">
                                      <p:cBhvr>
                                        <p:cTn id="211" dur="500" tmFilter="0, 0; .2, .5; .8, .5; 1, 0"/>
                                        <p:tgtEl>
                                          <p:spTgt spid="188"/>
                                        </p:tgtEl>
                                      </p:cBhvr>
                                    </p:animEffect>
                                    <p:animScale>
                                      <p:cBhvr>
                                        <p:cTn id="212" dur="250" autoRev="1" fill="hold"/>
                                        <p:tgtEl>
                                          <p:spTgt spid="188"/>
                                        </p:tgtEl>
                                      </p:cBhvr>
                                      <p:by x="105000" y="105000"/>
                                    </p:animScale>
                                  </p:childTnLst>
                                </p:cTn>
                              </p:par>
                              <p:par>
                                <p:cTn id="213" presetID="53" presetClass="entr" presetSubtype="16" fill="hold" nodeType="withEffect">
                                  <p:stCondLst>
                                    <p:cond delay="0"/>
                                  </p:stCondLst>
                                  <p:childTnLst>
                                    <p:set>
                                      <p:cBhvr>
                                        <p:cTn id="214" dur="1" fill="hold">
                                          <p:stCondLst>
                                            <p:cond delay="0"/>
                                          </p:stCondLst>
                                        </p:cTn>
                                        <p:tgtEl>
                                          <p:spTgt spid="159"/>
                                        </p:tgtEl>
                                        <p:attrNameLst>
                                          <p:attrName>style.visibility</p:attrName>
                                        </p:attrNameLst>
                                      </p:cBhvr>
                                      <p:to>
                                        <p:strVal val="visible"/>
                                      </p:to>
                                    </p:set>
                                    <p:anim calcmode="lin" valueType="num">
                                      <p:cBhvr>
                                        <p:cTn id="215" dur="500" fill="hold"/>
                                        <p:tgtEl>
                                          <p:spTgt spid="159"/>
                                        </p:tgtEl>
                                        <p:attrNameLst>
                                          <p:attrName>ppt_w</p:attrName>
                                        </p:attrNameLst>
                                      </p:cBhvr>
                                      <p:tavLst>
                                        <p:tav tm="0">
                                          <p:val>
                                            <p:fltVal val="0"/>
                                          </p:val>
                                        </p:tav>
                                        <p:tav tm="100000">
                                          <p:val>
                                            <p:strVal val="#ppt_w"/>
                                          </p:val>
                                        </p:tav>
                                      </p:tavLst>
                                    </p:anim>
                                    <p:anim calcmode="lin" valueType="num">
                                      <p:cBhvr>
                                        <p:cTn id="216" dur="500" fill="hold"/>
                                        <p:tgtEl>
                                          <p:spTgt spid="159"/>
                                        </p:tgtEl>
                                        <p:attrNameLst>
                                          <p:attrName>ppt_h</p:attrName>
                                        </p:attrNameLst>
                                      </p:cBhvr>
                                      <p:tavLst>
                                        <p:tav tm="0">
                                          <p:val>
                                            <p:fltVal val="0"/>
                                          </p:val>
                                        </p:tav>
                                        <p:tav tm="100000">
                                          <p:val>
                                            <p:strVal val="#ppt_h"/>
                                          </p:val>
                                        </p:tav>
                                      </p:tavLst>
                                    </p:anim>
                                    <p:animEffect transition="in" filter="fade">
                                      <p:cBhvr>
                                        <p:cTn id="217" dur="500"/>
                                        <p:tgtEl>
                                          <p:spTgt spid="159"/>
                                        </p:tgtEl>
                                      </p:cBhvr>
                                    </p:animEffect>
                                  </p:childTnLst>
                                </p:cTn>
                              </p:par>
                              <p:par>
                                <p:cTn id="218" presetID="26" presetClass="emph" presetSubtype="0" fill="hold" nodeType="withEffect">
                                  <p:stCondLst>
                                    <p:cond delay="500"/>
                                  </p:stCondLst>
                                  <p:childTnLst>
                                    <p:animEffect transition="out" filter="fade">
                                      <p:cBhvr>
                                        <p:cTn id="219" dur="500" tmFilter="0, 0; .2, .5; .8, .5; 1, 0"/>
                                        <p:tgtEl>
                                          <p:spTgt spid="159"/>
                                        </p:tgtEl>
                                      </p:cBhvr>
                                    </p:animEffect>
                                    <p:animScale>
                                      <p:cBhvr>
                                        <p:cTn id="220" dur="250" autoRev="1" fill="hold"/>
                                        <p:tgtEl>
                                          <p:spTgt spid="159"/>
                                        </p:tgtEl>
                                      </p:cBhvr>
                                      <p:by x="105000" y="105000"/>
                                    </p:animScale>
                                  </p:childTnLst>
                                </p:cTn>
                              </p:par>
                              <p:par>
                                <p:cTn id="221" presetID="53" presetClass="entr" presetSubtype="16" fill="hold" grpId="0" nodeType="withEffect">
                                  <p:stCondLst>
                                    <p:cond delay="0"/>
                                  </p:stCondLst>
                                  <p:childTnLst>
                                    <p:set>
                                      <p:cBhvr>
                                        <p:cTn id="222" dur="1" fill="hold">
                                          <p:stCondLst>
                                            <p:cond delay="0"/>
                                          </p:stCondLst>
                                        </p:cTn>
                                        <p:tgtEl>
                                          <p:spTgt spid="159"/>
                                        </p:tgtEl>
                                        <p:attrNameLst>
                                          <p:attrName>style.visibility</p:attrName>
                                        </p:attrNameLst>
                                      </p:cBhvr>
                                      <p:to>
                                        <p:strVal val="visible"/>
                                      </p:to>
                                    </p:set>
                                    <p:anim calcmode="lin" valueType="num">
                                      <p:cBhvr>
                                        <p:cTn id="223" dur="500" fill="hold"/>
                                        <p:tgtEl>
                                          <p:spTgt spid="159"/>
                                        </p:tgtEl>
                                        <p:attrNameLst>
                                          <p:attrName>ppt_w</p:attrName>
                                        </p:attrNameLst>
                                      </p:cBhvr>
                                      <p:tavLst>
                                        <p:tav tm="0">
                                          <p:val>
                                            <p:fltVal val="0"/>
                                          </p:val>
                                        </p:tav>
                                        <p:tav tm="100000">
                                          <p:val>
                                            <p:strVal val="#ppt_w"/>
                                          </p:val>
                                        </p:tav>
                                      </p:tavLst>
                                    </p:anim>
                                    <p:anim calcmode="lin" valueType="num">
                                      <p:cBhvr>
                                        <p:cTn id="224" dur="500" fill="hold"/>
                                        <p:tgtEl>
                                          <p:spTgt spid="159"/>
                                        </p:tgtEl>
                                        <p:attrNameLst>
                                          <p:attrName>ppt_h</p:attrName>
                                        </p:attrNameLst>
                                      </p:cBhvr>
                                      <p:tavLst>
                                        <p:tav tm="0">
                                          <p:val>
                                            <p:fltVal val="0"/>
                                          </p:val>
                                        </p:tav>
                                        <p:tav tm="100000">
                                          <p:val>
                                            <p:strVal val="#ppt_h"/>
                                          </p:val>
                                        </p:tav>
                                      </p:tavLst>
                                    </p:anim>
                                    <p:animEffect transition="in" filter="fade">
                                      <p:cBhvr>
                                        <p:cTn id="225" dur="500"/>
                                        <p:tgtEl>
                                          <p:spTgt spid="159"/>
                                        </p:tgtEl>
                                      </p:cBhvr>
                                    </p:animEffect>
                                  </p:childTnLst>
                                  <p:subTnLst>
                                    <p:audio>
                                      <p:cMediaNode>
                                        <p:cTn display="0" masterRel="sameClick">
                                          <p:stCondLst>
                                            <p:cond evt="begin" delay="0">
                                              <p:tn val="221"/>
                                            </p:cond>
                                          </p:stCondLst>
                                          <p:endCondLst>
                                            <p:cond evt="onStopAudio" delay="0">
                                              <p:tgtEl>
                                                <p:sldTgt/>
                                              </p:tgtEl>
                                            </p:cond>
                                          </p:endCondLst>
                                        </p:cTn>
                                        <p:tgtEl>
                                          <p:sndTgt r:embed="rId3" name="Bling.wav"/>
                                        </p:tgtEl>
                                      </p:cMediaNode>
                                    </p:audio>
                                  </p:subTnLst>
                                </p:cTn>
                              </p:par>
                              <p:par>
                                <p:cTn id="226" presetID="26" presetClass="emph" presetSubtype="0" fill="hold" grpId="1" nodeType="withEffect">
                                  <p:stCondLst>
                                    <p:cond delay="500"/>
                                  </p:stCondLst>
                                  <p:childTnLst>
                                    <p:animEffect transition="out" filter="fade">
                                      <p:cBhvr>
                                        <p:cTn id="227" dur="500" tmFilter="0, 0; .2, .5; .8, .5; 1, 0"/>
                                        <p:tgtEl>
                                          <p:spTgt spid="159"/>
                                        </p:tgtEl>
                                      </p:cBhvr>
                                    </p:animEffect>
                                    <p:animScale>
                                      <p:cBhvr>
                                        <p:cTn id="228" dur="250" autoRev="1" fill="hold"/>
                                        <p:tgtEl>
                                          <p:spTgt spid="159"/>
                                        </p:tgtEl>
                                      </p:cBhvr>
                                      <p:by x="105000" y="105000"/>
                                    </p:animScale>
                                  </p:childTnLst>
                                </p:cTn>
                              </p:par>
                              <p:par>
                                <p:cTn id="229" presetID="53" presetClass="entr" presetSubtype="16" fill="hold" nodeType="withEffect">
                                  <p:stCondLst>
                                    <p:cond delay="0"/>
                                  </p:stCondLst>
                                  <p:childTnLst>
                                    <p:set>
                                      <p:cBhvr>
                                        <p:cTn id="230" dur="1" fill="hold">
                                          <p:stCondLst>
                                            <p:cond delay="0"/>
                                          </p:stCondLst>
                                        </p:cTn>
                                        <p:tgtEl>
                                          <p:spTgt spid="161"/>
                                        </p:tgtEl>
                                        <p:attrNameLst>
                                          <p:attrName>style.visibility</p:attrName>
                                        </p:attrNameLst>
                                      </p:cBhvr>
                                      <p:to>
                                        <p:strVal val="visible"/>
                                      </p:to>
                                    </p:set>
                                    <p:anim calcmode="lin" valueType="num">
                                      <p:cBhvr>
                                        <p:cTn id="231" dur="500" fill="hold"/>
                                        <p:tgtEl>
                                          <p:spTgt spid="161"/>
                                        </p:tgtEl>
                                        <p:attrNameLst>
                                          <p:attrName>ppt_w</p:attrName>
                                        </p:attrNameLst>
                                      </p:cBhvr>
                                      <p:tavLst>
                                        <p:tav tm="0">
                                          <p:val>
                                            <p:fltVal val="0"/>
                                          </p:val>
                                        </p:tav>
                                        <p:tav tm="100000">
                                          <p:val>
                                            <p:strVal val="#ppt_w"/>
                                          </p:val>
                                        </p:tav>
                                      </p:tavLst>
                                    </p:anim>
                                    <p:anim calcmode="lin" valueType="num">
                                      <p:cBhvr>
                                        <p:cTn id="232" dur="500" fill="hold"/>
                                        <p:tgtEl>
                                          <p:spTgt spid="161"/>
                                        </p:tgtEl>
                                        <p:attrNameLst>
                                          <p:attrName>ppt_h</p:attrName>
                                        </p:attrNameLst>
                                      </p:cBhvr>
                                      <p:tavLst>
                                        <p:tav tm="0">
                                          <p:val>
                                            <p:fltVal val="0"/>
                                          </p:val>
                                        </p:tav>
                                        <p:tav tm="100000">
                                          <p:val>
                                            <p:strVal val="#ppt_h"/>
                                          </p:val>
                                        </p:tav>
                                      </p:tavLst>
                                    </p:anim>
                                    <p:animEffect transition="in" filter="fade">
                                      <p:cBhvr>
                                        <p:cTn id="233" dur="500"/>
                                        <p:tgtEl>
                                          <p:spTgt spid="161"/>
                                        </p:tgtEl>
                                      </p:cBhvr>
                                    </p:animEffect>
                                  </p:childTnLst>
                                </p:cTn>
                              </p:par>
                              <p:par>
                                <p:cTn id="234" presetID="26" presetClass="emph" presetSubtype="0" fill="hold" nodeType="withEffect">
                                  <p:stCondLst>
                                    <p:cond delay="500"/>
                                  </p:stCondLst>
                                  <p:childTnLst>
                                    <p:animEffect transition="out" filter="fade">
                                      <p:cBhvr>
                                        <p:cTn id="235" dur="500" tmFilter="0, 0; .2, .5; .8, .5; 1, 0"/>
                                        <p:tgtEl>
                                          <p:spTgt spid="161"/>
                                        </p:tgtEl>
                                      </p:cBhvr>
                                    </p:animEffect>
                                    <p:animScale>
                                      <p:cBhvr>
                                        <p:cTn id="236" dur="250" autoRev="1" fill="hold"/>
                                        <p:tgtEl>
                                          <p:spTgt spid="161"/>
                                        </p:tgtEl>
                                      </p:cBhvr>
                                      <p:by x="105000" y="105000"/>
                                    </p:animScale>
                                  </p:childTnLst>
                                </p:cTn>
                              </p:par>
                              <p:par>
                                <p:cTn id="237" presetID="53" presetClass="entr" presetSubtype="16" fill="hold" nodeType="withEffect">
                                  <p:stCondLst>
                                    <p:cond delay="0"/>
                                  </p:stCondLst>
                                  <p:childTnLst>
                                    <p:set>
                                      <p:cBhvr>
                                        <p:cTn id="238" dur="1" fill="hold">
                                          <p:stCondLst>
                                            <p:cond delay="0"/>
                                          </p:stCondLst>
                                        </p:cTn>
                                        <p:tgtEl>
                                          <p:spTgt spid="161"/>
                                        </p:tgtEl>
                                        <p:attrNameLst>
                                          <p:attrName>style.visibility</p:attrName>
                                        </p:attrNameLst>
                                      </p:cBhvr>
                                      <p:to>
                                        <p:strVal val="visible"/>
                                      </p:to>
                                    </p:set>
                                    <p:anim calcmode="lin" valueType="num">
                                      <p:cBhvr>
                                        <p:cTn id="239" dur="500" fill="hold"/>
                                        <p:tgtEl>
                                          <p:spTgt spid="161"/>
                                        </p:tgtEl>
                                        <p:attrNameLst>
                                          <p:attrName>ppt_w</p:attrName>
                                        </p:attrNameLst>
                                      </p:cBhvr>
                                      <p:tavLst>
                                        <p:tav tm="0">
                                          <p:val>
                                            <p:fltVal val="0"/>
                                          </p:val>
                                        </p:tav>
                                        <p:tav tm="100000">
                                          <p:val>
                                            <p:strVal val="#ppt_w"/>
                                          </p:val>
                                        </p:tav>
                                      </p:tavLst>
                                    </p:anim>
                                    <p:anim calcmode="lin" valueType="num">
                                      <p:cBhvr>
                                        <p:cTn id="240" dur="500" fill="hold"/>
                                        <p:tgtEl>
                                          <p:spTgt spid="161"/>
                                        </p:tgtEl>
                                        <p:attrNameLst>
                                          <p:attrName>ppt_h</p:attrName>
                                        </p:attrNameLst>
                                      </p:cBhvr>
                                      <p:tavLst>
                                        <p:tav tm="0">
                                          <p:val>
                                            <p:fltVal val="0"/>
                                          </p:val>
                                        </p:tav>
                                        <p:tav tm="100000">
                                          <p:val>
                                            <p:strVal val="#ppt_h"/>
                                          </p:val>
                                        </p:tav>
                                      </p:tavLst>
                                    </p:anim>
                                    <p:animEffect transition="in" filter="fade">
                                      <p:cBhvr>
                                        <p:cTn id="241" dur="500"/>
                                        <p:tgtEl>
                                          <p:spTgt spid="161"/>
                                        </p:tgtEl>
                                      </p:cBhvr>
                                    </p:animEffect>
                                  </p:childTnLst>
                                </p:cTn>
                              </p:par>
                              <p:par>
                                <p:cTn id="242" presetID="26" presetClass="emph" presetSubtype="0" fill="hold" nodeType="withEffect">
                                  <p:stCondLst>
                                    <p:cond delay="500"/>
                                  </p:stCondLst>
                                  <p:childTnLst>
                                    <p:animEffect transition="out" filter="fade">
                                      <p:cBhvr>
                                        <p:cTn id="243" dur="500" tmFilter="0, 0; .2, .5; .8, .5; 1, 0"/>
                                        <p:tgtEl>
                                          <p:spTgt spid="161"/>
                                        </p:tgtEl>
                                      </p:cBhvr>
                                    </p:animEffect>
                                    <p:animScale>
                                      <p:cBhvr>
                                        <p:cTn id="244" dur="250" autoRev="1" fill="hold"/>
                                        <p:tgtEl>
                                          <p:spTgt spid="161"/>
                                        </p:tgtEl>
                                      </p:cBhvr>
                                      <p:by x="105000" y="105000"/>
                                    </p:animScale>
                                  </p:childTnLst>
                                </p:cTn>
                              </p:par>
                              <p:par>
                                <p:cTn id="245" presetID="53" presetClass="entr" presetSubtype="16" fill="hold" nodeType="withEffect">
                                  <p:stCondLst>
                                    <p:cond delay="0"/>
                                  </p:stCondLst>
                                  <p:childTnLst>
                                    <p:set>
                                      <p:cBhvr>
                                        <p:cTn id="246" dur="1" fill="hold">
                                          <p:stCondLst>
                                            <p:cond delay="0"/>
                                          </p:stCondLst>
                                        </p:cTn>
                                        <p:tgtEl>
                                          <p:spTgt spid="161"/>
                                        </p:tgtEl>
                                        <p:attrNameLst>
                                          <p:attrName>style.visibility</p:attrName>
                                        </p:attrNameLst>
                                      </p:cBhvr>
                                      <p:to>
                                        <p:strVal val="visible"/>
                                      </p:to>
                                    </p:set>
                                    <p:anim calcmode="lin" valueType="num">
                                      <p:cBhvr>
                                        <p:cTn id="247" dur="500" fill="hold"/>
                                        <p:tgtEl>
                                          <p:spTgt spid="161"/>
                                        </p:tgtEl>
                                        <p:attrNameLst>
                                          <p:attrName>ppt_w</p:attrName>
                                        </p:attrNameLst>
                                      </p:cBhvr>
                                      <p:tavLst>
                                        <p:tav tm="0">
                                          <p:val>
                                            <p:fltVal val="0"/>
                                          </p:val>
                                        </p:tav>
                                        <p:tav tm="100000">
                                          <p:val>
                                            <p:strVal val="#ppt_w"/>
                                          </p:val>
                                        </p:tav>
                                      </p:tavLst>
                                    </p:anim>
                                    <p:anim calcmode="lin" valueType="num">
                                      <p:cBhvr>
                                        <p:cTn id="248" dur="500" fill="hold"/>
                                        <p:tgtEl>
                                          <p:spTgt spid="161"/>
                                        </p:tgtEl>
                                        <p:attrNameLst>
                                          <p:attrName>ppt_h</p:attrName>
                                        </p:attrNameLst>
                                      </p:cBhvr>
                                      <p:tavLst>
                                        <p:tav tm="0">
                                          <p:val>
                                            <p:fltVal val="0"/>
                                          </p:val>
                                        </p:tav>
                                        <p:tav tm="100000">
                                          <p:val>
                                            <p:strVal val="#ppt_h"/>
                                          </p:val>
                                        </p:tav>
                                      </p:tavLst>
                                    </p:anim>
                                    <p:animEffect transition="in" filter="fade">
                                      <p:cBhvr>
                                        <p:cTn id="249" dur="500"/>
                                        <p:tgtEl>
                                          <p:spTgt spid="161"/>
                                        </p:tgtEl>
                                      </p:cBhvr>
                                    </p:animEffect>
                                  </p:childTnLst>
                                </p:cTn>
                              </p:par>
                              <p:par>
                                <p:cTn id="250" presetID="26" presetClass="emph" presetSubtype="0" fill="hold" nodeType="withEffect">
                                  <p:stCondLst>
                                    <p:cond delay="500"/>
                                  </p:stCondLst>
                                  <p:childTnLst>
                                    <p:animEffect transition="out" filter="fade">
                                      <p:cBhvr>
                                        <p:cTn id="251" dur="500" tmFilter="0, 0; .2, .5; .8, .5; 1, 0"/>
                                        <p:tgtEl>
                                          <p:spTgt spid="161"/>
                                        </p:tgtEl>
                                      </p:cBhvr>
                                    </p:animEffect>
                                    <p:animScale>
                                      <p:cBhvr>
                                        <p:cTn id="252" dur="250" autoRev="1" fill="hold"/>
                                        <p:tgtEl>
                                          <p:spTgt spid="161"/>
                                        </p:tgtEl>
                                      </p:cBhvr>
                                      <p:by x="105000" y="105000"/>
                                    </p:animScale>
                                  </p:childTnLst>
                                </p:cTn>
                              </p:par>
                              <p:par>
                                <p:cTn id="253" presetID="53" presetClass="entr" presetSubtype="16" fill="hold" grpId="0" nodeType="withEffect">
                                  <p:stCondLst>
                                    <p:cond delay="0"/>
                                  </p:stCondLst>
                                  <p:childTnLst>
                                    <p:set>
                                      <p:cBhvr>
                                        <p:cTn id="254" dur="1" fill="hold">
                                          <p:stCondLst>
                                            <p:cond delay="0"/>
                                          </p:stCondLst>
                                        </p:cTn>
                                        <p:tgtEl>
                                          <p:spTgt spid="161"/>
                                        </p:tgtEl>
                                        <p:attrNameLst>
                                          <p:attrName>style.visibility</p:attrName>
                                        </p:attrNameLst>
                                      </p:cBhvr>
                                      <p:to>
                                        <p:strVal val="visible"/>
                                      </p:to>
                                    </p:set>
                                    <p:anim calcmode="lin" valueType="num">
                                      <p:cBhvr>
                                        <p:cTn id="255" dur="500" fill="hold"/>
                                        <p:tgtEl>
                                          <p:spTgt spid="161"/>
                                        </p:tgtEl>
                                        <p:attrNameLst>
                                          <p:attrName>ppt_w</p:attrName>
                                        </p:attrNameLst>
                                      </p:cBhvr>
                                      <p:tavLst>
                                        <p:tav tm="0">
                                          <p:val>
                                            <p:fltVal val="0"/>
                                          </p:val>
                                        </p:tav>
                                        <p:tav tm="100000">
                                          <p:val>
                                            <p:strVal val="#ppt_w"/>
                                          </p:val>
                                        </p:tav>
                                      </p:tavLst>
                                    </p:anim>
                                    <p:anim calcmode="lin" valueType="num">
                                      <p:cBhvr>
                                        <p:cTn id="256" dur="500" fill="hold"/>
                                        <p:tgtEl>
                                          <p:spTgt spid="161"/>
                                        </p:tgtEl>
                                        <p:attrNameLst>
                                          <p:attrName>ppt_h</p:attrName>
                                        </p:attrNameLst>
                                      </p:cBhvr>
                                      <p:tavLst>
                                        <p:tav tm="0">
                                          <p:val>
                                            <p:fltVal val="0"/>
                                          </p:val>
                                        </p:tav>
                                        <p:tav tm="100000">
                                          <p:val>
                                            <p:strVal val="#ppt_h"/>
                                          </p:val>
                                        </p:tav>
                                      </p:tavLst>
                                    </p:anim>
                                    <p:animEffect transition="in" filter="fade">
                                      <p:cBhvr>
                                        <p:cTn id="257" dur="500"/>
                                        <p:tgtEl>
                                          <p:spTgt spid="161"/>
                                        </p:tgtEl>
                                      </p:cBhvr>
                                    </p:animEffect>
                                  </p:childTnLst>
                                  <p:subTnLst>
                                    <p:audio>
                                      <p:cMediaNode>
                                        <p:cTn display="0" masterRel="sameClick">
                                          <p:stCondLst>
                                            <p:cond evt="begin" delay="0">
                                              <p:tn val="253"/>
                                            </p:cond>
                                          </p:stCondLst>
                                          <p:endCondLst>
                                            <p:cond evt="onStopAudio" delay="0">
                                              <p:tgtEl>
                                                <p:sldTgt/>
                                              </p:tgtEl>
                                            </p:cond>
                                          </p:endCondLst>
                                        </p:cTn>
                                        <p:tgtEl>
                                          <p:sndTgt r:embed="rId3" name="Bling.wav"/>
                                        </p:tgtEl>
                                      </p:cMediaNode>
                                    </p:audio>
                                  </p:subTnLst>
                                </p:cTn>
                              </p:par>
                              <p:par>
                                <p:cTn id="258" presetID="26" presetClass="emph" presetSubtype="0" fill="hold" grpId="1" nodeType="withEffect">
                                  <p:stCondLst>
                                    <p:cond delay="500"/>
                                  </p:stCondLst>
                                  <p:childTnLst>
                                    <p:animEffect transition="out" filter="fade">
                                      <p:cBhvr>
                                        <p:cTn id="259" dur="500" tmFilter="0, 0; .2, .5; .8, .5; 1, 0"/>
                                        <p:tgtEl>
                                          <p:spTgt spid="161"/>
                                        </p:tgtEl>
                                      </p:cBhvr>
                                    </p:animEffect>
                                    <p:animScale>
                                      <p:cBhvr>
                                        <p:cTn id="260" dur="250" autoRev="1" fill="hold"/>
                                        <p:tgtEl>
                                          <p:spTgt spid="161"/>
                                        </p:tgtEl>
                                      </p:cBhvr>
                                      <p:by x="105000" y="105000"/>
                                    </p:animScale>
                                  </p:childTnLst>
                                </p:cTn>
                              </p:par>
                            </p:childTnLst>
                          </p:cTn>
                        </p:par>
                      </p:childTnLst>
                    </p:cTn>
                  </p:par>
                </p:childTnLst>
              </p:cTn>
              <p:nextCondLst>
                <p:cond evt="onClick" delay="0">
                  <p:tgtEl>
                    <p:spTgt spid="4"/>
                  </p:tgtEl>
                </p:cond>
              </p:nextCondLst>
            </p:seq>
            <p:seq concurrent="1" nextAc="seek">
              <p:cTn id="261" restart="whenNotActive" fill="hold" evtFilter="cancelBubble" nodeType="interactiveSeq">
                <p:stCondLst>
                  <p:cond evt="onClick" delay="0">
                    <p:tgtEl>
                      <p:spTgt spid="155"/>
                    </p:tgtEl>
                  </p:cond>
                </p:stCondLst>
                <p:endSync evt="end" delay="0">
                  <p:rtn val="all"/>
                </p:endSync>
                <p:childTnLst>
                  <p:par>
                    <p:cTn id="262" fill="hold">
                      <p:stCondLst>
                        <p:cond delay="0"/>
                      </p:stCondLst>
                      <p:childTnLst>
                        <p:par>
                          <p:cTn id="263" fill="hold">
                            <p:stCondLst>
                              <p:cond delay="0"/>
                            </p:stCondLst>
                            <p:childTnLst>
                              <p:par>
                                <p:cTn id="264" presetID="53" presetClass="entr" presetSubtype="16" fill="hold" grpId="0" nodeType="withEffect">
                                  <p:stCondLst>
                                    <p:cond delay="0"/>
                                  </p:stCondLst>
                                  <p:childTnLst>
                                    <p:set>
                                      <p:cBhvr>
                                        <p:cTn id="265" dur="1" fill="hold">
                                          <p:stCondLst>
                                            <p:cond delay="0"/>
                                          </p:stCondLst>
                                        </p:cTn>
                                        <p:tgtEl>
                                          <p:spTgt spid="241"/>
                                        </p:tgtEl>
                                        <p:attrNameLst>
                                          <p:attrName>style.visibility</p:attrName>
                                        </p:attrNameLst>
                                      </p:cBhvr>
                                      <p:to>
                                        <p:strVal val="visible"/>
                                      </p:to>
                                    </p:set>
                                    <p:anim calcmode="lin" valueType="num">
                                      <p:cBhvr>
                                        <p:cTn id="266" dur="500" fill="hold"/>
                                        <p:tgtEl>
                                          <p:spTgt spid="241"/>
                                        </p:tgtEl>
                                        <p:attrNameLst>
                                          <p:attrName>ppt_w</p:attrName>
                                        </p:attrNameLst>
                                      </p:cBhvr>
                                      <p:tavLst>
                                        <p:tav tm="0">
                                          <p:val>
                                            <p:fltVal val="0"/>
                                          </p:val>
                                        </p:tav>
                                        <p:tav tm="100000">
                                          <p:val>
                                            <p:strVal val="#ppt_w"/>
                                          </p:val>
                                        </p:tav>
                                      </p:tavLst>
                                    </p:anim>
                                    <p:anim calcmode="lin" valueType="num">
                                      <p:cBhvr>
                                        <p:cTn id="267" dur="500" fill="hold"/>
                                        <p:tgtEl>
                                          <p:spTgt spid="241"/>
                                        </p:tgtEl>
                                        <p:attrNameLst>
                                          <p:attrName>ppt_h</p:attrName>
                                        </p:attrNameLst>
                                      </p:cBhvr>
                                      <p:tavLst>
                                        <p:tav tm="0">
                                          <p:val>
                                            <p:fltVal val="0"/>
                                          </p:val>
                                        </p:tav>
                                        <p:tav tm="100000">
                                          <p:val>
                                            <p:strVal val="#ppt_h"/>
                                          </p:val>
                                        </p:tav>
                                      </p:tavLst>
                                    </p:anim>
                                    <p:animEffect transition="in" filter="fade">
                                      <p:cBhvr>
                                        <p:cTn id="268" dur="500"/>
                                        <p:tgtEl>
                                          <p:spTgt spid="241"/>
                                        </p:tgtEl>
                                      </p:cBhvr>
                                    </p:animEffect>
                                  </p:childTnLst>
                                  <p:subTnLst>
                                    <p:audio>
                                      <p:cMediaNode>
                                        <p:cTn display="0" masterRel="sameClick">
                                          <p:stCondLst>
                                            <p:cond evt="begin" delay="0">
                                              <p:tn val="264"/>
                                            </p:cond>
                                          </p:stCondLst>
                                          <p:endCondLst>
                                            <p:cond evt="onStopAudio" delay="0">
                                              <p:tgtEl>
                                                <p:sldTgt/>
                                              </p:tgtEl>
                                            </p:cond>
                                          </p:endCondLst>
                                        </p:cTn>
                                        <p:tgtEl>
                                          <p:sndTgt r:embed="rId3" name="Bling.wav"/>
                                        </p:tgtEl>
                                      </p:cMediaNode>
                                    </p:audio>
                                  </p:subTnLst>
                                </p:cTn>
                              </p:par>
                              <p:par>
                                <p:cTn id="269" presetID="26" presetClass="emph" presetSubtype="0" fill="hold" grpId="1" nodeType="withEffect">
                                  <p:stCondLst>
                                    <p:cond delay="500"/>
                                  </p:stCondLst>
                                  <p:childTnLst>
                                    <p:animEffect transition="out" filter="fade">
                                      <p:cBhvr>
                                        <p:cTn id="270" dur="500" tmFilter="0, 0; .2, .5; .8, .5; 1, 0"/>
                                        <p:tgtEl>
                                          <p:spTgt spid="241"/>
                                        </p:tgtEl>
                                      </p:cBhvr>
                                    </p:animEffect>
                                    <p:animScale>
                                      <p:cBhvr>
                                        <p:cTn id="271" dur="250" autoRev="1" fill="hold"/>
                                        <p:tgtEl>
                                          <p:spTgt spid="241"/>
                                        </p:tgtEl>
                                      </p:cBhvr>
                                      <p:by x="105000" y="105000"/>
                                    </p:animScale>
                                  </p:childTnLst>
                                </p:cTn>
                              </p:par>
                              <p:par>
                                <p:cTn id="272" presetID="53" presetClass="entr" presetSubtype="16" fill="hold" nodeType="withEffect">
                                  <p:stCondLst>
                                    <p:cond delay="0"/>
                                  </p:stCondLst>
                                  <p:childTnLst>
                                    <p:set>
                                      <p:cBhvr>
                                        <p:cTn id="273" dur="1" fill="hold">
                                          <p:stCondLst>
                                            <p:cond delay="0"/>
                                          </p:stCondLst>
                                        </p:cTn>
                                        <p:tgtEl>
                                          <p:spTgt spid="128"/>
                                        </p:tgtEl>
                                        <p:attrNameLst>
                                          <p:attrName>style.visibility</p:attrName>
                                        </p:attrNameLst>
                                      </p:cBhvr>
                                      <p:to>
                                        <p:strVal val="visible"/>
                                      </p:to>
                                    </p:set>
                                    <p:anim calcmode="lin" valueType="num">
                                      <p:cBhvr>
                                        <p:cTn id="274" dur="500" fill="hold"/>
                                        <p:tgtEl>
                                          <p:spTgt spid="128"/>
                                        </p:tgtEl>
                                        <p:attrNameLst>
                                          <p:attrName>ppt_w</p:attrName>
                                        </p:attrNameLst>
                                      </p:cBhvr>
                                      <p:tavLst>
                                        <p:tav tm="0">
                                          <p:val>
                                            <p:fltVal val="0"/>
                                          </p:val>
                                        </p:tav>
                                        <p:tav tm="100000">
                                          <p:val>
                                            <p:strVal val="#ppt_w"/>
                                          </p:val>
                                        </p:tav>
                                      </p:tavLst>
                                    </p:anim>
                                    <p:anim calcmode="lin" valueType="num">
                                      <p:cBhvr>
                                        <p:cTn id="275" dur="500" fill="hold"/>
                                        <p:tgtEl>
                                          <p:spTgt spid="128"/>
                                        </p:tgtEl>
                                        <p:attrNameLst>
                                          <p:attrName>ppt_h</p:attrName>
                                        </p:attrNameLst>
                                      </p:cBhvr>
                                      <p:tavLst>
                                        <p:tav tm="0">
                                          <p:val>
                                            <p:fltVal val="0"/>
                                          </p:val>
                                        </p:tav>
                                        <p:tav tm="100000">
                                          <p:val>
                                            <p:strVal val="#ppt_h"/>
                                          </p:val>
                                        </p:tav>
                                      </p:tavLst>
                                    </p:anim>
                                    <p:animEffect transition="in" filter="fade">
                                      <p:cBhvr>
                                        <p:cTn id="276" dur="500"/>
                                        <p:tgtEl>
                                          <p:spTgt spid="128"/>
                                        </p:tgtEl>
                                      </p:cBhvr>
                                    </p:animEffect>
                                  </p:childTnLst>
                                </p:cTn>
                              </p:par>
                              <p:par>
                                <p:cTn id="277" presetID="26" presetClass="emph" presetSubtype="0" fill="hold" nodeType="withEffect">
                                  <p:stCondLst>
                                    <p:cond delay="500"/>
                                  </p:stCondLst>
                                  <p:childTnLst>
                                    <p:animEffect transition="out" filter="fade">
                                      <p:cBhvr>
                                        <p:cTn id="278" dur="500" tmFilter="0, 0; .2, .5; .8, .5; 1, 0"/>
                                        <p:tgtEl>
                                          <p:spTgt spid="128"/>
                                        </p:tgtEl>
                                      </p:cBhvr>
                                    </p:animEffect>
                                    <p:animScale>
                                      <p:cBhvr>
                                        <p:cTn id="279" dur="250" autoRev="1" fill="hold"/>
                                        <p:tgtEl>
                                          <p:spTgt spid="128"/>
                                        </p:tgtEl>
                                      </p:cBhvr>
                                      <p:by x="105000" y="105000"/>
                                    </p:animScale>
                                  </p:childTnLst>
                                </p:cTn>
                              </p:par>
                              <p:par>
                                <p:cTn id="280" presetID="53" presetClass="entr" presetSubtype="16" fill="hold" nodeType="withEffect">
                                  <p:stCondLst>
                                    <p:cond delay="0"/>
                                  </p:stCondLst>
                                  <p:childTnLst>
                                    <p:set>
                                      <p:cBhvr>
                                        <p:cTn id="281" dur="1" fill="hold">
                                          <p:stCondLst>
                                            <p:cond delay="0"/>
                                          </p:stCondLst>
                                        </p:cTn>
                                        <p:tgtEl>
                                          <p:spTgt spid="131"/>
                                        </p:tgtEl>
                                        <p:attrNameLst>
                                          <p:attrName>style.visibility</p:attrName>
                                        </p:attrNameLst>
                                      </p:cBhvr>
                                      <p:to>
                                        <p:strVal val="visible"/>
                                      </p:to>
                                    </p:set>
                                    <p:anim calcmode="lin" valueType="num">
                                      <p:cBhvr>
                                        <p:cTn id="282" dur="500" fill="hold"/>
                                        <p:tgtEl>
                                          <p:spTgt spid="131"/>
                                        </p:tgtEl>
                                        <p:attrNameLst>
                                          <p:attrName>ppt_w</p:attrName>
                                        </p:attrNameLst>
                                      </p:cBhvr>
                                      <p:tavLst>
                                        <p:tav tm="0">
                                          <p:val>
                                            <p:fltVal val="0"/>
                                          </p:val>
                                        </p:tav>
                                        <p:tav tm="100000">
                                          <p:val>
                                            <p:strVal val="#ppt_w"/>
                                          </p:val>
                                        </p:tav>
                                      </p:tavLst>
                                    </p:anim>
                                    <p:anim calcmode="lin" valueType="num">
                                      <p:cBhvr>
                                        <p:cTn id="283" dur="500" fill="hold"/>
                                        <p:tgtEl>
                                          <p:spTgt spid="131"/>
                                        </p:tgtEl>
                                        <p:attrNameLst>
                                          <p:attrName>ppt_h</p:attrName>
                                        </p:attrNameLst>
                                      </p:cBhvr>
                                      <p:tavLst>
                                        <p:tav tm="0">
                                          <p:val>
                                            <p:fltVal val="0"/>
                                          </p:val>
                                        </p:tav>
                                        <p:tav tm="100000">
                                          <p:val>
                                            <p:strVal val="#ppt_h"/>
                                          </p:val>
                                        </p:tav>
                                      </p:tavLst>
                                    </p:anim>
                                    <p:animEffect transition="in" filter="fade">
                                      <p:cBhvr>
                                        <p:cTn id="284" dur="500"/>
                                        <p:tgtEl>
                                          <p:spTgt spid="131"/>
                                        </p:tgtEl>
                                      </p:cBhvr>
                                    </p:animEffect>
                                  </p:childTnLst>
                                </p:cTn>
                              </p:par>
                              <p:par>
                                <p:cTn id="285" presetID="26" presetClass="emph" presetSubtype="0" fill="hold" nodeType="withEffect">
                                  <p:stCondLst>
                                    <p:cond delay="500"/>
                                  </p:stCondLst>
                                  <p:childTnLst>
                                    <p:animEffect transition="out" filter="fade">
                                      <p:cBhvr>
                                        <p:cTn id="286" dur="500" tmFilter="0, 0; .2, .5; .8, .5; 1, 0"/>
                                        <p:tgtEl>
                                          <p:spTgt spid="131"/>
                                        </p:tgtEl>
                                      </p:cBhvr>
                                    </p:animEffect>
                                    <p:animScale>
                                      <p:cBhvr>
                                        <p:cTn id="287" dur="250" autoRev="1" fill="hold"/>
                                        <p:tgtEl>
                                          <p:spTgt spid="131"/>
                                        </p:tgtEl>
                                      </p:cBhvr>
                                      <p:by x="105000" y="105000"/>
                                    </p:animScale>
                                  </p:childTnLst>
                                </p:cTn>
                              </p:par>
                              <p:par>
                                <p:cTn id="288" presetID="53" presetClass="entr" presetSubtype="16" fill="hold" nodeType="withEffect">
                                  <p:stCondLst>
                                    <p:cond delay="0"/>
                                  </p:stCondLst>
                                  <p:childTnLst>
                                    <p:set>
                                      <p:cBhvr>
                                        <p:cTn id="289" dur="1" fill="hold">
                                          <p:stCondLst>
                                            <p:cond delay="0"/>
                                          </p:stCondLst>
                                        </p:cTn>
                                        <p:tgtEl>
                                          <p:spTgt spid="131"/>
                                        </p:tgtEl>
                                        <p:attrNameLst>
                                          <p:attrName>style.visibility</p:attrName>
                                        </p:attrNameLst>
                                      </p:cBhvr>
                                      <p:to>
                                        <p:strVal val="visible"/>
                                      </p:to>
                                    </p:set>
                                    <p:anim calcmode="lin" valueType="num">
                                      <p:cBhvr>
                                        <p:cTn id="290" dur="500" fill="hold"/>
                                        <p:tgtEl>
                                          <p:spTgt spid="131"/>
                                        </p:tgtEl>
                                        <p:attrNameLst>
                                          <p:attrName>ppt_w</p:attrName>
                                        </p:attrNameLst>
                                      </p:cBhvr>
                                      <p:tavLst>
                                        <p:tav tm="0">
                                          <p:val>
                                            <p:fltVal val="0"/>
                                          </p:val>
                                        </p:tav>
                                        <p:tav tm="100000">
                                          <p:val>
                                            <p:strVal val="#ppt_w"/>
                                          </p:val>
                                        </p:tav>
                                      </p:tavLst>
                                    </p:anim>
                                    <p:anim calcmode="lin" valueType="num">
                                      <p:cBhvr>
                                        <p:cTn id="291" dur="500" fill="hold"/>
                                        <p:tgtEl>
                                          <p:spTgt spid="131"/>
                                        </p:tgtEl>
                                        <p:attrNameLst>
                                          <p:attrName>ppt_h</p:attrName>
                                        </p:attrNameLst>
                                      </p:cBhvr>
                                      <p:tavLst>
                                        <p:tav tm="0">
                                          <p:val>
                                            <p:fltVal val="0"/>
                                          </p:val>
                                        </p:tav>
                                        <p:tav tm="100000">
                                          <p:val>
                                            <p:strVal val="#ppt_h"/>
                                          </p:val>
                                        </p:tav>
                                      </p:tavLst>
                                    </p:anim>
                                    <p:animEffect transition="in" filter="fade">
                                      <p:cBhvr>
                                        <p:cTn id="292" dur="500"/>
                                        <p:tgtEl>
                                          <p:spTgt spid="131"/>
                                        </p:tgtEl>
                                      </p:cBhvr>
                                    </p:animEffect>
                                  </p:childTnLst>
                                </p:cTn>
                              </p:par>
                              <p:par>
                                <p:cTn id="293" presetID="26" presetClass="emph" presetSubtype="0" fill="hold" nodeType="withEffect">
                                  <p:stCondLst>
                                    <p:cond delay="500"/>
                                  </p:stCondLst>
                                  <p:childTnLst>
                                    <p:animEffect transition="out" filter="fade">
                                      <p:cBhvr>
                                        <p:cTn id="294" dur="500" tmFilter="0, 0; .2, .5; .8, .5; 1, 0"/>
                                        <p:tgtEl>
                                          <p:spTgt spid="131"/>
                                        </p:tgtEl>
                                      </p:cBhvr>
                                    </p:animEffect>
                                    <p:animScale>
                                      <p:cBhvr>
                                        <p:cTn id="295" dur="250" autoRev="1" fill="hold"/>
                                        <p:tgtEl>
                                          <p:spTgt spid="131"/>
                                        </p:tgtEl>
                                      </p:cBhvr>
                                      <p:by x="105000" y="105000"/>
                                    </p:animScale>
                                  </p:childTnLst>
                                </p:cTn>
                              </p:par>
                              <p:par>
                                <p:cTn id="296" presetID="53" presetClass="entr" presetSubtype="16" fill="hold" nodeType="withEffect">
                                  <p:stCondLst>
                                    <p:cond delay="0"/>
                                  </p:stCondLst>
                                  <p:childTnLst>
                                    <p:set>
                                      <p:cBhvr>
                                        <p:cTn id="297" dur="1" fill="hold">
                                          <p:stCondLst>
                                            <p:cond delay="0"/>
                                          </p:stCondLst>
                                        </p:cTn>
                                        <p:tgtEl>
                                          <p:spTgt spid="158"/>
                                        </p:tgtEl>
                                        <p:attrNameLst>
                                          <p:attrName>style.visibility</p:attrName>
                                        </p:attrNameLst>
                                      </p:cBhvr>
                                      <p:to>
                                        <p:strVal val="visible"/>
                                      </p:to>
                                    </p:set>
                                    <p:anim calcmode="lin" valueType="num">
                                      <p:cBhvr>
                                        <p:cTn id="298" dur="500" fill="hold"/>
                                        <p:tgtEl>
                                          <p:spTgt spid="158"/>
                                        </p:tgtEl>
                                        <p:attrNameLst>
                                          <p:attrName>ppt_w</p:attrName>
                                        </p:attrNameLst>
                                      </p:cBhvr>
                                      <p:tavLst>
                                        <p:tav tm="0">
                                          <p:val>
                                            <p:fltVal val="0"/>
                                          </p:val>
                                        </p:tav>
                                        <p:tav tm="100000">
                                          <p:val>
                                            <p:strVal val="#ppt_w"/>
                                          </p:val>
                                        </p:tav>
                                      </p:tavLst>
                                    </p:anim>
                                    <p:anim calcmode="lin" valueType="num">
                                      <p:cBhvr>
                                        <p:cTn id="299" dur="500" fill="hold"/>
                                        <p:tgtEl>
                                          <p:spTgt spid="158"/>
                                        </p:tgtEl>
                                        <p:attrNameLst>
                                          <p:attrName>ppt_h</p:attrName>
                                        </p:attrNameLst>
                                      </p:cBhvr>
                                      <p:tavLst>
                                        <p:tav tm="0">
                                          <p:val>
                                            <p:fltVal val="0"/>
                                          </p:val>
                                        </p:tav>
                                        <p:tav tm="100000">
                                          <p:val>
                                            <p:strVal val="#ppt_h"/>
                                          </p:val>
                                        </p:tav>
                                      </p:tavLst>
                                    </p:anim>
                                    <p:animEffect transition="in" filter="fade">
                                      <p:cBhvr>
                                        <p:cTn id="300" dur="500"/>
                                        <p:tgtEl>
                                          <p:spTgt spid="158"/>
                                        </p:tgtEl>
                                      </p:cBhvr>
                                    </p:animEffect>
                                  </p:childTnLst>
                                </p:cTn>
                              </p:par>
                              <p:par>
                                <p:cTn id="301" presetID="26" presetClass="emph" presetSubtype="0" fill="hold" nodeType="withEffect">
                                  <p:stCondLst>
                                    <p:cond delay="500"/>
                                  </p:stCondLst>
                                  <p:childTnLst>
                                    <p:animEffect transition="out" filter="fade">
                                      <p:cBhvr>
                                        <p:cTn id="302" dur="500" tmFilter="0, 0; .2, .5; .8, .5; 1, 0"/>
                                        <p:tgtEl>
                                          <p:spTgt spid="158"/>
                                        </p:tgtEl>
                                      </p:cBhvr>
                                    </p:animEffect>
                                    <p:animScale>
                                      <p:cBhvr>
                                        <p:cTn id="303" dur="250" autoRev="1" fill="hold"/>
                                        <p:tgtEl>
                                          <p:spTgt spid="158"/>
                                        </p:tgtEl>
                                      </p:cBhvr>
                                      <p:by x="105000" y="105000"/>
                                    </p:animScale>
                                  </p:childTnLst>
                                </p:cTn>
                              </p:par>
                              <p:par>
                                <p:cTn id="304" presetID="53" presetClass="entr" presetSubtype="16" fill="hold" nodeType="withEffect">
                                  <p:stCondLst>
                                    <p:cond delay="0"/>
                                  </p:stCondLst>
                                  <p:childTnLst>
                                    <p:set>
                                      <p:cBhvr>
                                        <p:cTn id="305" dur="1" fill="hold">
                                          <p:stCondLst>
                                            <p:cond delay="0"/>
                                          </p:stCondLst>
                                        </p:cTn>
                                        <p:tgtEl>
                                          <p:spTgt spid="158"/>
                                        </p:tgtEl>
                                        <p:attrNameLst>
                                          <p:attrName>style.visibility</p:attrName>
                                        </p:attrNameLst>
                                      </p:cBhvr>
                                      <p:to>
                                        <p:strVal val="visible"/>
                                      </p:to>
                                    </p:set>
                                    <p:anim calcmode="lin" valueType="num">
                                      <p:cBhvr>
                                        <p:cTn id="306" dur="500" fill="hold"/>
                                        <p:tgtEl>
                                          <p:spTgt spid="158"/>
                                        </p:tgtEl>
                                        <p:attrNameLst>
                                          <p:attrName>ppt_w</p:attrName>
                                        </p:attrNameLst>
                                      </p:cBhvr>
                                      <p:tavLst>
                                        <p:tav tm="0">
                                          <p:val>
                                            <p:fltVal val="0"/>
                                          </p:val>
                                        </p:tav>
                                        <p:tav tm="100000">
                                          <p:val>
                                            <p:strVal val="#ppt_w"/>
                                          </p:val>
                                        </p:tav>
                                      </p:tavLst>
                                    </p:anim>
                                    <p:anim calcmode="lin" valueType="num">
                                      <p:cBhvr>
                                        <p:cTn id="307" dur="500" fill="hold"/>
                                        <p:tgtEl>
                                          <p:spTgt spid="158"/>
                                        </p:tgtEl>
                                        <p:attrNameLst>
                                          <p:attrName>ppt_h</p:attrName>
                                        </p:attrNameLst>
                                      </p:cBhvr>
                                      <p:tavLst>
                                        <p:tav tm="0">
                                          <p:val>
                                            <p:fltVal val="0"/>
                                          </p:val>
                                        </p:tav>
                                        <p:tav tm="100000">
                                          <p:val>
                                            <p:strVal val="#ppt_h"/>
                                          </p:val>
                                        </p:tav>
                                      </p:tavLst>
                                    </p:anim>
                                    <p:animEffect transition="in" filter="fade">
                                      <p:cBhvr>
                                        <p:cTn id="308" dur="500"/>
                                        <p:tgtEl>
                                          <p:spTgt spid="158"/>
                                        </p:tgtEl>
                                      </p:cBhvr>
                                    </p:animEffect>
                                  </p:childTnLst>
                                </p:cTn>
                              </p:par>
                              <p:par>
                                <p:cTn id="309" presetID="26" presetClass="emph" presetSubtype="0" fill="hold" nodeType="withEffect">
                                  <p:stCondLst>
                                    <p:cond delay="500"/>
                                  </p:stCondLst>
                                  <p:childTnLst>
                                    <p:animEffect transition="out" filter="fade">
                                      <p:cBhvr>
                                        <p:cTn id="310" dur="500" tmFilter="0, 0; .2, .5; .8, .5; 1, 0"/>
                                        <p:tgtEl>
                                          <p:spTgt spid="158"/>
                                        </p:tgtEl>
                                      </p:cBhvr>
                                    </p:animEffect>
                                    <p:animScale>
                                      <p:cBhvr>
                                        <p:cTn id="311" dur="250" autoRev="1" fill="hold"/>
                                        <p:tgtEl>
                                          <p:spTgt spid="158"/>
                                        </p:tgtEl>
                                      </p:cBhvr>
                                      <p:by x="105000" y="105000"/>
                                    </p:animScale>
                                  </p:childTnLst>
                                </p:cTn>
                              </p:par>
                              <p:par>
                                <p:cTn id="312" presetID="53" presetClass="entr" presetSubtype="16" fill="hold" nodeType="withEffect">
                                  <p:stCondLst>
                                    <p:cond delay="0"/>
                                  </p:stCondLst>
                                  <p:childTnLst>
                                    <p:set>
                                      <p:cBhvr>
                                        <p:cTn id="313" dur="1" fill="hold">
                                          <p:stCondLst>
                                            <p:cond delay="0"/>
                                          </p:stCondLst>
                                        </p:cTn>
                                        <p:tgtEl>
                                          <p:spTgt spid="158"/>
                                        </p:tgtEl>
                                        <p:attrNameLst>
                                          <p:attrName>style.visibility</p:attrName>
                                        </p:attrNameLst>
                                      </p:cBhvr>
                                      <p:to>
                                        <p:strVal val="visible"/>
                                      </p:to>
                                    </p:set>
                                    <p:anim calcmode="lin" valueType="num">
                                      <p:cBhvr>
                                        <p:cTn id="314" dur="500" fill="hold"/>
                                        <p:tgtEl>
                                          <p:spTgt spid="158"/>
                                        </p:tgtEl>
                                        <p:attrNameLst>
                                          <p:attrName>ppt_w</p:attrName>
                                        </p:attrNameLst>
                                      </p:cBhvr>
                                      <p:tavLst>
                                        <p:tav tm="0">
                                          <p:val>
                                            <p:fltVal val="0"/>
                                          </p:val>
                                        </p:tav>
                                        <p:tav tm="100000">
                                          <p:val>
                                            <p:strVal val="#ppt_w"/>
                                          </p:val>
                                        </p:tav>
                                      </p:tavLst>
                                    </p:anim>
                                    <p:anim calcmode="lin" valueType="num">
                                      <p:cBhvr>
                                        <p:cTn id="315" dur="500" fill="hold"/>
                                        <p:tgtEl>
                                          <p:spTgt spid="158"/>
                                        </p:tgtEl>
                                        <p:attrNameLst>
                                          <p:attrName>ppt_h</p:attrName>
                                        </p:attrNameLst>
                                      </p:cBhvr>
                                      <p:tavLst>
                                        <p:tav tm="0">
                                          <p:val>
                                            <p:fltVal val="0"/>
                                          </p:val>
                                        </p:tav>
                                        <p:tav tm="100000">
                                          <p:val>
                                            <p:strVal val="#ppt_h"/>
                                          </p:val>
                                        </p:tav>
                                      </p:tavLst>
                                    </p:anim>
                                    <p:animEffect transition="in" filter="fade">
                                      <p:cBhvr>
                                        <p:cTn id="316" dur="500"/>
                                        <p:tgtEl>
                                          <p:spTgt spid="158"/>
                                        </p:tgtEl>
                                      </p:cBhvr>
                                    </p:animEffect>
                                  </p:childTnLst>
                                </p:cTn>
                              </p:par>
                              <p:par>
                                <p:cTn id="317" presetID="26" presetClass="emph" presetSubtype="0" fill="hold" nodeType="withEffect">
                                  <p:stCondLst>
                                    <p:cond delay="500"/>
                                  </p:stCondLst>
                                  <p:childTnLst>
                                    <p:animEffect transition="out" filter="fade">
                                      <p:cBhvr>
                                        <p:cTn id="318" dur="500" tmFilter="0, 0; .2, .5; .8, .5; 1, 0"/>
                                        <p:tgtEl>
                                          <p:spTgt spid="158"/>
                                        </p:tgtEl>
                                      </p:cBhvr>
                                    </p:animEffect>
                                    <p:animScale>
                                      <p:cBhvr>
                                        <p:cTn id="319" dur="250" autoRev="1" fill="hold"/>
                                        <p:tgtEl>
                                          <p:spTgt spid="158"/>
                                        </p:tgtEl>
                                      </p:cBhvr>
                                      <p:by x="105000" y="105000"/>
                                    </p:animScale>
                                  </p:childTnLst>
                                </p:cTn>
                              </p:par>
                              <p:par>
                                <p:cTn id="320" presetID="53" presetClass="entr" presetSubtype="16" fill="hold" nodeType="withEffect">
                                  <p:stCondLst>
                                    <p:cond delay="0"/>
                                  </p:stCondLst>
                                  <p:childTnLst>
                                    <p:set>
                                      <p:cBhvr>
                                        <p:cTn id="321" dur="1" fill="hold">
                                          <p:stCondLst>
                                            <p:cond delay="0"/>
                                          </p:stCondLst>
                                        </p:cTn>
                                        <p:tgtEl>
                                          <p:spTgt spid="158"/>
                                        </p:tgtEl>
                                        <p:attrNameLst>
                                          <p:attrName>style.visibility</p:attrName>
                                        </p:attrNameLst>
                                      </p:cBhvr>
                                      <p:to>
                                        <p:strVal val="visible"/>
                                      </p:to>
                                    </p:set>
                                    <p:anim calcmode="lin" valueType="num">
                                      <p:cBhvr>
                                        <p:cTn id="322" dur="500" fill="hold"/>
                                        <p:tgtEl>
                                          <p:spTgt spid="158"/>
                                        </p:tgtEl>
                                        <p:attrNameLst>
                                          <p:attrName>ppt_w</p:attrName>
                                        </p:attrNameLst>
                                      </p:cBhvr>
                                      <p:tavLst>
                                        <p:tav tm="0">
                                          <p:val>
                                            <p:fltVal val="0"/>
                                          </p:val>
                                        </p:tav>
                                        <p:tav tm="100000">
                                          <p:val>
                                            <p:strVal val="#ppt_w"/>
                                          </p:val>
                                        </p:tav>
                                      </p:tavLst>
                                    </p:anim>
                                    <p:anim calcmode="lin" valueType="num">
                                      <p:cBhvr>
                                        <p:cTn id="323" dur="500" fill="hold"/>
                                        <p:tgtEl>
                                          <p:spTgt spid="158"/>
                                        </p:tgtEl>
                                        <p:attrNameLst>
                                          <p:attrName>ppt_h</p:attrName>
                                        </p:attrNameLst>
                                      </p:cBhvr>
                                      <p:tavLst>
                                        <p:tav tm="0">
                                          <p:val>
                                            <p:fltVal val="0"/>
                                          </p:val>
                                        </p:tav>
                                        <p:tav tm="100000">
                                          <p:val>
                                            <p:strVal val="#ppt_h"/>
                                          </p:val>
                                        </p:tav>
                                      </p:tavLst>
                                    </p:anim>
                                    <p:animEffect transition="in" filter="fade">
                                      <p:cBhvr>
                                        <p:cTn id="324" dur="500"/>
                                        <p:tgtEl>
                                          <p:spTgt spid="158"/>
                                        </p:tgtEl>
                                      </p:cBhvr>
                                    </p:animEffect>
                                  </p:childTnLst>
                                </p:cTn>
                              </p:par>
                              <p:par>
                                <p:cTn id="325" presetID="26" presetClass="emph" presetSubtype="0" fill="hold" nodeType="withEffect">
                                  <p:stCondLst>
                                    <p:cond delay="500"/>
                                  </p:stCondLst>
                                  <p:childTnLst>
                                    <p:animEffect transition="out" filter="fade">
                                      <p:cBhvr>
                                        <p:cTn id="326" dur="500" tmFilter="0, 0; .2, .5; .8, .5; 1, 0"/>
                                        <p:tgtEl>
                                          <p:spTgt spid="158"/>
                                        </p:tgtEl>
                                      </p:cBhvr>
                                    </p:animEffect>
                                    <p:animScale>
                                      <p:cBhvr>
                                        <p:cTn id="327" dur="250" autoRev="1" fill="hold"/>
                                        <p:tgtEl>
                                          <p:spTgt spid="158"/>
                                        </p:tgtEl>
                                      </p:cBhvr>
                                      <p:by x="105000" y="105000"/>
                                    </p:animScale>
                                  </p:childTnLst>
                                </p:cTn>
                              </p:par>
                              <p:par>
                                <p:cTn id="328" presetID="53" presetClass="entr" presetSubtype="16" fill="hold" grpId="0" nodeType="withEffect">
                                  <p:stCondLst>
                                    <p:cond delay="0"/>
                                  </p:stCondLst>
                                  <p:childTnLst>
                                    <p:set>
                                      <p:cBhvr>
                                        <p:cTn id="329" dur="1" fill="hold">
                                          <p:stCondLst>
                                            <p:cond delay="0"/>
                                          </p:stCondLst>
                                        </p:cTn>
                                        <p:tgtEl>
                                          <p:spTgt spid="128"/>
                                        </p:tgtEl>
                                        <p:attrNameLst>
                                          <p:attrName>style.visibility</p:attrName>
                                        </p:attrNameLst>
                                      </p:cBhvr>
                                      <p:to>
                                        <p:strVal val="visible"/>
                                      </p:to>
                                    </p:set>
                                    <p:anim calcmode="lin" valueType="num">
                                      <p:cBhvr>
                                        <p:cTn id="330" dur="500" fill="hold"/>
                                        <p:tgtEl>
                                          <p:spTgt spid="128"/>
                                        </p:tgtEl>
                                        <p:attrNameLst>
                                          <p:attrName>ppt_w</p:attrName>
                                        </p:attrNameLst>
                                      </p:cBhvr>
                                      <p:tavLst>
                                        <p:tav tm="0">
                                          <p:val>
                                            <p:fltVal val="0"/>
                                          </p:val>
                                        </p:tav>
                                        <p:tav tm="100000">
                                          <p:val>
                                            <p:strVal val="#ppt_w"/>
                                          </p:val>
                                        </p:tav>
                                      </p:tavLst>
                                    </p:anim>
                                    <p:anim calcmode="lin" valueType="num">
                                      <p:cBhvr>
                                        <p:cTn id="331" dur="500" fill="hold"/>
                                        <p:tgtEl>
                                          <p:spTgt spid="128"/>
                                        </p:tgtEl>
                                        <p:attrNameLst>
                                          <p:attrName>ppt_h</p:attrName>
                                        </p:attrNameLst>
                                      </p:cBhvr>
                                      <p:tavLst>
                                        <p:tav tm="0">
                                          <p:val>
                                            <p:fltVal val="0"/>
                                          </p:val>
                                        </p:tav>
                                        <p:tav tm="100000">
                                          <p:val>
                                            <p:strVal val="#ppt_h"/>
                                          </p:val>
                                        </p:tav>
                                      </p:tavLst>
                                    </p:anim>
                                    <p:animEffect transition="in" filter="fade">
                                      <p:cBhvr>
                                        <p:cTn id="332" dur="500"/>
                                        <p:tgtEl>
                                          <p:spTgt spid="128"/>
                                        </p:tgtEl>
                                      </p:cBhvr>
                                    </p:animEffect>
                                  </p:childTnLst>
                                  <p:subTnLst>
                                    <p:audio>
                                      <p:cMediaNode>
                                        <p:cTn display="0" masterRel="sameClick">
                                          <p:stCondLst>
                                            <p:cond evt="begin" delay="0">
                                              <p:tn val="328"/>
                                            </p:cond>
                                          </p:stCondLst>
                                          <p:endCondLst>
                                            <p:cond evt="onStopAudio" delay="0">
                                              <p:tgtEl>
                                                <p:sldTgt/>
                                              </p:tgtEl>
                                            </p:cond>
                                          </p:endCondLst>
                                        </p:cTn>
                                        <p:tgtEl>
                                          <p:sndTgt r:embed="rId3" name="Bling.wav"/>
                                        </p:tgtEl>
                                      </p:cMediaNode>
                                    </p:audio>
                                  </p:subTnLst>
                                </p:cTn>
                              </p:par>
                              <p:par>
                                <p:cTn id="333" presetID="26" presetClass="emph" presetSubtype="0" fill="hold" grpId="1" nodeType="withEffect">
                                  <p:stCondLst>
                                    <p:cond delay="500"/>
                                  </p:stCondLst>
                                  <p:childTnLst>
                                    <p:animEffect transition="out" filter="fade">
                                      <p:cBhvr>
                                        <p:cTn id="334" dur="500" tmFilter="0, 0; .2, .5; .8, .5; 1, 0"/>
                                        <p:tgtEl>
                                          <p:spTgt spid="128"/>
                                        </p:tgtEl>
                                      </p:cBhvr>
                                    </p:animEffect>
                                    <p:animScale>
                                      <p:cBhvr>
                                        <p:cTn id="335" dur="250" autoRev="1" fill="hold"/>
                                        <p:tgtEl>
                                          <p:spTgt spid="128"/>
                                        </p:tgtEl>
                                      </p:cBhvr>
                                      <p:by x="105000" y="105000"/>
                                    </p:animScale>
                                  </p:childTnLst>
                                </p:cTn>
                              </p:par>
                              <p:par>
                                <p:cTn id="336" presetID="53" presetClass="entr" presetSubtype="16" fill="hold" nodeType="withEffect">
                                  <p:stCondLst>
                                    <p:cond delay="0"/>
                                  </p:stCondLst>
                                  <p:childTnLst>
                                    <p:set>
                                      <p:cBhvr>
                                        <p:cTn id="337" dur="1" fill="hold">
                                          <p:stCondLst>
                                            <p:cond delay="0"/>
                                          </p:stCondLst>
                                        </p:cTn>
                                        <p:tgtEl>
                                          <p:spTgt spid="131"/>
                                        </p:tgtEl>
                                        <p:attrNameLst>
                                          <p:attrName>style.visibility</p:attrName>
                                        </p:attrNameLst>
                                      </p:cBhvr>
                                      <p:to>
                                        <p:strVal val="visible"/>
                                      </p:to>
                                    </p:set>
                                    <p:anim calcmode="lin" valueType="num">
                                      <p:cBhvr>
                                        <p:cTn id="338" dur="500" fill="hold"/>
                                        <p:tgtEl>
                                          <p:spTgt spid="131"/>
                                        </p:tgtEl>
                                        <p:attrNameLst>
                                          <p:attrName>ppt_w</p:attrName>
                                        </p:attrNameLst>
                                      </p:cBhvr>
                                      <p:tavLst>
                                        <p:tav tm="0">
                                          <p:val>
                                            <p:fltVal val="0"/>
                                          </p:val>
                                        </p:tav>
                                        <p:tav tm="100000">
                                          <p:val>
                                            <p:strVal val="#ppt_w"/>
                                          </p:val>
                                        </p:tav>
                                      </p:tavLst>
                                    </p:anim>
                                    <p:anim calcmode="lin" valueType="num">
                                      <p:cBhvr>
                                        <p:cTn id="339" dur="500" fill="hold"/>
                                        <p:tgtEl>
                                          <p:spTgt spid="131"/>
                                        </p:tgtEl>
                                        <p:attrNameLst>
                                          <p:attrName>ppt_h</p:attrName>
                                        </p:attrNameLst>
                                      </p:cBhvr>
                                      <p:tavLst>
                                        <p:tav tm="0">
                                          <p:val>
                                            <p:fltVal val="0"/>
                                          </p:val>
                                        </p:tav>
                                        <p:tav tm="100000">
                                          <p:val>
                                            <p:strVal val="#ppt_h"/>
                                          </p:val>
                                        </p:tav>
                                      </p:tavLst>
                                    </p:anim>
                                    <p:animEffect transition="in" filter="fade">
                                      <p:cBhvr>
                                        <p:cTn id="340" dur="500"/>
                                        <p:tgtEl>
                                          <p:spTgt spid="131"/>
                                        </p:tgtEl>
                                      </p:cBhvr>
                                    </p:animEffect>
                                  </p:childTnLst>
                                </p:cTn>
                              </p:par>
                              <p:par>
                                <p:cTn id="341" presetID="26" presetClass="emph" presetSubtype="0" fill="hold" nodeType="withEffect">
                                  <p:stCondLst>
                                    <p:cond delay="500"/>
                                  </p:stCondLst>
                                  <p:childTnLst>
                                    <p:animEffect transition="out" filter="fade">
                                      <p:cBhvr>
                                        <p:cTn id="342" dur="500" tmFilter="0, 0; .2, .5; .8, .5; 1, 0"/>
                                        <p:tgtEl>
                                          <p:spTgt spid="131"/>
                                        </p:tgtEl>
                                      </p:cBhvr>
                                    </p:animEffect>
                                    <p:animScale>
                                      <p:cBhvr>
                                        <p:cTn id="343" dur="250" autoRev="1" fill="hold"/>
                                        <p:tgtEl>
                                          <p:spTgt spid="131"/>
                                        </p:tgtEl>
                                      </p:cBhvr>
                                      <p:by x="105000" y="105000"/>
                                    </p:animScale>
                                  </p:childTnLst>
                                </p:cTn>
                              </p:par>
                              <p:par>
                                <p:cTn id="344" presetID="53" presetClass="entr" presetSubtype="16" fill="hold" grpId="0" nodeType="withEffect">
                                  <p:stCondLst>
                                    <p:cond delay="0"/>
                                  </p:stCondLst>
                                  <p:childTnLst>
                                    <p:set>
                                      <p:cBhvr>
                                        <p:cTn id="345" dur="1" fill="hold">
                                          <p:stCondLst>
                                            <p:cond delay="0"/>
                                          </p:stCondLst>
                                        </p:cTn>
                                        <p:tgtEl>
                                          <p:spTgt spid="131"/>
                                        </p:tgtEl>
                                        <p:attrNameLst>
                                          <p:attrName>style.visibility</p:attrName>
                                        </p:attrNameLst>
                                      </p:cBhvr>
                                      <p:to>
                                        <p:strVal val="visible"/>
                                      </p:to>
                                    </p:set>
                                    <p:anim calcmode="lin" valueType="num">
                                      <p:cBhvr>
                                        <p:cTn id="346" dur="500" fill="hold"/>
                                        <p:tgtEl>
                                          <p:spTgt spid="131"/>
                                        </p:tgtEl>
                                        <p:attrNameLst>
                                          <p:attrName>ppt_w</p:attrName>
                                        </p:attrNameLst>
                                      </p:cBhvr>
                                      <p:tavLst>
                                        <p:tav tm="0">
                                          <p:val>
                                            <p:fltVal val="0"/>
                                          </p:val>
                                        </p:tav>
                                        <p:tav tm="100000">
                                          <p:val>
                                            <p:strVal val="#ppt_w"/>
                                          </p:val>
                                        </p:tav>
                                      </p:tavLst>
                                    </p:anim>
                                    <p:anim calcmode="lin" valueType="num">
                                      <p:cBhvr>
                                        <p:cTn id="347" dur="500" fill="hold"/>
                                        <p:tgtEl>
                                          <p:spTgt spid="131"/>
                                        </p:tgtEl>
                                        <p:attrNameLst>
                                          <p:attrName>ppt_h</p:attrName>
                                        </p:attrNameLst>
                                      </p:cBhvr>
                                      <p:tavLst>
                                        <p:tav tm="0">
                                          <p:val>
                                            <p:fltVal val="0"/>
                                          </p:val>
                                        </p:tav>
                                        <p:tav tm="100000">
                                          <p:val>
                                            <p:strVal val="#ppt_h"/>
                                          </p:val>
                                        </p:tav>
                                      </p:tavLst>
                                    </p:anim>
                                    <p:animEffect transition="in" filter="fade">
                                      <p:cBhvr>
                                        <p:cTn id="348" dur="500"/>
                                        <p:tgtEl>
                                          <p:spTgt spid="131"/>
                                        </p:tgtEl>
                                      </p:cBhvr>
                                    </p:animEffect>
                                  </p:childTnLst>
                                  <p:subTnLst>
                                    <p:audio>
                                      <p:cMediaNode>
                                        <p:cTn display="0" masterRel="sameClick">
                                          <p:stCondLst>
                                            <p:cond evt="begin" delay="0">
                                              <p:tn val="344"/>
                                            </p:cond>
                                          </p:stCondLst>
                                          <p:endCondLst>
                                            <p:cond evt="onStopAudio" delay="0">
                                              <p:tgtEl>
                                                <p:sldTgt/>
                                              </p:tgtEl>
                                            </p:cond>
                                          </p:endCondLst>
                                        </p:cTn>
                                        <p:tgtEl>
                                          <p:sndTgt r:embed="rId3" name="Bling.wav"/>
                                        </p:tgtEl>
                                      </p:cMediaNode>
                                    </p:audio>
                                  </p:subTnLst>
                                </p:cTn>
                              </p:par>
                              <p:par>
                                <p:cTn id="349" presetID="26" presetClass="emph" presetSubtype="0" fill="hold" grpId="1" nodeType="withEffect">
                                  <p:stCondLst>
                                    <p:cond delay="500"/>
                                  </p:stCondLst>
                                  <p:childTnLst>
                                    <p:animEffect transition="out" filter="fade">
                                      <p:cBhvr>
                                        <p:cTn id="350" dur="500" tmFilter="0, 0; .2, .5; .8, .5; 1, 0"/>
                                        <p:tgtEl>
                                          <p:spTgt spid="131"/>
                                        </p:tgtEl>
                                      </p:cBhvr>
                                    </p:animEffect>
                                    <p:animScale>
                                      <p:cBhvr>
                                        <p:cTn id="351" dur="250" autoRev="1" fill="hold"/>
                                        <p:tgtEl>
                                          <p:spTgt spid="131"/>
                                        </p:tgtEl>
                                      </p:cBhvr>
                                      <p:by x="105000" y="105000"/>
                                    </p:animScale>
                                  </p:childTnLst>
                                </p:cTn>
                              </p:par>
                              <p:par>
                                <p:cTn id="352" presetID="53" presetClass="entr" presetSubtype="16" fill="hold" nodeType="withEffect">
                                  <p:stCondLst>
                                    <p:cond delay="0"/>
                                  </p:stCondLst>
                                  <p:childTnLst>
                                    <p:set>
                                      <p:cBhvr>
                                        <p:cTn id="353" dur="1" fill="hold">
                                          <p:stCondLst>
                                            <p:cond delay="0"/>
                                          </p:stCondLst>
                                        </p:cTn>
                                        <p:tgtEl>
                                          <p:spTgt spid="158"/>
                                        </p:tgtEl>
                                        <p:attrNameLst>
                                          <p:attrName>style.visibility</p:attrName>
                                        </p:attrNameLst>
                                      </p:cBhvr>
                                      <p:to>
                                        <p:strVal val="visible"/>
                                      </p:to>
                                    </p:set>
                                    <p:anim calcmode="lin" valueType="num">
                                      <p:cBhvr>
                                        <p:cTn id="354" dur="500" fill="hold"/>
                                        <p:tgtEl>
                                          <p:spTgt spid="158"/>
                                        </p:tgtEl>
                                        <p:attrNameLst>
                                          <p:attrName>ppt_w</p:attrName>
                                        </p:attrNameLst>
                                      </p:cBhvr>
                                      <p:tavLst>
                                        <p:tav tm="0">
                                          <p:val>
                                            <p:fltVal val="0"/>
                                          </p:val>
                                        </p:tav>
                                        <p:tav tm="100000">
                                          <p:val>
                                            <p:strVal val="#ppt_w"/>
                                          </p:val>
                                        </p:tav>
                                      </p:tavLst>
                                    </p:anim>
                                    <p:anim calcmode="lin" valueType="num">
                                      <p:cBhvr>
                                        <p:cTn id="355" dur="500" fill="hold"/>
                                        <p:tgtEl>
                                          <p:spTgt spid="158"/>
                                        </p:tgtEl>
                                        <p:attrNameLst>
                                          <p:attrName>ppt_h</p:attrName>
                                        </p:attrNameLst>
                                      </p:cBhvr>
                                      <p:tavLst>
                                        <p:tav tm="0">
                                          <p:val>
                                            <p:fltVal val="0"/>
                                          </p:val>
                                        </p:tav>
                                        <p:tav tm="100000">
                                          <p:val>
                                            <p:strVal val="#ppt_h"/>
                                          </p:val>
                                        </p:tav>
                                      </p:tavLst>
                                    </p:anim>
                                    <p:animEffect transition="in" filter="fade">
                                      <p:cBhvr>
                                        <p:cTn id="356" dur="500"/>
                                        <p:tgtEl>
                                          <p:spTgt spid="158"/>
                                        </p:tgtEl>
                                      </p:cBhvr>
                                    </p:animEffect>
                                  </p:childTnLst>
                                </p:cTn>
                              </p:par>
                              <p:par>
                                <p:cTn id="357" presetID="26" presetClass="emph" presetSubtype="0" fill="hold" nodeType="withEffect">
                                  <p:stCondLst>
                                    <p:cond delay="500"/>
                                  </p:stCondLst>
                                  <p:childTnLst>
                                    <p:animEffect transition="out" filter="fade">
                                      <p:cBhvr>
                                        <p:cTn id="358" dur="500" tmFilter="0, 0; .2, .5; .8, .5; 1, 0"/>
                                        <p:tgtEl>
                                          <p:spTgt spid="158"/>
                                        </p:tgtEl>
                                      </p:cBhvr>
                                    </p:animEffect>
                                    <p:animScale>
                                      <p:cBhvr>
                                        <p:cTn id="359" dur="250" autoRev="1" fill="hold"/>
                                        <p:tgtEl>
                                          <p:spTgt spid="158"/>
                                        </p:tgtEl>
                                      </p:cBhvr>
                                      <p:by x="105000" y="105000"/>
                                    </p:animScale>
                                  </p:childTnLst>
                                </p:cTn>
                              </p:par>
                              <p:par>
                                <p:cTn id="360" presetID="53" presetClass="entr" presetSubtype="16" fill="hold" nodeType="withEffect">
                                  <p:stCondLst>
                                    <p:cond delay="0"/>
                                  </p:stCondLst>
                                  <p:childTnLst>
                                    <p:set>
                                      <p:cBhvr>
                                        <p:cTn id="361" dur="1" fill="hold">
                                          <p:stCondLst>
                                            <p:cond delay="0"/>
                                          </p:stCondLst>
                                        </p:cTn>
                                        <p:tgtEl>
                                          <p:spTgt spid="158"/>
                                        </p:tgtEl>
                                        <p:attrNameLst>
                                          <p:attrName>style.visibility</p:attrName>
                                        </p:attrNameLst>
                                      </p:cBhvr>
                                      <p:to>
                                        <p:strVal val="visible"/>
                                      </p:to>
                                    </p:set>
                                    <p:anim calcmode="lin" valueType="num">
                                      <p:cBhvr>
                                        <p:cTn id="362" dur="500" fill="hold"/>
                                        <p:tgtEl>
                                          <p:spTgt spid="158"/>
                                        </p:tgtEl>
                                        <p:attrNameLst>
                                          <p:attrName>ppt_w</p:attrName>
                                        </p:attrNameLst>
                                      </p:cBhvr>
                                      <p:tavLst>
                                        <p:tav tm="0">
                                          <p:val>
                                            <p:fltVal val="0"/>
                                          </p:val>
                                        </p:tav>
                                        <p:tav tm="100000">
                                          <p:val>
                                            <p:strVal val="#ppt_w"/>
                                          </p:val>
                                        </p:tav>
                                      </p:tavLst>
                                    </p:anim>
                                    <p:anim calcmode="lin" valueType="num">
                                      <p:cBhvr>
                                        <p:cTn id="363" dur="500" fill="hold"/>
                                        <p:tgtEl>
                                          <p:spTgt spid="158"/>
                                        </p:tgtEl>
                                        <p:attrNameLst>
                                          <p:attrName>ppt_h</p:attrName>
                                        </p:attrNameLst>
                                      </p:cBhvr>
                                      <p:tavLst>
                                        <p:tav tm="0">
                                          <p:val>
                                            <p:fltVal val="0"/>
                                          </p:val>
                                        </p:tav>
                                        <p:tav tm="100000">
                                          <p:val>
                                            <p:strVal val="#ppt_h"/>
                                          </p:val>
                                        </p:tav>
                                      </p:tavLst>
                                    </p:anim>
                                    <p:animEffect transition="in" filter="fade">
                                      <p:cBhvr>
                                        <p:cTn id="364" dur="500"/>
                                        <p:tgtEl>
                                          <p:spTgt spid="158"/>
                                        </p:tgtEl>
                                      </p:cBhvr>
                                    </p:animEffect>
                                  </p:childTnLst>
                                </p:cTn>
                              </p:par>
                              <p:par>
                                <p:cTn id="365" presetID="26" presetClass="emph" presetSubtype="0" fill="hold" nodeType="withEffect">
                                  <p:stCondLst>
                                    <p:cond delay="500"/>
                                  </p:stCondLst>
                                  <p:childTnLst>
                                    <p:animEffect transition="out" filter="fade">
                                      <p:cBhvr>
                                        <p:cTn id="366" dur="500" tmFilter="0, 0; .2, .5; .8, .5; 1, 0"/>
                                        <p:tgtEl>
                                          <p:spTgt spid="158"/>
                                        </p:tgtEl>
                                      </p:cBhvr>
                                    </p:animEffect>
                                    <p:animScale>
                                      <p:cBhvr>
                                        <p:cTn id="367" dur="250" autoRev="1" fill="hold"/>
                                        <p:tgtEl>
                                          <p:spTgt spid="158"/>
                                        </p:tgtEl>
                                      </p:cBhvr>
                                      <p:by x="105000" y="105000"/>
                                    </p:animScale>
                                  </p:childTnLst>
                                </p:cTn>
                              </p:par>
                              <p:par>
                                <p:cTn id="368" presetID="53" presetClass="entr" presetSubtype="16" fill="hold" nodeType="withEffect">
                                  <p:stCondLst>
                                    <p:cond delay="0"/>
                                  </p:stCondLst>
                                  <p:childTnLst>
                                    <p:set>
                                      <p:cBhvr>
                                        <p:cTn id="369" dur="1" fill="hold">
                                          <p:stCondLst>
                                            <p:cond delay="0"/>
                                          </p:stCondLst>
                                        </p:cTn>
                                        <p:tgtEl>
                                          <p:spTgt spid="158"/>
                                        </p:tgtEl>
                                        <p:attrNameLst>
                                          <p:attrName>style.visibility</p:attrName>
                                        </p:attrNameLst>
                                      </p:cBhvr>
                                      <p:to>
                                        <p:strVal val="visible"/>
                                      </p:to>
                                    </p:set>
                                    <p:anim calcmode="lin" valueType="num">
                                      <p:cBhvr>
                                        <p:cTn id="370" dur="500" fill="hold"/>
                                        <p:tgtEl>
                                          <p:spTgt spid="158"/>
                                        </p:tgtEl>
                                        <p:attrNameLst>
                                          <p:attrName>ppt_w</p:attrName>
                                        </p:attrNameLst>
                                      </p:cBhvr>
                                      <p:tavLst>
                                        <p:tav tm="0">
                                          <p:val>
                                            <p:fltVal val="0"/>
                                          </p:val>
                                        </p:tav>
                                        <p:tav tm="100000">
                                          <p:val>
                                            <p:strVal val="#ppt_w"/>
                                          </p:val>
                                        </p:tav>
                                      </p:tavLst>
                                    </p:anim>
                                    <p:anim calcmode="lin" valueType="num">
                                      <p:cBhvr>
                                        <p:cTn id="371" dur="500" fill="hold"/>
                                        <p:tgtEl>
                                          <p:spTgt spid="158"/>
                                        </p:tgtEl>
                                        <p:attrNameLst>
                                          <p:attrName>ppt_h</p:attrName>
                                        </p:attrNameLst>
                                      </p:cBhvr>
                                      <p:tavLst>
                                        <p:tav tm="0">
                                          <p:val>
                                            <p:fltVal val="0"/>
                                          </p:val>
                                        </p:tav>
                                        <p:tav tm="100000">
                                          <p:val>
                                            <p:strVal val="#ppt_h"/>
                                          </p:val>
                                        </p:tav>
                                      </p:tavLst>
                                    </p:anim>
                                    <p:animEffect transition="in" filter="fade">
                                      <p:cBhvr>
                                        <p:cTn id="372" dur="500"/>
                                        <p:tgtEl>
                                          <p:spTgt spid="158"/>
                                        </p:tgtEl>
                                      </p:cBhvr>
                                    </p:animEffect>
                                  </p:childTnLst>
                                </p:cTn>
                              </p:par>
                              <p:par>
                                <p:cTn id="373" presetID="26" presetClass="emph" presetSubtype="0" fill="hold" nodeType="withEffect">
                                  <p:stCondLst>
                                    <p:cond delay="500"/>
                                  </p:stCondLst>
                                  <p:childTnLst>
                                    <p:animEffect transition="out" filter="fade">
                                      <p:cBhvr>
                                        <p:cTn id="374" dur="500" tmFilter="0, 0; .2, .5; .8, .5; 1, 0"/>
                                        <p:tgtEl>
                                          <p:spTgt spid="158"/>
                                        </p:tgtEl>
                                      </p:cBhvr>
                                    </p:animEffect>
                                    <p:animScale>
                                      <p:cBhvr>
                                        <p:cTn id="375" dur="250" autoRev="1" fill="hold"/>
                                        <p:tgtEl>
                                          <p:spTgt spid="158"/>
                                        </p:tgtEl>
                                      </p:cBhvr>
                                      <p:by x="105000" y="105000"/>
                                    </p:animScale>
                                  </p:childTnLst>
                                </p:cTn>
                              </p:par>
                              <p:par>
                                <p:cTn id="376" presetID="53" presetClass="entr" presetSubtype="16" fill="hold" grpId="0" nodeType="withEffect">
                                  <p:stCondLst>
                                    <p:cond delay="0"/>
                                  </p:stCondLst>
                                  <p:childTnLst>
                                    <p:set>
                                      <p:cBhvr>
                                        <p:cTn id="377" dur="1" fill="hold">
                                          <p:stCondLst>
                                            <p:cond delay="0"/>
                                          </p:stCondLst>
                                        </p:cTn>
                                        <p:tgtEl>
                                          <p:spTgt spid="158"/>
                                        </p:tgtEl>
                                        <p:attrNameLst>
                                          <p:attrName>style.visibility</p:attrName>
                                        </p:attrNameLst>
                                      </p:cBhvr>
                                      <p:to>
                                        <p:strVal val="visible"/>
                                      </p:to>
                                    </p:set>
                                    <p:anim calcmode="lin" valueType="num">
                                      <p:cBhvr>
                                        <p:cTn id="378" dur="500" fill="hold"/>
                                        <p:tgtEl>
                                          <p:spTgt spid="158"/>
                                        </p:tgtEl>
                                        <p:attrNameLst>
                                          <p:attrName>ppt_w</p:attrName>
                                        </p:attrNameLst>
                                      </p:cBhvr>
                                      <p:tavLst>
                                        <p:tav tm="0">
                                          <p:val>
                                            <p:fltVal val="0"/>
                                          </p:val>
                                        </p:tav>
                                        <p:tav tm="100000">
                                          <p:val>
                                            <p:strVal val="#ppt_w"/>
                                          </p:val>
                                        </p:tav>
                                      </p:tavLst>
                                    </p:anim>
                                    <p:anim calcmode="lin" valueType="num">
                                      <p:cBhvr>
                                        <p:cTn id="379" dur="500" fill="hold"/>
                                        <p:tgtEl>
                                          <p:spTgt spid="158"/>
                                        </p:tgtEl>
                                        <p:attrNameLst>
                                          <p:attrName>ppt_h</p:attrName>
                                        </p:attrNameLst>
                                      </p:cBhvr>
                                      <p:tavLst>
                                        <p:tav tm="0">
                                          <p:val>
                                            <p:fltVal val="0"/>
                                          </p:val>
                                        </p:tav>
                                        <p:tav tm="100000">
                                          <p:val>
                                            <p:strVal val="#ppt_h"/>
                                          </p:val>
                                        </p:tav>
                                      </p:tavLst>
                                    </p:anim>
                                    <p:animEffect transition="in" filter="fade">
                                      <p:cBhvr>
                                        <p:cTn id="380" dur="500"/>
                                        <p:tgtEl>
                                          <p:spTgt spid="158"/>
                                        </p:tgtEl>
                                      </p:cBhvr>
                                    </p:animEffect>
                                  </p:childTnLst>
                                  <p:subTnLst>
                                    <p:audio>
                                      <p:cMediaNode>
                                        <p:cTn display="0" masterRel="sameClick">
                                          <p:stCondLst>
                                            <p:cond evt="begin" delay="0">
                                              <p:tn val="376"/>
                                            </p:cond>
                                          </p:stCondLst>
                                          <p:endCondLst>
                                            <p:cond evt="onStopAudio" delay="0">
                                              <p:tgtEl>
                                                <p:sldTgt/>
                                              </p:tgtEl>
                                            </p:cond>
                                          </p:endCondLst>
                                        </p:cTn>
                                        <p:tgtEl>
                                          <p:sndTgt r:embed="rId3" name="Bling.wav"/>
                                        </p:tgtEl>
                                      </p:cMediaNode>
                                    </p:audio>
                                  </p:subTnLst>
                                </p:cTn>
                              </p:par>
                              <p:par>
                                <p:cTn id="381" presetID="26" presetClass="emph" presetSubtype="0" fill="hold" grpId="1" nodeType="withEffect">
                                  <p:stCondLst>
                                    <p:cond delay="500"/>
                                  </p:stCondLst>
                                  <p:childTnLst>
                                    <p:animEffect transition="out" filter="fade">
                                      <p:cBhvr>
                                        <p:cTn id="382" dur="500" tmFilter="0, 0; .2, .5; .8, .5; 1, 0"/>
                                        <p:tgtEl>
                                          <p:spTgt spid="158"/>
                                        </p:tgtEl>
                                      </p:cBhvr>
                                    </p:animEffect>
                                    <p:animScale>
                                      <p:cBhvr>
                                        <p:cTn id="383" dur="250" autoRev="1" fill="hold"/>
                                        <p:tgtEl>
                                          <p:spTgt spid="158"/>
                                        </p:tgtEl>
                                      </p:cBhvr>
                                      <p:by x="105000" y="105000"/>
                                    </p:animScale>
                                  </p:childTnLst>
                                </p:cTn>
                              </p:par>
                              <p:par>
                                <p:cTn id="384" presetID="53" presetClass="entr" presetSubtype="16" fill="hold" nodeType="withEffect">
                                  <p:stCondLst>
                                    <p:cond delay="0"/>
                                  </p:stCondLst>
                                  <p:childTnLst>
                                    <p:set>
                                      <p:cBhvr>
                                        <p:cTn id="385" dur="1" fill="hold">
                                          <p:stCondLst>
                                            <p:cond delay="0"/>
                                          </p:stCondLst>
                                        </p:cTn>
                                        <p:tgtEl>
                                          <p:spTgt spid="118"/>
                                        </p:tgtEl>
                                        <p:attrNameLst>
                                          <p:attrName>style.visibility</p:attrName>
                                        </p:attrNameLst>
                                      </p:cBhvr>
                                      <p:to>
                                        <p:strVal val="visible"/>
                                      </p:to>
                                    </p:set>
                                    <p:anim calcmode="lin" valueType="num">
                                      <p:cBhvr>
                                        <p:cTn id="386" dur="500" fill="hold"/>
                                        <p:tgtEl>
                                          <p:spTgt spid="118"/>
                                        </p:tgtEl>
                                        <p:attrNameLst>
                                          <p:attrName>ppt_w</p:attrName>
                                        </p:attrNameLst>
                                      </p:cBhvr>
                                      <p:tavLst>
                                        <p:tav tm="0">
                                          <p:val>
                                            <p:fltVal val="0"/>
                                          </p:val>
                                        </p:tav>
                                        <p:tav tm="100000">
                                          <p:val>
                                            <p:strVal val="#ppt_w"/>
                                          </p:val>
                                        </p:tav>
                                      </p:tavLst>
                                    </p:anim>
                                    <p:anim calcmode="lin" valueType="num">
                                      <p:cBhvr>
                                        <p:cTn id="387" dur="500" fill="hold"/>
                                        <p:tgtEl>
                                          <p:spTgt spid="118"/>
                                        </p:tgtEl>
                                        <p:attrNameLst>
                                          <p:attrName>ppt_h</p:attrName>
                                        </p:attrNameLst>
                                      </p:cBhvr>
                                      <p:tavLst>
                                        <p:tav tm="0">
                                          <p:val>
                                            <p:fltVal val="0"/>
                                          </p:val>
                                        </p:tav>
                                        <p:tav tm="100000">
                                          <p:val>
                                            <p:strVal val="#ppt_h"/>
                                          </p:val>
                                        </p:tav>
                                      </p:tavLst>
                                    </p:anim>
                                    <p:animEffect transition="in" filter="fade">
                                      <p:cBhvr>
                                        <p:cTn id="388" dur="500"/>
                                        <p:tgtEl>
                                          <p:spTgt spid="118"/>
                                        </p:tgtEl>
                                      </p:cBhvr>
                                    </p:animEffect>
                                  </p:childTnLst>
                                </p:cTn>
                              </p:par>
                              <p:par>
                                <p:cTn id="389" presetID="26" presetClass="emph" presetSubtype="0" fill="hold" nodeType="withEffect">
                                  <p:stCondLst>
                                    <p:cond delay="500"/>
                                  </p:stCondLst>
                                  <p:childTnLst>
                                    <p:animEffect transition="out" filter="fade">
                                      <p:cBhvr>
                                        <p:cTn id="390" dur="500" tmFilter="0, 0; .2, .5; .8, .5; 1, 0"/>
                                        <p:tgtEl>
                                          <p:spTgt spid="118"/>
                                        </p:tgtEl>
                                      </p:cBhvr>
                                    </p:animEffect>
                                    <p:animScale>
                                      <p:cBhvr>
                                        <p:cTn id="391" dur="250" autoRev="1" fill="hold"/>
                                        <p:tgtEl>
                                          <p:spTgt spid="118"/>
                                        </p:tgtEl>
                                      </p:cBhvr>
                                      <p:by x="105000" y="105000"/>
                                    </p:animScale>
                                  </p:childTnLst>
                                </p:cTn>
                              </p:par>
                              <p:par>
                                <p:cTn id="392" presetID="53" presetClass="entr" presetSubtype="16" fill="hold" nodeType="withEffect">
                                  <p:stCondLst>
                                    <p:cond delay="0"/>
                                  </p:stCondLst>
                                  <p:childTnLst>
                                    <p:set>
                                      <p:cBhvr>
                                        <p:cTn id="393" dur="1" fill="hold">
                                          <p:stCondLst>
                                            <p:cond delay="0"/>
                                          </p:stCondLst>
                                        </p:cTn>
                                        <p:tgtEl>
                                          <p:spTgt spid="118"/>
                                        </p:tgtEl>
                                        <p:attrNameLst>
                                          <p:attrName>style.visibility</p:attrName>
                                        </p:attrNameLst>
                                      </p:cBhvr>
                                      <p:to>
                                        <p:strVal val="visible"/>
                                      </p:to>
                                    </p:set>
                                    <p:anim calcmode="lin" valueType="num">
                                      <p:cBhvr>
                                        <p:cTn id="394" dur="500" fill="hold"/>
                                        <p:tgtEl>
                                          <p:spTgt spid="118"/>
                                        </p:tgtEl>
                                        <p:attrNameLst>
                                          <p:attrName>ppt_w</p:attrName>
                                        </p:attrNameLst>
                                      </p:cBhvr>
                                      <p:tavLst>
                                        <p:tav tm="0">
                                          <p:val>
                                            <p:fltVal val="0"/>
                                          </p:val>
                                        </p:tav>
                                        <p:tav tm="100000">
                                          <p:val>
                                            <p:strVal val="#ppt_w"/>
                                          </p:val>
                                        </p:tav>
                                      </p:tavLst>
                                    </p:anim>
                                    <p:anim calcmode="lin" valueType="num">
                                      <p:cBhvr>
                                        <p:cTn id="395" dur="500" fill="hold"/>
                                        <p:tgtEl>
                                          <p:spTgt spid="118"/>
                                        </p:tgtEl>
                                        <p:attrNameLst>
                                          <p:attrName>ppt_h</p:attrName>
                                        </p:attrNameLst>
                                      </p:cBhvr>
                                      <p:tavLst>
                                        <p:tav tm="0">
                                          <p:val>
                                            <p:fltVal val="0"/>
                                          </p:val>
                                        </p:tav>
                                        <p:tav tm="100000">
                                          <p:val>
                                            <p:strVal val="#ppt_h"/>
                                          </p:val>
                                        </p:tav>
                                      </p:tavLst>
                                    </p:anim>
                                    <p:animEffect transition="in" filter="fade">
                                      <p:cBhvr>
                                        <p:cTn id="396" dur="500"/>
                                        <p:tgtEl>
                                          <p:spTgt spid="118"/>
                                        </p:tgtEl>
                                      </p:cBhvr>
                                    </p:animEffect>
                                  </p:childTnLst>
                                </p:cTn>
                              </p:par>
                              <p:par>
                                <p:cTn id="397" presetID="26" presetClass="emph" presetSubtype="0" fill="hold" nodeType="withEffect">
                                  <p:stCondLst>
                                    <p:cond delay="500"/>
                                  </p:stCondLst>
                                  <p:childTnLst>
                                    <p:animEffect transition="out" filter="fade">
                                      <p:cBhvr>
                                        <p:cTn id="398" dur="500" tmFilter="0, 0; .2, .5; .8, .5; 1, 0"/>
                                        <p:tgtEl>
                                          <p:spTgt spid="118"/>
                                        </p:tgtEl>
                                      </p:cBhvr>
                                    </p:animEffect>
                                    <p:animScale>
                                      <p:cBhvr>
                                        <p:cTn id="399" dur="250" autoRev="1" fill="hold"/>
                                        <p:tgtEl>
                                          <p:spTgt spid="118"/>
                                        </p:tgtEl>
                                      </p:cBhvr>
                                      <p:by x="105000" y="105000"/>
                                    </p:animScale>
                                  </p:childTnLst>
                                </p:cTn>
                              </p:par>
                              <p:par>
                                <p:cTn id="400" presetID="53" presetClass="entr" presetSubtype="16" fill="hold" nodeType="withEffect">
                                  <p:stCondLst>
                                    <p:cond delay="0"/>
                                  </p:stCondLst>
                                  <p:childTnLst>
                                    <p:set>
                                      <p:cBhvr>
                                        <p:cTn id="401" dur="1" fill="hold">
                                          <p:stCondLst>
                                            <p:cond delay="0"/>
                                          </p:stCondLst>
                                        </p:cTn>
                                        <p:tgtEl>
                                          <p:spTgt spid="162"/>
                                        </p:tgtEl>
                                        <p:attrNameLst>
                                          <p:attrName>style.visibility</p:attrName>
                                        </p:attrNameLst>
                                      </p:cBhvr>
                                      <p:to>
                                        <p:strVal val="visible"/>
                                      </p:to>
                                    </p:set>
                                    <p:anim calcmode="lin" valueType="num">
                                      <p:cBhvr>
                                        <p:cTn id="402" dur="500" fill="hold"/>
                                        <p:tgtEl>
                                          <p:spTgt spid="162"/>
                                        </p:tgtEl>
                                        <p:attrNameLst>
                                          <p:attrName>ppt_w</p:attrName>
                                        </p:attrNameLst>
                                      </p:cBhvr>
                                      <p:tavLst>
                                        <p:tav tm="0">
                                          <p:val>
                                            <p:fltVal val="0"/>
                                          </p:val>
                                        </p:tav>
                                        <p:tav tm="100000">
                                          <p:val>
                                            <p:strVal val="#ppt_w"/>
                                          </p:val>
                                        </p:tav>
                                      </p:tavLst>
                                    </p:anim>
                                    <p:anim calcmode="lin" valueType="num">
                                      <p:cBhvr>
                                        <p:cTn id="403" dur="500" fill="hold"/>
                                        <p:tgtEl>
                                          <p:spTgt spid="162"/>
                                        </p:tgtEl>
                                        <p:attrNameLst>
                                          <p:attrName>ppt_h</p:attrName>
                                        </p:attrNameLst>
                                      </p:cBhvr>
                                      <p:tavLst>
                                        <p:tav tm="0">
                                          <p:val>
                                            <p:fltVal val="0"/>
                                          </p:val>
                                        </p:tav>
                                        <p:tav tm="100000">
                                          <p:val>
                                            <p:strVal val="#ppt_h"/>
                                          </p:val>
                                        </p:tav>
                                      </p:tavLst>
                                    </p:anim>
                                    <p:animEffect transition="in" filter="fade">
                                      <p:cBhvr>
                                        <p:cTn id="404" dur="500"/>
                                        <p:tgtEl>
                                          <p:spTgt spid="162"/>
                                        </p:tgtEl>
                                      </p:cBhvr>
                                    </p:animEffect>
                                  </p:childTnLst>
                                </p:cTn>
                              </p:par>
                              <p:par>
                                <p:cTn id="405" presetID="26" presetClass="emph" presetSubtype="0" fill="hold" nodeType="withEffect">
                                  <p:stCondLst>
                                    <p:cond delay="500"/>
                                  </p:stCondLst>
                                  <p:childTnLst>
                                    <p:animEffect transition="out" filter="fade">
                                      <p:cBhvr>
                                        <p:cTn id="406" dur="500" tmFilter="0, 0; .2, .5; .8, .5; 1, 0"/>
                                        <p:tgtEl>
                                          <p:spTgt spid="162"/>
                                        </p:tgtEl>
                                      </p:cBhvr>
                                    </p:animEffect>
                                    <p:animScale>
                                      <p:cBhvr>
                                        <p:cTn id="407" dur="250" autoRev="1" fill="hold"/>
                                        <p:tgtEl>
                                          <p:spTgt spid="162"/>
                                        </p:tgtEl>
                                      </p:cBhvr>
                                      <p:by x="105000" y="105000"/>
                                    </p:animScale>
                                  </p:childTnLst>
                                </p:cTn>
                              </p:par>
                              <p:par>
                                <p:cTn id="408" presetID="53" presetClass="entr" presetSubtype="16" fill="hold" nodeType="withEffect">
                                  <p:stCondLst>
                                    <p:cond delay="0"/>
                                  </p:stCondLst>
                                  <p:childTnLst>
                                    <p:set>
                                      <p:cBhvr>
                                        <p:cTn id="409" dur="1" fill="hold">
                                          <p:stCondLst>
                                            <p:cond delay="0"/>
                                          </p:stCondLst>
                                        </p:cTn>
                                        <p:tgtEl>
                                          <p:spTgt spid="162"/>
                                        </p:tgtEl>
                                        <p:attrNameLst>
                                          <p:attrName>style.visibility</p:attrName>
                                        </p:attrNameLst>
                                      </p:cBhvr>
                                      <p:to>
                                        <p:strVal val="visible"/>
                                      </p:to>
                                    </p:set>
                                    <p:anim calcmode="lin" valueType="num">
                                      <p:cBhvr>
                                        <p:cTn id="410" dur="500" fill="hold"/>
                                        <p:tgtEl>
                                          <p:spTgt spid="162"/>
                                        </p:tgtEl>
                                        <p:attrNameLst>
                                          <p:attrName>ppt_w</p:attrName>
                                        </p:attrNameLst>
                                      </p:cBhvr>
                                      <p:tavLst>
                                        <p:tav tm="0">
                                          <p:val>
                                            <p:fltVal val="0"/>
                                          </p:val>
                                        </p:tav>
                                        <p:tav tm="100000">
                                          <p:val>
                                            <p:strVal val="#ppt_w"/>
                                          </p:val>
                                        </p:tav>
                                      </p:tavLst>
                                    </p:anim>
                                    <p:anim calcmode="lin" valueType="num">
                                      <p:cBhvr>
                                        <p:cTn id="411" dur="500" fill="hold"/>
                                        <p:tgtEl>
                                          <p:spTgt spid="162"/>
                                        </p:tgtEl>
                                        <p:attrNameLst>
                                          <p:attrName>ppt_h</p:attrName>
                                        </p:attrNameLst>
                                      </p:cBhvr>
                                      <p:tavLst>
                                        <p:tav tm="0">
                                          <p:val>
                                            <p:fltVal val="0"/>
                                          </p:val>
                                        </p:tav>
                                        <p:tav tm="100000">
                                          <p:val>
                                            <p:strVal val="#ppt_h"/>
                                          </p:val>
                                        </p:tav>
                                      </p:tavLst>
                                    </p:anim>
                                    <p:animEffect transition="in" filter="fade">
                                      <p:cBhvr>
                                        <p:cTn id="412" dur="500"/>
                                        <p:tgtEl>
                                          <p:spTgt spid="162"/>
                                        </p:tgtEl>
                                      </p:cBhvr>
                                    </p:animEffect>
                                  </p:childTnLst>
                                </p:cTn>
                              </p:par>
                              <p:par>
                                <p:cTn id="413" presetID="26" presetClass="emph" presetSubtype="0" fill="hold" nodeType="withEffect">
                                  <p:stCondLst>
                                    <p:cond delay="500"/>
                                  </p:stCondLst>
                                  <p:childTnLst>
                                    <p:animEffect transition="out" filter="fade">
                                      <p:cBhvr>
                                        <p:cTn id="414" dur="500" tmFilter="0, 0; .2, .5; .8, .5; 1, 0"/>
                                        <p:tgtEl>
                                          <p:spTgt spid="162"/>
                                        </p:tgtEl>
                                      </p:cBhvr>
                                    </p:animEffect>
                                    <p:animScale>
                                      <p:cBhvr>
                                        <p:cTn id="415" dur="250" autoRev="1" fill="hold"/>
                                        <p:tgtEl>
                                          <p:spTgt spid="162"/>
                                        </p:tgtEl>
                                      </p:cBhvr>
                                      <p:by x="105000" y="105000"/>
                                    </p:animScale>
                                  </p:childTnLst>
                                </p:cTn>
                              </p:par>
                              <p:par>
                                <p:cTn id="416" presetID="53" presetClass="entr" presetSubtype="16" fill="hold" nodeType="withEffect">
                                  <p:stCondLst>
                                    <p:cond delay="0"/>
                                  </p:stCondLst>
                                  <p:childTnLst>
                                    <p:set>
                                      <p:cBhvr>
                                        <p:cTn id="417" dur="1" fill="hold">
                                          <p:stCondLst>
                                            <p:cond delay="0"/>
                                          </p:stCondLst>
                                        </p:cTn>
                                        <p:tgtEl>
                                          <p:spTgt spid="162"/>
                                        </p:tgtEl>
                                        <p:attrNameLst>
                                          <p:attrName>style.visibility</p:attrName>
                                        </p:attrNameLst>
                                      </p:cBhvr>
                                      <p:to>
                                        <p:strVal val="visible"/>
                                      </p:to>
                                    </p:set>
                                    <p:anim calcmode="lin" valueType="num">
                                      <p:cBhvr>
                                        <p:cTn id="418" dur="500" fill="hold"/>
                                        <p:tgtEl>
                                          <p:spTgt spid="162"/>
                                        </p:tgtEl>
                                        <p:attrNameLst>
                                          <p:attrName>ppt_w</p:attrName>
                                        </p:attrNameLst>
                                      </p:cBhvr>
                                      <p:tavLst>
                                        <p:tav tm="0">
                                          <p:val>
                                            <p:fltVal val="0"/>
                                          </p:val>
                                        </p:tav>
                                        <p:tav tm="100000">
                                          <p:val>
                                            <p:strVal val="#ppt_w"/>
                                          </p:val>
                                        </p:tav>
                                      </p:tavLst>
                                    </p:anim>
                                    <p:anim calcmode="lin" valueType="num">
                                      <p:cBhvr>
                                        <p:cTn id="419" dur="500" fill="hold"/>
                                        <p:tgtEl>
                                          <p:spTgt spid="162"/>
                                        </p:tgtEl>
                                        <p:attrNameLst>
                                          <p:attrName>ppt_h</p:attrName>
                                        </p:attrNameLst>
                                      </p:cBhvr>
                                      <p:tavLst>
                                        <p:tav tm="0">
                                          <p:val>
                                            <p:fltVal val="0"/>
                                          </p:val>
                                        </p:tav>
                                        <p:tav tm="100000">
                                          <p:val>
                                            <p:strVal val="#ppt_h"/>
                                          </p:val>
                                        </p:tav>
                                      </p:tavLst>
                                    </p:anim>
                                    <p:animEffect transition="in" filter="fade">
                                      <p:cBhvr>
                                        <p:cTn id="420" dur="500"/>
                                        <p:tgtEl>
                                          <p:spTgt spid="162"/>
                                        </p:tgtEl>
                                      </p:cBhvr>
                                    </p:animEffect>
                                  </p:childTnLst>
                                </p:cTn>
                              </p:par>
                              <p:par>
                                <p:cTn id="421" presetID="26" presetClass="emph" presetSubtype="0" fill="hold" nodeType="withEffect">
                                  <p:stCondLst>
                                    <p:cond delay="500"/>
                                  </p:stCondLst>
                                  <p:childTnLst>
                                    <p:animEffect transition="out" filter="fade">
                                      <p:cBhvr>
                                        <p:cTn id="422" dur="500" tmFilter="0, 0; .2, .5; .8, .5; 1, 0"/>
                                        <p:tgtEl>
                                          <p:spTgt spid="162"/>
                                        </p:tgtEl>
                                      </p:cBhvr>
                                    </p:animEffect>
                                    <p:animScale>
                                      <p:cBhvr>
                                        <p:cTn id="423" dur="250" autoRev="1" fill="hold"/>
                                        <p:tgtEl>
                                          <p:spTgt spid="162"/>
                                        </p:tgtEl>
                                      </p:cBhvr>
                                      <p:by x="105000" y="105000"/>
                                    </p:animScale>
                                  </p:childTnLst>
                                </p:cTn>
                              </p:par>
                              <p:par>
                                <p:cTn id="424" presetID="53" presetClass="entr" presetSubtype="16" fill="hold" nodeType="withEffect">
                                  <p:stCondLst>
                                    <p:cond delay="0"/>
                                  </p:stCondLst>
                                  <p:childTnLst>
                                    <p:set>
                                      <p:cBhvr>
                                        <p:cTn id="425" dur="1" fill="hold">
                                          <p:stCondLst>
                                            <p:cond delay="0"/>
                                          </p:stCondLst>
                                        </p:cTn>
                                        <p:tgtEl>
                                          <p:spTgt spid="162"/>
                                        </p:tgtEl>
                                        <p:attrNameLst>
                                          <p:attrName>style.visibility</p:attrName>
                                        </p:attrNameLst>
                                      </p:cBhvr>
                                      <p:to>
                                        <p:strVal val="visible"/>
                                      </p:to>
                                    </p:set>
                                    <p:anim calcmode="lin" valueType="num">
                                      <p:cBhvr>
                                        <p:cTn id="426" dur="500" fill="hold"/>
                                        <p:tgtEl>
                                          <p:spTgt spid="162"/>
                                        </p:tgtEl>
                                        <p:attrNameLst>
                                          <p:attrName>ppt_w</p:attrName>
                                        </p:attrNameLst>
                                      </p:cBhvr>
                                      <p:tavLst>
                                        <p:tav tm="0">
                                          <p:val>
                                            <p:fltVal val="0"/>
                                          </p:val>
                                        </p:tav>
                                        <p:tav tm="100000">
                                          <p:val>
                                            <p:strVal val="#ppt_w"/>
                                          </p:val>
                                        </p:tav>
                                      </p:tavLst>
                                    </p:anim>
                                    <p:anim calcmode="lin" valueType="num">
                                      <p:cBhvr>
                                        <p:cTn id="427" dur="500" fill="hold"/>
                                        <p:tgtEl>
                                          <p:spTgt spid="162"/>
                                        </p:tgtEl>
                                        <p:attrNameLst>
                                          <p:attrName>ppt_h</p:attrName>
                                        </p:attrNameLst>
                                      </p:cBhvr>
                                      <p:tavLst>
                                        <p:tav tm="0">
                                          <p:val>
                                            <p:fltVal val="0"/>
                                          </p:val>
                                        </p:tav>
                                        <p:tav tm="100000">
                                          <p:val>
                                            <p:strVal val="#ppt_h"/>
                                          </p:val>
                                        </p:tav>
                                      </p:tavLst>
                                    </p:anim>
                                    <p:animEffect transition="in" filter="fade">
                                      <p:cBhvr>
                                        <p:cTn id="428" dur="500"/>
                                        <p:tgtEl>
                                          <p:spTgt spid="162"/>
                                        </p:tgtEl>
                                      </p:cBhvr>
                                    </p:animEffect>
                                  </p:childTnLst>
                                </p:cTn>
                              </p:par>
                              <p:par>
                                <p:cTn id="429" presetID="26" presetClass="emph" presetSubtype="0" fill="hold" nodeType="withEffect">
                                  <p:stCondLst>
                                    <p:cond delay="500"/>
                                  </p:stCondLst>
                                  <p:childTnLst>
                                    <p:animEffect transition="out" filter="fade">
                                      <p:cBhvr>
                                        <p:cTn id="430" dur="500" tmFilter="0, 0; .2, .5; .8, .5; 1, 0"/>
                                        <p:tgtEl>
                                          <p:spTgt spid="162"/>
                                        </p:tgtEl>
                                      </p:cBhvr>
                                    </p:animEffect>
                                    <p:animScale>
                                      <p:cBhvr>
                                        <p:cTn id="431" dur="250" autoRev="1" fill="hold"/>
                                        <p:tgtEl>
                                          <p:spTgt spid="162"/>
                                        </p:tgtEl>
                                      </p:cBhvr>
                                      <p:by x="105000" y="105000"/>
                                    </p:animScale>
                                  </p:childTnLst>
                                </p:cTn>
                              </p:par>
                              <p:par>
                                <p:cTn id="432" presetID="53" presetClass="entr" presetSubtype="16" fill="hold" nodeType="withEffect">
                                  <p:stCondLst>
                                    <p:cond delay="0"/>
                                  </p:stCondLst>
                                  <p:childTnLst>
                                    <p:set>
                                      <p:cBhvr>
                                        <p:cTn id="433" dur="1" fill="hold">
                                          <p:stCondLst>
                                            <p:cond delay="0"/>
                                          </p:stCondLst>
                                        </p:cTn>
                                        <p:tgtEl>
                                          <p:spTgt spid="118"/>
                                        </p:tgtEl>
                                        <p:attrNameLst>
                                          <p:attrName>style.visibility</p:attrName>
                                        </p:attrNameLst>
                                      </p:cBhvr>
                                      <p:to>
                                        <p:strVal val="visible"/>
                                      </p:to>
                                    </p:set>
                                    <p:anim calcmode="lin" valueType="num">
                                      <p:cBhvr>
                                        <p:cTn id="434" dur="500" fill="hold"/>
                                        <p:tgtEl>
                                          <p:spTgt spid="118"/>
                                        </p:tgtEl>
                                        <p:attrNameLst>
                                          <p:attrName>ppt_w</p:attrName>
                                        </p:attrNameLst>
                                      </p:cBhvr>
                                      <p:tavLst>
                                        <p:tav tm="0">
                                          <p:val>
                                            <p:fltVal val="0"/>
                                          </p:val>
                                        </p:tav>
                                        <p:tav tm="100000">
                                          <p:val>
                                            <p:strVal val="#ppt_w"/>
                                          </p:val>
                                        </p:tav>
                                      </p:tavLst>
                                    </p:anim>
                                    <p:anim calcmode="lin" valueType="num">
                                      <p:cBhvr>
                                        <p:cTn id="435" dur="500" fill="hold"/>
                                        <p:tgtEl>
                                          <p:spTgt spid="118"/>
                                        </p:tgtEl>
                                        <p:attrNameLst>
                                          <p:attrName>ppt_h</p:attrName>
                                        </p:attrNameLst>
                                      </p:cBhvr>
                                      <p:tavLst>
                                        <p:tav tm="0">
                                          <p:val>
                                            <p:fltVal val="0"/>
                                          </p:val>
                                        </p:tav>
                                        <p:tav tm="100000">
                                          <p:val>
                                            <p:strVal val="#ppt_h"/>
                                          </p:val>
                                        </p:tav>
                                      </p:tavLst>
                                    </p:anim>
                                    <p:animEffect transition="in" filter="fade">
                                      <p:cBhvr>
                                        <p:cTn id="436" dur="500"/>
                                        <p:tgtEl>
                                          <p:spTgt spid="118"/>
                                        </p:tgtEl>
                                      </p:cBhvr>
                                    </p:animEffect>
                                  </p:childTnLst>
                                </p:cTn>
                              </p:par>
                              <p:par>
                                <p:cTn id="437" presetID="26" presetClass="emph" presetSubtype="0" fill="hold" nodeType="withEffect">
                                  <p:stCondLst>
                                    <p:cond delay="500"/>
                                  </p:stCondLst>
                                  <p:childTnLst>
                                    <p:animEffect transition="out" filter="fade">
                                      <p:cBhvr>
                                        <p:cTn id="438" dur="500" tmFilter="0, 0; .2, .5; .8, .5; 1, 0"/>
                                        <p:tgtEl>
                                          <p:spTgt spid="118"/>
                                        </p:tgtEl>
                                      </p:cBhvr>
                                    </p:animEffect>
                                    <p:animScale>
                                      <p:cBhvr>
                                        <p:cTn id="439" dur="250" autoRev="1" fill="hold"/>
                                        <p:tgtEl>
                                          <p:spTgt spid="118"/>
                                        </p:tgtEl>
                                      </p:cBhvr>
                                      <p:by x="105000" y="105000"/>
                                    </p:animScale>
                                  </p:childTnLst>
                                </p:cTn>
                              </p:par>
                              <p:par>
                                <p:cTn id="440" presetID="53" presetClass="entr" presetSubtype="16" fill="hold" nodeType="withEffect">
                                  <p:stCondLst>
                                    <p:cond delay="0"/>
                                  </p:stCondLst>
                                  <p:childTnLst>
                                    <p:set>
                                      <p:cBhvr>
                                        <p:cTn id="441" dur="1" fill="hold">
                                          <p:stCondLst>
                                            <p:cond delay="0"/>
                                          </p:stCondLst>
                                        </p:cTn>
                                        <p:tgtEl>
                                          <p:spTgt spid="118"/>
                                        </p:tgtEl>
                                        <p:attrNameLst>
                                          <p:attrName>style.visibility</p:attrName>
                                        </p:attrNameLst>
                                      </p:cBhvr>
                                      <p:to>
                                        <p:strVal val="visible"/>
                                      </p:to>
                                    </p:set>
                                    <p:anim calcmode="lin" valueType="num">
                                      <p:cBhvr>
                                        <p:cTn id="442" dur="500" fill="hold"/>
                                        <p:tgtEl>
                                          <p:spTgt spid="118"/>
                                        </p:tgtEl>
                                        <p:attrNameLst>
                                          <p:attrName>ppt_w</p:attrName>
                                        </p:attrNameLst>
                                      </p:cBhvr>
                                      <p:tavLst>
                                        <p:tav tm="0">
                                          <p:val>
                                            <p:fltVal val="0"/>
                                          </p:val>
                                        </p:tav>
                                        <p:tav tm="100000">
                                          <p:val>
                                            <p:strVal val="#ppt_w"/>
                                          </p:val>
                                        </p:tav>
                                      </p:tavLst>
                                    </p:anim>
                                    <p:anim calcmode="lin" valueType="num">
                                      <p:cBhvr>
                                        <p:cTn id="443" dur="500" fill="hold"/>
                                        <p:tgtEl>
                                          <p:spTgt spid="118"/>
                                        </p:tgtEl>
                                        <p:attrNameLst>
                                          <p:attrName>ppt_h</p:attrName>
                                        </p:attrNameLst>
                                      </p:cBhvr>
                                      <p:tavLst>
                                        <p:tav tm="0">
                                          <p:val>
                                            <p:fltVal val="0"/>
                                          </p:val>
                                        </p:tav>
                                        <p:tav tm="100000">
                                          <p:val>
                                            <p:strVal val="#ppt_h"/>
                                          </p:val>
                                        </p:tav>
                                      </p:tavLst>
                                    </p:anim>
                                    <p:animEffect transition="in" filter="fade">
                                      <p:cBhvr>
                                        <p:cTn id="444" dur="500"/>
                                        <p:tgtEl>
                                          <p:spTgt spid="118"/>
                                        </p:tgtEl>
                                      </p:cBhvr>
                                    </p:animEffect>
                                  </p:childTnLst>
                                </p:cTn>
                              </p:par>
                              <p:par>
                                <p:cTn id="445" presetID="26" presetClass="emph" presetSubtype="0" fill="hold" nodeType="withEffect">
                                  <p:stCondLst>
                                    <p:cond delay="500"/>
                                  </p:stCondLst>
                                  <p:childTnLst>
                                    <p:animEffect transition="out" filter="fade">
                                      <p:cBhvr>
                                        <p:cTn id="446" dur="500" tmFilter="0, 0; .2, .5; .8, .5; 1, 0"/>
                                        <p:tgtEl>
                                          <p:spTgt spid="118"/>
                                        </p:tgtEl>
                                      </p:cBhvr>
                                    </p:animEffect>
                                    <p:animScale>
                                      <p:cBhvr>
                                        <p:cTn id="447" dur="250" autoRev="1" fill="hold"/>
                                        <p:tgtEl>
                                          <p:spTgt spid="118"/>
                                        </p:tgtEl>
                                      </p:cBhvr>
                                      <p:by x="105000" y="105000"/>
                                    </p:animScale>
                                  </p:childTnLst>
                                </p:cTn>
                              </p:par>
                              <p:par>
                                <p:cTn id="448" presetID="53" presetClass="entr" presetSubtype="16" fill="hold" nodeType="withEffect">
                                  <p:stCondLst>
                                    <p:cond delay="0"/>
                                  </p:stCondLst>
                                  <p:childTnLst>
                                    <p:set>
                                      <p:cBhvr>
                                        <p:cTn id="449" dur="1" fill="hold">
                                          <p:stCondLst>
                                            <p:cond delay="0"/>
                                          </p:stCondLst>
                                        </p:cTn>
                                        <p:tgtEl>
                                          <p:spTgt spid="162"/>
                                        </p:tgtEl>
                                        <p:attrNameLst>
                                          <p:attrName>style.visibility</p:attrName>
                                        </p:attrNameLst>
                                      </p:cBhvr>
                                      <p:to>
                                        <p:strVal val="visible"/>
                                      </p:to>
                                    </p:set>
                                    <p:anim calcmode="lin" valueType="num">
                                      <p:cBhvr>
                                        <p:cTn id="450" dur="500" fill="hold"/>
                                        <p:tgtEl>
                                          <p:spTgt spid="162"/>
                                        </p:tgtEl>
                                        <p:attrNameLst>
                                          <p:attrName>ppt_w</p:attrName>
                                        </p:attrNameLst>
                                      </p:cBhvr>
                                      <p:tavLst>
                                        <p:tav tm="0">
                                          <p:val>
                                            <p:fltVal val="0"/>
                                          </p:val>
                                        </p:tav>
                                        <p:tav tm="100000">
                                          <p:val>
                                            <p:strVal val="#ppt_w"/>
                                          </p:val>
                                        </p:tav>
                                      </p:tavLst>
                                    </p:anim>
                                    <p:anim calcmode="lin" valueType="num">
                                      <p:cBhvr>
                                        <p:cTn id="451" dur="500" fill="hold"/>
                                        <p:tgtEl>
                                          <p:spTgt spid="162"/>
                                        </p:tgtEl>
                                        <p:attrNameLst>
                                          <p:attrName>ppt_h</p:attrName>
                                        </p:attrNameLst>
                                      </p:cBhvr>
                                      <p:tavLst>
                                        <p:tav tm="0">
                                          <p:val>
                                            <p:fltVal val="0"/>
                                          </p:val>
                                        </p:tav>
                                        <p:tav tm="100000">
                                          <p:val>
                                            <p:strVal val="#ppt_h"/>
                                          </p:val>
                                        </p:tav>
                                      </p:tavLst>
                                    </p:anim>
                                    <p:animEffect transition="in" filter="fade">
                                      <p:cBhvr>
                                        <p:cTn id="452" dur="500"/>
                                        <p:tgtEl>
                                          <p:spTgt spid="162"/>
                                        </p:tgtEl>
                                      </p:cBhvr>
                                    </p:animEffect>
                                  </p:childTnLst>
                                </p:cTn>
                              </p:par>
                              <p:par>
                                <p:cTn id="453" presetID="26" presetClass="emph" presetSubtype="0" fill="hold" nodeType="withEffect">
                                  <p:stCondLst>
                                    <p:cond delay="500"/>
                                  </p:stCondLst>
                                  <p:childTnLst>
                                    <p:animEffect transition="out" filter="fade">
                                      <p:cBhvr>
                                        <p:cTn id="454" dur="500" tmFilter="0, 0; .2, .5; .8, .5; 1, 0"/>
                                        <p:tgtEl>
                                          <p:spTgt spid="162"/>
                                        </p:tgtEl>
                                      </p:cBhvr>
                                    </p:animEffect>
                                    <p:animScale>
                                      <p:cBhvr>
                                        <p:cTn id="455" dur="250" autoRev="1" fill="hold"/>
                                        <p:tgtEl>
                                          <p:spTgt spid="162"/>
                                        </p:tgtEl>
                                      </p:cBhvr>
                                      <p:by x="105000" y="105000"/>
                                    </p:animScale>
                                  </p:childTnLst>
                                </p:cTn>
                              </p:par>
                              <p:par>
                                <p:cTn id="456" presetID="53" presetClass="entr" presetSubtype="16" fill="hold" nodeType="withEffect">
                                  <p:stCondLst>
                                    <p:cond delay="0"/>
                                  </p:stCondLst>
                                  <p:childTnLst>
                                    <p:set>
                                      <p:cBhvr>
                                        <p:cTn id="457" dur="1" fill="hold">
                                          <p:stCondLst>
                                            <p:cond delay="0"/>
                                          </p:stCondLst>
                                        </p:cTn>
                                        <p:tgtEl>
                                          <p:spTgt spid="162"/>
                                        </p:tgtEl>
                                        <p:attrNameLst>
                                          <p:attrName>style.visibility</p:attrName>
                                        </p:attrNameLst>
                                      </p:cBhvr>
                                      <p:to>
                                        <p:strVal val="visible"/>
                                      </p:to>
                                    </p:set>
                                    <p:anim calcmode="lin" valueType="num">
                                      <p:cBhvr>
                                        <p:cTn id="458" dur="500" fill="hold"/>
                                        <p:tgtEl>
                                          <p:spTgt spid="162"/>
                                        </p:tgtEl>
                                        <p:attrNameLst>
                                          <p:attrName>ppt_w</p:attrName>
                                        </p:attrNameLst>
                                      </p:cBhvr>
                                      <p:tavLst>
                                        <p:tav tm="0">
                                          <p:val>
                                            <p:fltVal val="0"/>
                                          </p:val>
                                        </p:tav>
                                        <p:tav tm="100000">
                                          <p:val>
                                            <p:strVal val="#ppt_w"/>
                                          </p:val>
                                        </p:tav>
                                      </p:tavLst>
                                    </p:anim>
                                    <p:anim calcmode="lin" valueType="num">
                                      <p:cBhvr>
                                        <p:cTn id="459" dur="500" fill="hold"/>
                                        <p:tgtEl>
                                          <p:spTgt spid="162"/>
                                        </p:tgtEl>
                                        <p:attrNameLst>
                                          <p:attrName>ppt_h</p:attrName>
                                        </p:attrNameLst>
                                      </p:cBhvr>
                                      <p:tavLst>
                                        <p:tav tm="0">
                                          <p:val>
                                            <p:fltVal val="0"/>
                                          </p:val>
                                        </p:tav>
                                        <p:tav tm="100000">
                                          <p:val>
                                            <p:strVal val="#ppt_h"/>
                                          </p:val>
                                        </p:tav>
                                      </p:tavLst>
                                    </p:anim>
                                    <p:animEffect transition="in" filter="fade">
                                      <p:cBhvr>
                                        <p:cTn id="460" dur="500"/>
                                        <p:tgtEl>
                                          <p:spTgt spid="162"/>
                                        </p:tgtEl>
                                      </p:cBhvr>
                                    </p:animEffect>
                                  </p:childTnLst>
                                </p:cTn>
                              </p:par>
                              <p:par>
                                <p:cTn id="461" presetID="26" presetClass="emph" presetSubtype="0" fill="hold" nodeType="withEffect">
                                  <p:stCondLst>
                                    <p:cond delay="500"/>
                                  </p:stCondLst>
                                  <p:childTnLst>
                                    <p:animEffect transition="out" filter="fade">
                                      <p:cBhvr>
                                        <p:cTn id="462" dur="500" tmFilter="0, 0; .2, .5; .8, .5; 1, 0"/>
                                        <p:tgtEl>
                                          <p:spTgt spid="162"/>
                                        </p:tgtEl>
                                      </p:cBhvr>
                                    </p:animEffect>
                                    <p:animScale>
                                      <p:cBhvr>
                                        <p:cTn id="463" dur="250" autoRev="1" fill="hold"/>
                                        <p:tgtEl>
                                          <p:spTgt spid="162"/>
                                        </p:tgtEl>
                                      </p:cBhvr>
                                      <p:by x="105000" y="105000"/>
                                    </p:animScale>
                                  </p:childTnLst>
                                </p:cTn>
                              </p:par>
                              <p:par>
                                <p:cTn id="464" presetID="53" presetClass="entr" presetSubtype="16" fill="hold" nodeType="withEffect">
                                  <p:stCondLst>
                                    <p:cond delay="0"/>
                                  </p:stCondLst>
                                  <p:childTnLst>
                                    <p:set>
                                      <p:cBhvr>
                                        <p:cTn id="465" dur="1" fill="hold">
                                          <p:stCondLst>
                                            <p:cond delay="0"/>
                                          </p:stCondLst>
                                        </p:cTn>
                                        <p:tgtEl>
                                          <p:spTgt spid="162"/>
                                        </p:tgtEl>
                                        <p:attrNameLst>
                                          <p:attrName>style.visibility</p:attrName>
                                        </p:attrNameLst>
                                      </p:cBhvr>
                                      <p:to>
                                        <p:strVal val="visible"/>
                                      </p:to>
                                    </p:set>
                                    <p:anim calcmode="lin" valueType="num">
                                      <p:cBhvr>
                                        <p:cTn id="466" dur="500" fill="hold"/>
                                        <p:tgtEl>
                                          <p:spTgt spid="162"/>
                                        </p:tgtEl>
                                        <p:attrNameLst>
                                          <p:attrName>ppt_w</p:attrName>
                                        </p:attrNameLst>
                                      </p:cBhvr>
                                      <p:tavLst>
                                        <p:tav tm="0">
                                          <p:val>
                                            <p:fltVal val="0"/>
                                          </p:val>
                                        </p:tav>
                                        <p:tav tm="100000">
                                          <p:val>
                                            <p:strVal val="#ppt_w"/>
                                          </p:val>
                                        </p:tav>
                                      </p:tavLst>
                                    </p:anim>
                                    <p:anim calcmode="lin" valueType="num">
                                      <p:cBhvr>
                                        <p:cTn id="467" dur="500" fill="hold"/>
                                        <p:tgtEl>
                                          <p:spTgt spid="162"/>
                                        </p:tgtEl>
                                        <p:attrNameLst>
                                          <p:attrName>ppt_h</p:attrName>
                                        </p:attrNameLst>
                                      </p:cBhvr>
                                      <p:tavLst>
                                        <p:tav tm="0">
                                          <p:val>
                                            <p:fltVal val="0"/>
                                          </p:val>
                                        </p:tav>
                                        <p:tav tm="100000">
                                          <p:val>
                                            <p:strVal val="#ppt_h"/>
                                          </p:val>
                                        </p:tav>
                                      </p:tavLst>
                                    </p:anim>
                                    <p:animEffect transition="in" filter="fade">
                                      <p:cBhvr>
                                        <p:cTn id="468" dur="500"/>
                                        <p:tgtEl>
                                          <p:spTgt spid="162"/>
                                        </p:tgtEl>
                                      </p:cBhvr>
                                    </p:animEffect>
                                  </p:childTnLst>
                                </p:cTn>
                              </p:par>
                              <p:par>
                                <p:cTn id="469" presetID="26" presetClass="emph" presetSubtype="0" fill="hold" nodeType="withEffect">
                                  <p:stCondLst>
                                    <p:cond delay="500"/>
                                  </p:stCondLst>
                                  <p:childTnLst>
                                    <p:animEffect transition="out" filter="fade">
                                      <p:cBhvr>
                                        <p:cTn id="470" dur="500" tmFilter="0, 0; .2, .5; .8, .5; 1, 0"/>
                                        <p:tgtEl>
                                          <p:spTgt spid="162"/>
                                        </p:tgtEl>
                                      </p:cBhvr>
                                    </p:animEffect>
                                    <p:animScale>
                                      <p:cBhvr>
                                        <p:cTn id="471" dur="250" autoRev="1" fill="hold"/>
                                        <p:tgtEl>
                                          <p:spTgt spid="162"/>
                                        </p:tgtEl>
                                      </p:cBhvr>
                                      <p:by x="105000" y="105000"/>
                                    </p:animScale>
                                  </p:childTnLst>
                                </p:cTn>
                              </p:par>
                              <p:par>
                                <p:cTn id="472" presetID="53" presetClass="entr" presetSubtype="16" fill="hold" nodeType="withEffect">
                                  <p:stCondLst>
                                    <p:cond delay="0"/>
                                  </p:stCondLst>
                                  <p:childTnLst>
                                    <p:set>
                                      <p:cBhvr>
                                        <p:cTn id="473" dur="1" fill="hold">
                                          <p:stCondLst>
                                            <p:cond delay="0"/>
                                          </p:stCondLst>
                                        </p:cTn>
                                        <p:tgtEl>
                                          <p:spTgt spid="162"/>
                                        </p:tgtEl>
                                        <p:attrNameLst>
                                          <p:attrName>style.visibility</p:attrName>
                                        </p:attrNameLst>
                                      </p:cBhvr>
                                      <p:to>
                                        <p:strVal val="visible"/>
                                      </p:to>
                                    </p:set>
                                    <p:anim calcmode="lin" valueType="num">
                                      <p:cBhvr>
                                        <p:cTn id="474" dur="500" fill="hold"/>
                                        <p:tgtEl>
                                          <p:spTgt spid="162"/>
                                        </p:tgtEl>
                                        <p:attrNameLst>
                                          <p:attrName>ppt_w</p:attrName>
                                        </p:attrNameLst>
                                      </p:cBhvr>
                                      <p:tavLst>
                                        <p:tav tm="0">
                                          <p:val>
                                            <p:fltVal val="0"/>
                                          </p:val>
                                        </p:tav>
                                        <p:tav tm="100000">
                                          <p:val>
                                            <p:strVal val="#ppt_w"/>
                                          </p:val>
                                        </p:tav>
                                      </p:tavLst>
                                    </p:anim>
                                    <p:anim calcmode="lin" valueType="num">
                                      <p:cBhvr>
                                        <p:cTn id="475" dur="500" fill="hold"/>
                                        <p:tgtEl>
                                          <p:spTgt spid="162"/>
                                        </p:tgtEl>
                                        <p:attrNameLst>
                                          <p:attrName>ppt_h</p:attrName>
                                        </p:attrNameLst>
                                      </p:cBhvr>
                                      <p:tavLst>
                                        <p:tav tm="0">
                                          <p:val>
                                            <p:fltVal val="0"/>
                                          </p:val>
                                        </p:tav>
                                        <p:tav tm="100000">
                                          <p:val>
                                            <p:strVal val="#ppt_h"/>
                                          </p:val>
                                        </p:tav>
                                      </p:tavLst>
                                    </p:anim>
                                    <p:animEffect transition="in" filter="fade">
                                      <p:cBhvr>
                                        <p:cTn id="476" dur="500"/>
                                        <p:tgtEl>
                                          <p:spTgt spid="162"/>
                                        </p:tgtEl>
                                      </p:cBhvr>
                                    </p:animEffect>
                                  </p:childTnLst>
                                </p:cTn>
                              </p:par>
                              <p:par>
                                <p:cTn id="477" presetID="26" presetClass="emph" presetSubtype="0" fill="hold" nodeType="withEffect">
                                  <p:stCondLst>
                                    <p:cond delay="500"/>
                                  </p:stCondLst>
                                  <p:childTnLst>
                                    <p:animEffect transition="out" filter="fade">
                                      <p:cBhvr>
                                        <p:cTn id="478" dur="500" tmFilter="0, 0; .2, .5; .8, .5; 1, 0"/>
                                        <p:tgtEl>
                                          <p:spTgt spid="162"/>
                                        </p:tgtEl>
                                      </p:cBhvr>
                                    </p:animEffect>
                                    <p:animScale>
                                      <p:cBhvr>
                                        <p:cTn id="479" dur="250" autoRev="1" fill="hold"/>
                                        <p:tgtEl>
                                          <p:spTgt spid="162"/>
                                        </p:tgtEl>
                                      </p:cBhvr>
                                      <p:by x="105000" y="105000"/>
                                    </p:animScale>
                                  </p:childTnLst>
                                </p:cTn>
                              </p:par>
                              <p:par>
                                <p:cTn id="480" presetID="53" presetClass="entr" presetSubtype="16" fill="hold" nodeType="withEffect">
                                  <p:stCondLst>
                                    <p:cond delay="0"/>
                                  </p:stCondLst>
                                  <p:childTnLst>
                                    <p:set>
                                      <p:cBhvr>
                                        <p:cTn id="481" dur="1" fill="hold">
                                          <p:stCondLst>
                                            <p:cond delay="0"/>
                                          </p:stCondLst>
                                        </p:cTn>
                                        <p:tgtEl>
                                          <p:spTgt spid="118"/>
                                        </p:tgtEl>
                                        <p:attrNameLst>
                                          <p:attrName>style.visibility</p:attrName>
                                        </p:attrNameLst>
                                      </p:cBhvr>
                                      <p:to>
                                        <p:strVal val="visible"/>
                                      </p:to>
                                    </p:set>
                                    <p:anim calcmode="lin" valueType="num">
                                      <p:cBhvr>
                                        <p:cTn id="482" dur="500" fill="hold"/>
                                        <p:tgtEl>
                                          <p:spTgt spid="118"/>
                                        </p:tgtEl>
                                        <p:attrNameLst>
                                          <p:attrName>ppt_w</p:attrName>
                                        </p:attrNameLst>
                                      </p:cBhvr>
                                      <p:tavLst>
                                        <p:tav tm="0">
                                          <p:val>
                                            <p:fltVal val="0"/>
                                          </p:val>
                                        </p:tav>
                                        <p:tav tm="100000">
                                          <p:val>
                                            <p:strVal val="#ppt_w"/>
                                          </p:val>
                                        </p:tav>
                                      </p:tavLst>
                                    </p:anim>
                                    <p:anim calcmode="lin" valueType="num">
                                      <p:cBhvr>
                                        <p:cTn id="483" dur="500" fill="hold"/>
                                        <p:tgtEl>
                                          <p:spTgt spid="118"/>
                                        </p:tgtEl>
                                        <p:attrNameLst>
                                          <p:attrName>ppt_h</p:attrName>
                                        </p:attrNameLst>
                                      </p:cBhvr>
                                      <p:tavLst>
                                        <p:tav tm="0">
                                          <p:val>
                                            <p:fltVal val="0"/>
                                          </p:val>
                                        </p:tav>
                                        <p:tav tm="100000">
                                          <p:val>
                                            <p:strVal val="#ppt_h"/>
                                          </p:val>
                                        </p:tav>
                                      </p:tavLst>
                                    </p:anim>
                                    <p:animEffect transition="in" filter="fade">
                                      <p:cBhvr>
                                        <p:cTn id="484" dur="500"/>
                                        <p:tgtEl>
                                          <p:spTgt spid="118"/>
                                        </p:tgtEl>
                                      </p:cBhvr>
                                    </p:animEffect>
                                  </p:childTnLst>
                                </p:cTn>
                              </p:par>
                              <p:par>
                                <p:cTn id="485" presetID="26" presetClass="emph" presetSubtype="0" fill="hold" nodeType="withEffect">
                                  <p:stCondLst>
                                    <p:cond delay="500"/>
                                  </p:stCondLst>
                                  <p:childTnLst>
                                    <p:animEffect transition="out" filter="fade">
                                      <p:cBhvr>
                                        <p:cTn id="486" dur="500" tmFilter="0, 0; .2, .5; .8, .5; 1, 0"/>
                                        <p:tgtEl>
                                          <p:spTgt spid="118"/>
                                        </p:tgtEl>
                                      </p:cBhvr>
                                    </p:animEffect>
                                    <p:animScale>
                                      <p:cBhvr>
                                        <p:cTn id="487" dur="250" autoRev="1" fill="hold"/>
                                        <p:tgtEl>
                                          <p:spTgt spid="118"/>
                                        </p:tgtEl>
                                      </p:cBhvr>
                                      <p:by x="105000" y="105000"/>
                                    </p:animScale>
                                  </p:childTnLst>
                                </p:cTn>
                              </p:par>
                              <p:par>
                                <p:cTn id="488" presetID="53" presetClass="entr" presetSubtype="16" fill="hold" nodeType="withEffect">
                                  <p:stCondLst>
                                    <p:cond delay="0"/>
                                  </p:stCondLst>
                                  <p:childTnLst>
                                    <p:set>
                                      <p:cBhvr>
                                        <p:cTn id="489" dur="1" fill="hold">
                                          <p:stCondLst>
                                            <p:cond delay="0"/>
                                          </p:stCondLst>
                                        </p:cTn>
                                        <p:tgtEl>
                                          <p:spTgt spid="118"/>
                                        </p:tgtEl>
                                        <p:attrNameLst>
                                          <p:attrName>style.visibility</p:attrName>
                                        </p:attrNameLst>
                                      </p:cBhvr>
                                      <p:to>
                                        <p:strVal val="visible"/>
                                      </p:to>
                                    </p:set>
                                    <p:anim calcmode="lin" valueType="num">
                                      <p:cBhvr>
                                        <p:cTn id="490" dur="500" fill="hold"/>
                                        <p:tgtEl>
                                          <p:spTgt spid="118"/>
                                        </p:tgtEl>
                                        <p:attrNameLst>
                                          <p:attrName>ppt_w</p:attrName>
                                        </p:attrNameLst>
                                      </p:cBhvr>
                                      <p:tavLst>
                                        <p:tav tm="0">
                                          <p:val>
                                            <p:fltVal val="0"/>
                                          </p:val>
                                        </p:tav>
                                        <p:tav tm="100000">
                                          <p:val>
                                            <p:strVal val="#ppt_w"/>
                                          </p:val>
                                        </p:tav>
                                      </p:tavLst>
                                    </p:anim>
                                    <p:anim calcmode="lin" valueType="num">
                                      <p:cBhvr>
                                        <p:cTn id="491" dur="500" fill="hold"/>
                                        <p:tgtEl>
                                          <p:spTgt spid="118"/>
                                        </p:tgtEl>
                                        <p:attrNameLst>
                                          <p:attrName>ppt_h</p:attrName>
                                        </p:attrNameLst>
                                      </p:cBhvr>
                                      <p:tavLst>
                                        <p:tav tm="0">
                                          <p:val>
                                            <p:fltVal val="0"/>
                                          </p:val>
                                        </p:tav>
                                        <p:tav tm="100000">
                                          <p:val>
                                            <p:strVal val="#ppt_h"/>
                                          </p:val>
                                        </p:tav>
                                      </p:tavLst>
                                    </p:anim>
                                    <p:animEffect transition="in" filter="fade">
                                      <p:cBhvr>
                                        <p:cTn id="492" dur="500"/>
                                        <p:tgtEl>
                                          <p:spTgt spid="118"/>
                                        </p:tgtEl>
                                      </p:cBhvr>
                                    </p:animEffect>
                                  </p:childTnLst>
                                </p:cTn>
                              </p:par>
                              <p:par>
                                <p:cTn id="493" presetID="26" presetClass="emph" presetSubtype="0" fill="hold" nodeType="withEffect">
                                  <p:stCondLst>
                                    <p:cond delay="500"/>
                                  </p:stCondLst>
                                  <p:childTnLst>
                                    <p:animEffect transition="out" filter="fade">
                                      <p:cBhvr>
                                        <p:cTn id="494" dur="500" tmFilter="0, 0; .2, .5; .8, .5; 1, 0"/>
                                        <p:tgtEl>
                                          <p:spTgt spid="118"/>
                                        </p:tgtEl>
                                      </p:cBhvr>
                                    </p:animEffect>
                                    <p:animScale>
                                      <p:cBhvr>
                                        <p:cTn id="495" dur="250" autoRev="1" fill="hold"/>
                                        <p:tgtEl>
                                          <p:spTgt spid="118"/>
                                        </p:tgtEl>
                                      </p:cBhvr>
                                      <p:by x="105000" y="105000"/>
                                    </p:animScale>
                                  </p:childTnLst>
                                </p:cTn>
                              </p:par>
                              <p:par>
                                <p:cTn id="496" presetID="53" presetClass="entr" presetSubtype="16" fill="hold" nodeType="withEffect">
                                  <p:stCondLst>
                                    <p:cond delay="0"/>
                                  </p:stCondLst>
                                  <p:childTnLst>
                                    <p:set>
                                      <p:cBhvr>
                                        <p:cTn id="497" dur="1" fill="hold">
                                          <p:stCondLst>
                                            <p:cond delay="0"/>
                                          </p:stCondLst>
                                        </p:cTn>
                                        <p:tgtEl>
                                          <p:spTgt spid="162"/>
                                        </p:tgtEl>
                                        <p:attrNameLst>
                                          <p:attrName>style.visibility</p:attrName>
                                        </p:attrNameLst>
                                      </p:cBhvr>
                                      <p:to>
                                        <p:strVal val="visible"/>
                                      </p:to>
                                    </p:set>
                                    <p:anim calcmode="lin" valueType="num">
                                      <p:cBhvr>
                                        <p:cTn id="498" dur="500" fill="hold"/>
                                        <p:tgtEl>
                                          <p:spTgt spid="162"/>
                                        </p:tgtEl>
                                        <p:attrNameLst>
                                          <p:attrName>ppt_w</p:attrName>
                                        </p:attrNameLst>
                                      </p:cBhvr>
                                      <p:tavLst>
                                        <p:tav tm="0">
                                          <p:val>
                                            <p:fltVal val="0"/>
                                          </p:val>
                                        </p:tav>
                                        <p:tav tm="100000">
                                          <p:val>
                                            <p:strVal val="#ppt_w"/>
                                          </p:val>
                                        </p:tav>
                                      </p:tavLst>
                                    </p:anim>
                                    <p:anim calcmode="lin" valueType="num">
                                      <p:cBhvr>
                                        <p:cTn id="499" dur="500" fill="hold"/>
                                        <p:tgtEl>
                                          <p:spTgt spid="162"/>
                                        </p:tgtEl>
                                        <p:attrNameLst>
                                          <p:attrName>ppt_h</p:attrName>
                                        </p:attrNameLst>
                                      </p:cBhvr>
                                      <p:tavLst>
                                        <p:tav tm="0">
                                          <p:val>
                                            <p:fltVal val="0"/>
                                          </p:val>
                                        </p:tav>
                                        <p:tav tm="100000">
                                          <p:val>
                                            <p:strVal val="#ppt_h"/>
                                          </p:val>
                                        </p:tav>
                                      </p:tavLst>
                                    </p:anim>
                                    <p:animEffect transition="in" filter="fade">
                                      <p:cBhvr>
                                        <p:cTn id="500" dur="500"/>
                                        <p:tgtEl>
                                          <p:spTgt spid="162"/>
                                        </p:tgtEl>
                                      </p:cBhvr>
                                    </p:animEffect>
                                  </p:childTnLst>
                                </p:cTn>
                              </p:par>
                              <p:par>
                                <p:cTn id="501" presetID="26" presetClass="emph" presetSubtype="0" fill="hold" nodeType="withEffect">
                                  <p:stCondLst>
                                    <p:cond delay="500"/>
                                  </p:stCondLst>
                                  <p:childTnLst>
                                    <p:animEffect transition="out" filter="fade">
                                      <p:cBhvr>
                                        <p:cTn id="502" dur="500" tmFilter="0, 0; .2, .5; .8, .5; 1, 0"/>
                                        <p:tgtEl>
                                          <p:spTgt spid="162"/>
                                        </p:tgtEl>
                                      </p:cBhvr>
                                    </p:animEffect>
                                    <p:animScale>
                                      <p:cBhvr>
                                        <p:cTn id="503" dur="250" autoRev="1" fill="hold"/>
                                        <p:tgtEl>
                                          <p:spTgt spid="162"/>
                                        </p:tgtEl>
                                      </p:cBhvr>
                                      <p:by x="105000" y="105000"/>
                                    </p:animScale>
                                  </p:childTnLst>
                                </p:cTn>
                              </p:par>
                              <p:par>
                                <p:cTn id="504" presetID="53" presetClass="entr" presetSubtype="16" fill="hold" nodeType="withEffect">
                                  <p:stCondLst>
                                    <p:cond delay="0"/>
                                  </p:stCondLst>
                                  <p:childTnLst>
                                    <p:set>
                                      <p:cBhvr>
                                        <p:cTn id="505" dur="1" fill="hold">
                                          <p:stCondLst>
                                            <p:cond delay="0"/>
                                          </p:stCondLst>
                                        </p:cTn>
                                        <p:tgtEl>
                                          <p:spTgt spid="162"/>
                                        </p:tgtEl>
                                        <p:attrNameLst>
                                          <p:attrName>style.visibility</p:attrName>
                                        </p:attrNameLst>
                                      </p:cBhvr>
                                      <p:to>
                                        <p:strVal val="visible"/>
                                      </p:to>
                                    </p:set>
                                    <p:anim calcmode="lin" valueType="num">
                                      <p:cBhvr>
                                        <p:cTn id="506" dur="500" fill="hold"/>
                                        <p:tgtEl>
                                          <p:spTgt spid="162"/>
                                        </p:tgtEl>
                                        <p:attrNameLst>
                                          <p:attrName>ppt_w</p:attrName>
                                        </p:attrNameLst>
                                      </p:cBhvr>
                                      <p:tavLst>
                                        <p:tav tm="0">
                                          <p:val>
                                            <p:fltVal val="0"/>
                                          </p:val>
                                        </p:tav>
                                        <p:tav tm="100000">
                                          <p:val>
                                            <p:strVal val="#ppt_w"/>
                                          </p:val>
                                        </p:tav>
                                      </p:tavLst>
                                    </p:anim>
                                    <p:anim calcmode="lin" valueType="num">
                                      <p:cBhvr>
                                        <p:cTn id="507" dur="500" fill="hold"/>
                                        <p:tgtEl>
                                          <p:spTgt spid="162"/>
                                        </p:tgtEl>
                                        <p:attrNameLst>
                                          <p:attrName>ppt_h</p:attrName>
                                        </p:attrNameLst>
                                      </p:cBhvr>
                                      <p:tavLst>
                                        <p:tav tm="0">
                                          <p:val>
                                            <p:fltVal val="0"/>
                                          </p:val>
                                        </p:tav>
                                        <p:tav tm="100000">
                                          <p:val>
                                            <p:strVal val="#ppt_h"/>
                                          </p:val>
                                        </p:tav>
                                      </p:tavLst>
                                    </p:anim>
                                    <p:animEffect transition="in" filter="fade">
                                      <p:cBhvr>
                                        <p:cTn id="508" dur="500"/>
                                        <p:tgtEl>
                                          <p:spTgt spid="162"/>
                                        </p:tgtEl>
                                      </p:cBhvr>
                                    </p:animEffect>
                                  </p:childTnLst>
                                </p:cTn>
                              </p:par>
                              <p:par>
                                <p:cTn id="509" presetID="26" presetClass="emph" presetSubtype="0" fill="hold" nodeType="withEffect">
                                  <p:stCondLst>
                                    <p:cond delay="500"/>
                                  </p:stCondLst>
                                  <p:childTnLst>
                                    <p:animEffect transition="out" filter="fade">
                                      <p:cBhvr>
                                        <p:cTn id="510" dur="500" tmFilter="0, 0; .2, .5; .8, .5; 1, 0"/>
                                        <p:tgtEl>
                                          <p:spTgt spid="162"/>
                                        </p:tgtEl>
                                      </p:cBhvr>
                                    </p:animEffect>
                                    <p:animScale>
                                      <p:cBhvr>
                                        <p:cTn id="511" dur="250" autoRev="1" fill="hold"/>
                                        <p:tgtEl>
                                          <p:spTgt spid="162"/>
                                        </p:tgtEl>
                                      </p:cBhvr>
                                      <p:by x="105000" y="105000"/>
                                    </p:animScale>
                                  </p:childTnLst>
                                </p:cTn>
                              </p:par>
                              <p:par>
                                <p:cTn id="512" presetID="53" presetClass="entr" presetSubtype="16" fill="hold" nodeType="withEffect">
                                  <p:stCondLst>
                                    <p:cond delay="0"/>
                                  </p:stCondLst>
                                  <p:childTnLst>
                                    <p:set>
                                      <p:cBhvr>
                                        <p:cTn id="513" dur="1" fill="hold">
                                          <p:stCondLst>
                                            <p:cond delay="0"/>
                                          </p:stCondLst>
                                        </p:cTn>
                                        <p:tgtEl>
                                          <p:spTgt spid="162"/>
                                        </p:tgtEl>
                                        <p:attrNameLst>
                                          <p:attrName>style.visibility</p:attrName>
                                        </p:attrNameLst>
                                      </p:cBhvr>
                                      <p:to>
                                        <p:strVal val="visible"/>
                                      </p:to>
                                    </p:set>
                                    <p:anim calcmode="lin" valueType="num">
                                      <p:cBhvr>
                                        <p:cTn id="514" dur="500" fill="hold"/>
                                        <p:tgtEl>
                                          <p:spTgt spid="162"/>
                                        </p:tgtEl>
                                        <p:attrNameLst>
                                          <p:attrName>ppt_w</p:attrName>
                                        </p:attrNameLst>
                                      </p:cBhvr>
                                      <p:tavLst>
                                        <p:tav tm="0">
                                          <p:val>
                                            <p:fltVal val="0"/>
                                          </p:val>
                                        </p:tav>
                                        <p:tav tm="100000">
                                          <p:val>
                                            <p:strVal val="#ppt_w"/>
                                          </p:val>
                                        </p:tav>
                                      </p:tavLst>
                                    </p:anim>
                                    <p:anim calcmode="lin" valueType="num">
                                      <p:cBhvr>
                                        <p:cTn id="515" dur="500" fill="hold"/>
                                        <p:tgtEl>
                                          <p:spTgt spid="162"/>
                                        </p:tgtEl>
                                        <p:attrNameLst>
                                          <p:attrName>ppt_h</p:attrName>
                                        </p:attrNameLst>
                                      </p:cBhvr>
                                      <p:tavLst>
                                        <p:tav tm="0">
                                          <p:val>
                                            <p:fltVal val="0"/>
                                          </p:val>
                                        </p:tav>
                                        <p:tav tm="100000">
                                          <p:val>
                                            <p:strVal val="#ppt_h"/>
                                          </p:val>
                                        </p:tav>
                                      </p:tavLst>
                                    </p:anim>
                                    <p:animEffect transition="in" filter="fade">
                                      <p:cBhvr>
                                        <p:cTn id="516" dur="500"/>
                                        <p:tgtEl>
                                          <p:spTgt spid="162"/>
                                        </p:tgtEl>
                                      </p:cBhvr>
                                    </p:animEffect>
                                  </p:childTnLst>
                                </p:cTn>
                              </p:par>
                              <p:par>
                                <p:cTn id="517" presetID="26" presetClass="emph" presetSubtype="0" fill="hold" nodeType="withEffect">
                                  <p:stCondLst>
                                    <p:cond delay="500"/>
                                  </p:stCondLst>
                                  <p:childTnLst>
                                    <p:animEffect transition="out" filter="fade">
                                      <p:cBhvr>
                                        <p:cTn id="518" dur="500" tmFilter="0, 0; .2, .5; .8, .5; 1, 0"/>
                                        <p:tgtEl>
                                          <p:spTgt spid="162"/>
                                        </p:tgtEl>
                                      </p:cBhvr>
                                    </p:animEffect>
                                    <p:animScale>
                                      <p:cBhvr>
                                        <p:cTn id="519" dur="250" autoRev="1" fill="hold"/>
                                        <p:tgtEl>
                                          <p:spTgt spid="162"/>
                                        </p:tgtEl>
                                      </p:cBhvr>
                                      <p:by x="105000" y="105000"/>
                                    </p:animScale>
                                  </p:childTnLst>
                                </p:cTn>
                              </p:par>
                              <p:par>
                                <p:cTn id="520" presetID="53" presetClass="entr" presetSubtype="16" fill="hold" nodeType="withEffect">
                                  <p:stCondLst>
                                    <p:cond delay="0"/>
                                  </p:stCondLst>
                                  <p:childTnLst>
                                    <p:set>
                                      <p:cBhvr>
                                        <p:cTn id="521" dur="1" fill="hold">
                                          <p:stCondLst>
                                            <p:cond delay="0"/>
                                          </p:stCondLst>
                                        </p:cTn>
                                        <p:tgtEl>
                                          <p:spTgt spid="162"/>
                                        </p:tgtEl>
                                        <p:attrNameLst>
                                          <p:attrName>style.visibility</p:attrName>
                                        </p:attrNameLst>
                                      </p:cBhvr>
                                      <p:to>
                                        <p:strVal val="visible"/>
                                      </p:to>
                                    </p:set>
                                    <p:anim calcmode="lin" valueType="num">
                                      <p:cBhvr>
                                        <p:cTn id="522" dur="500" fill="hold"/>
                                        <p:tgtEl>
                                          <p:spTgt spid="162"/>
                                        </p:tgtEl>
                                        <p:attrNameLst>
                                          <p:attrName>ppt_w</p:attrName>
                                        </p:attrNameLst>
                                      </p:cBhvr>
                                      <p:tavLst>
                                        <p:tav tm="0">
                                          <p:val>
                                            <p:fltVal val="0"/>
                                          </p:val>
                                        </p:tav>
                                        <p:tav tm="100000">
                                          <p:val>
                                            <p:strVal val="#ppt_w"/>
                                          </p:val>
                                        </p:tav>
                                      </p:tavLst>
                                    </p:anim>
                                    <p:anim calcmode="lin" valueType="num">
                                      <p:cBhvr>
                                        <p:cTn id="523" dur="500" fill="hold"/>
                                        <p:tgtEl>
                                          <p:spTgt spid="162"/>
                                        </p:tgtEl>
                                        <p:attrNameLst>
                                          <p:attrName>ppt_h</p:attrName>
                                        </p:attrNameLst>
                                      </p:cBhvr>
                                      <p:tavLst>
                                        <p:tav tm="0">
                                          <p:val>
                                            <p:fltVal val="0"/>
                                          </p:val>
                                        </p:tav>
                                        <p:tav tm="100000">
                                          <p:val>
                                            <p:strVal val="#ppt_h"/>
                                          </p:val>
                                        </p:tav>
                                      </p:tavLst>
                                    </p:anim>
                                    <p:animEffect transition="in" filter="fade">
                                      <p:cBhvr>
                                        <p:cTn id="524" dur="500"/>
                                        <p:tgtEl>
                                          <p:spTgt spid="162"/>
                                        </p:tgtEl>
                                      </p:cBhvr>
                                    </p:animEffect>
                                  </p:childTnLst>
                                </p:cTn>
                              </p:par>
                              <p:par>
                                <p:cTn id="525" presetID="26" presetClass="emph" presetSubtype="0" fill="hold" nodeType="withEffect">
                                  <p:stCondLst>
                                    <p:cond delay="500"/>
                                  </p:stCondLst>
                                  <p:childTnLst>
                                    <p:animEffect transition="out" filter="fade">
                                      <p:cBhvr>
                                        <p:cTn id="526" dur="500" tmFilter="0, 0; .2, .5; .8, .5; 1, 0"/>
                                        <p:tgtEl>
                                          <p:spTgt spid="162"/>
                                        </p:tgtEl>
                                      </p:cBhvr>
                                    </p:animEffect>
                                    <p:animScale>
                                      <p:cBhvr>
                                        <p:cTn id="527" dur="250" autoRev="1" fill="hold"/>
                                        <p:tgtEl>
                                          <p:spTgt spid="162"/>
                                        </p:tgtEl>
                                      </p:cBhvr>
                                      <p:by x="105000" y="105000"/>
                                    </p:animScale>
                                  </p:childTnLst>
                                </p:cTn>
                              </p:par>
                              <p:par>
                                <p:cTn id="528" presetID="53" presetClass="entr" presetSubtype="16" fill="hold" nodeType="withEffect">
                                  <p:stCondLst>
                                    <p:cond delay="0"/>
                                  </p:stCondLst>
                                  <p:childTnLst>
                                    <p:set>
                                      <p:cBhvr>
                                        <p:cTn id="529" dur="1" fill="hold">
                                          <p:stCondLst>
                                            <p:cond delay="0"/>
                                          </p:stCondLst>
                                        </p:cTn>
                                        <p:tgtEl>
                                          <p:spTgt spid="118"/>
                                        </p:tgtEl>
                                        <p:attrNameLst>
                                          <p:attrName>style.visibility</p:attrName>
                                        </p:attrNameLst>
                                      </p:cBhvr>
                                      <p:to>
                                        <p:strVal val="visible"/>
                                      </p:to>
                                    </p:set>
                                    <p:anim calcmode="lin" valueType="num">
                                      <p:cBhvr>
                                        <p:cTn id="530" dur="500" fill="hold"/>
                                        <p:tgtEl>
                                          <p:spTgt spid="118"/>
                                        </p:tgtEl>
                                        <p:attrNameLst>
                                          <p:attrName>ppt_w</p:attrName>
                                        </p:attrNameLst>
                                      </p:cBhvr>
                                      <p:tavLst>
                                        <p:tav tm="0">
                                          <p:val>
                                            <p:fltVal val="0"/>
                                          </p:val>
                                        </p:tav>
                                        <p:tav tm="100000">
                                          <p:val>
                                            <p:strVal val="#ppt_w"/>
                                          </p:val>
                                        </p:tav>
                                      </p:tavLst>
                                    </p:anim>
                                    <p:anim calcmode="lin" valueType="num">
                                      <p:cBhvr>
                                        <p:cTn id="531" dur="500" fill="hold"/>
                                        <p:tgtEl>
                                          <p:spTgt spid="118"/>
                                        </p:tgtEl>
                                        <p:attrNameLst>
                                          <p:attrName>ppt_h</p:attrName>
                                        </p:attrNameLst>
                                      </p:cBhvr>
                                      <p:tavLst>
                                        <p:tav tm="0">
                                          <p:val>
                                            <p:fltVal val="0"/>
                                          </p:val>
                                        </p:tav>
                                        <p:tav tm="100000">
                                          <p:val>
                                            <p:strVal val="#ppt_h"/>
                                          </p:val>
                                        </p:tav>
                                      </p:tavLst>
                                    </p:anim>
                                    <p:animEffect transition="in" filter="fade">
                                      <p:cBhvr>
                                        <p:cTn id="532" dur="500"/>
                                        <p:tgtEl>
                                          <p:spTgt spid="118"/>
                                        </p:tgtEl>
                                      </p:cBhvr>
                                    </p:animEffect>
                                  </p:childTnLst>
                                </p:cTn>
                              </p:par>
                              <p:par>
                                <p:cTn id="533" presetID="26" presetClass="emph" presetSubtype="0" fill="hold" nodeType="withEffect">
                                  <p:stCondLst>
                                    <p:cond delay="500"/>
                                  </p:stCondLst>
                                  <p:childTnLst>
                                    <p:animEffect transition="out" filter="fade">
                                      <p:cBhvr>
                                        <p:cTn id="534" dur="500" tmFilter="0, 0; .2, .5; .8, .5; 1, 0"/>
                                        <p:tgtEl>
                                          <p:spTgt spid="118"/>
                                        </p:tgtEl>
                                      </p:cBhvr>
                                    </p:animEffect>
                                    <p:animScale>
                                      <p:cBhvr>
                                        <p:cTn id="535" dur="250" autoRev="1" fill="hold"/>
                                        <p:tgtEl>
                                          <p:spTgt spid="118"/>
                                        </p:tgtEl>
                                      </p:cBhvr>
                                      <p:by x="105000" y="105000"/>
                                    </p:animScale>
                                  </p:childTnLst>
                                </p:cTn>
                              </p:par>
                              <p:par>
                                <p:cTn id="536" presetID="53" presetClass="entr" presetSubtype="16" fill="hold" grpId="0" nodeType="withEffect">
                                  <p:stCondLst>
                                    <p:cond delay="0"/>
                                  </p:stCondLst>
                                  <p:childTnLst>
                                    <p:set>
                                      <p:cBhvr>
                                        <p:cTn id="537" dur="1" fill="hold">
                                          <p:stCondLst>
                                            <p:cond delay="0"/>
                                          </p:stCondLst>
                                        </p:cTn>
                                        <p:tgtEl>
                                          <p:spTgt spid="118"/>
                                        </p:tgtEl>
                                        <p:attrNameLst>
                                          <p:attrName>style.visibility</p:attrName>
                                        </p:attrNameLst>
                                      </p:cBhvr>
                                      <p:to>
                                        <p:strVal val="visible"/>
                                      </p:to>
                                    </p:set>
                                    <p:anim calcmode="lin" valueType="num">
                                      <p:cBhvr>
                                        <p:cTn id="538" dur="500" fill="hold"/>
                                        <p:tgtEl>
                                          <p:spTgt spid="118"/>
                                        </p:tgtEl>
                                        <p:attrNameLst>
                                          <p:attrName>ppt_w</p:attrName>
                                        </p:attrNameLst>
                                      </p:cBhvr>
                                      <p:tavLst>
                                        <p:tav tm="0">
                                          <p:val>
                                            <p:fltVal val="0"/>
                                          </p:val>
                                        </p:tav>
                                        <p:tav tm="100000">
                                          <p:val>
                                            <p:strVal val="#ppt_w"/>
                                          </p:val>
                                        </p:tav>
                                      </p:tavLst>
                                    </p:anim>
                                    <p:anim calcmode="lin" valueType="num">
                                      <p:cBhvr>
                                        <p:cTn id="539" dur="500" fill="hold"/>
                                        <p:tgtEl>
                                          <p:spTgt spid="118"/>
                                        </p:tgtEl>
                                        <p:attrNameLst>
                                          <p:attrName>ppt_h</p:attrName>
                                        </p:attrNameLst>
                                      </p:cBhvr>
                                      <p:tavLst>
                                        <p:tav tm="0">
                                          <p:val>
                                            <p:fltVal val="0"/>
                                          </p:val>
                                        </p:tav>
                                        <p:tav tm="100000">
                                          <p:val>
                                            <p:strVal val="#ppt_h"/>
                                          </p:val>
                                        </p:tav>
                                      </p:tavLst>
                                    </p:anim>
                                    <p:animEffect transition="in" filter="fade">
                                      <p:cBhvr>
                                        <p:cTn id="540" dur="500"/>
                                        <p:tgtEl>
                                          <p:spTgt spid="118"/>
                                        </p:tgtEl>
                                      </p:cBhvr>
                                    </p:animEffect>
                                  </p:childTnLst>
                                  <p:subTnLst>
                                    <p:audio>
                                      <p:cMediaNode>
                                        <p:cTn display="0" masterRel="sameClick">
                                          <p:stCondLst>
                                            <p:cond evt="begin" delay="0">
                                              <p:tn val="536"/>
                                            </p:cond>
                                          </p:stCondLst>
                                          <p:endCondLst>
                                            <p:cond evt="onStopAudio" delay="0">
                                              <p:tgtEl>
                                                <p:sldTgt/>
                                              </p:tgtEl>
                                            </p:cond>
                                          </p:endCondLst>
                                        </p:cTn>
                                        <p:tgtEl>
                                          <p:sndTgt r:embed="rId3" name="Bling.wav"/>
                                        </p:tgtEl>
                                      </p:cMediaNode>
                                    </p:audio>
                                  </p:subTnLst>
                                </p:cTn>
                              </p:par>
                              <p:par>
                                <p:cTn id="541" presetID="26" presetClass="emph" presetSubtype="0" fill="hold" grpId="1" nodeType="withEffect">
                                  <p:stCondLst>
                                    <p:cond delay="500"/>
                                  </p:stCondLst>
                                  <p:childTnLst>
                                    <p:animEffect transition="out" filter="fade">
                                      <p:cBhvr>
                                        <p:cTn id="542" dur="500" tmFilter="0, 0; .2, .5; .8, .5; 1, 0"/>
                                        <p:tgtEl>
                                          <p:spTgt spid="118"/>
                                        </p:tgtEl>
                                      </p:cBhvr>
                                    </p:animEffect>
                                    <p:animScale>
                                      <p:cBhvr>
                                        <p:cTn id="543" dur="250" autoRev="1" fill="hold"/>
                                        <p:tgtEl>
                                          <p:spTgt spid="118"/>
                                        </p:tgtEl>
                                      </p:cBhvr>
                                      <p:by x="105000" y="105000"/>
                                    </p:animScale>
                                  </p:childTnLst>
                                </p:cTn>
                              </p:par>
                              <p:par>
                                <p:cTn id="544" presetID="53" presetClass="entr" presetSubtype="16" fill="hold" nodeType="withEffect">
                                  <p:stCondLst>
                                    <p:cond delay="0"/>
                                  </p:stCondLst>
                                  <p:childTnLst>
                                    <p:set>
                                      <p:cBhvr>
                                        <p:cTn id="545" dur="1" fill="hold">
                                          <p:stCondLst>
                                            <p:cond delay="0"/>
                                          </p:stCondLst>
                                        </p:cTn>
                                        <p:tgtEl>
                                          <p:spTgt spid="162"/>
                                        </p:tgtEl>
                                        <p:attrNameLst>
                                          <p:attrName>style.visibility</p:attrName>
                                        </p:attrNameLst>
                                      </p:cBhvr>
                                      <p:to>
                                        <p:strVal val="visible"/>
                                      </p:to>
                                    </p:set>
                                    <p:anim calcmode="lin" valueType="num">
                                      <p:cBhvr>
                                        <p:cTn id="546" dur="500" fill="hold"/>
                                        <p:tgtEl>
                                          <p:spTgt spid="162"/>
                                        </p:tgtEl>
                                        <p:attrNameLst>
                                          <p:attrName>ppt_w</p:attrName>
                                        </p:attrNameLst>
                                      </p:cBhvr>
                                      <p:tavLst>
                                        <p:tav tm="0">
                                          <p:val>
                                            <p:fltVal val="0"/>
                                          </p:val>
                                        </p:tav>
                                        <p:tav tm="100000">
                                          <p:val>
                                            <p:strVal val="#ppt_w"/>
                                          </p:val>
                                        </p:tav>
                                      </p:tavLst>
                                    </p:anim>
                                    <p:anim calcmode="lin" valueType="num">
                                      <p:cBhvr>
                                        <p:cTn id="547" dur="500" fill="hold"/>
                                        <p:tgtEl>
                                          <p:spTgt spid="162"/>
                                        </p:tgtEl>
                                        <p:attrNameLst>
                                          <p:attrName>ppt_h</p:attrName>
                                        </p:attrNameLst>
                                      </p:cBhvr>
                                      <p:tavLst>
                                        <p:tav tm="0">
                                          <p:val>
                                            <p:fltVal val="0"/>
                                          </p:val>
                                        </p:tav>
                                        <p:tav tm="100000">
                                          <p:val>
                                            <p:strVal val="#ppt_h"/>
                                          </p:val>
                                        </p:tav>
                                      </p:tavLst>
                                    </p:anim>
                                    <p:animEffect transition="in" filter="fade">
                                      <p:cBhvr>
                                        <p:cTn id="548" dur="500"/>
                                        <p:tgtEl>
                                          <p:spTgt spid="162"/>
                                        </p:tgtEl>
                                      </p:cBhvr>
                                    </p:animEffect>
                                  </p:childTnLst>
                                </p:cTn>
                              </p:par>
                              <p:par>
                                <p:cTn id="549" presetID="26" presetClass="emph" presetSubtype="0" fill="hold" nodeType="withEffect">
                                  <p:stCondLst>
                                    <p:cond delay="500"/>
                                  </p:stCondLst>
                                  <p:childTnLst>
                                    <p:animEffect transition="out" filter="fade">
                                      <p:cBhvr>
                                        <p:cTn id="550" dur="500" tmFilter="0, 0; .2, .5; .8, .5; 1, 0"/>
                                        <p:tgtEl>
                                          <p:spTgt spid="162"/>
                                        </p:tgtEl>
                                      </p:cBhvr>
                                    </p:animEffect>
                                    <p:animScale>
                                      <p:cBhvr>
                                        <p:cTn id="551" dur="250" autoRev="1" fill="hold"/>
                                        <p:tgtEl>
                                          <p:spTgt spid="162"/>
                                        </p:tgtEl>
                                      </p:cBhvr>
                                      <p:by x="105000" y="105000"/>
                                    </p:animScale>
                                  </p:childTnLst>
                                </p:cTn>
                              </p:par>
                              <p:par>
                                <p:cTn id="552" presetID="53" presetClass="entr" presetSubtype="16" fill="hold" nodeType="withEffect">
                                  <p:stCondLst>
                                    <p:cond delay="0"/>
                                  </p:stCondLst>
                                  <p:childTnLst>
                                    <p:set>
                                      <p:cBhvr>
                                        <p:cTn id="553" dur="1" fill="hold">
                                          <p:stCondLst>
                                            <p:cond delay="0"/>
                                          </p:stCondLst>
                                        </p:cTn>
                                        <p:tgtEl>
                                          <p:spTgt spid="162"/>
                                        </p:tgtEl>
                                        <p:attrNameLst>
                                          <p:attrName>style.visibility</p:attrName>
                                        </p:attrNameLst>
                                      </p:cBhvr>
                                      <p:to>
                                        <p:strVal val="visible"/>
                                      </p:to>
                                    </p:set>
                                    <p:anim calcmode="lin" valueType="num">
                                      <p:cBhvr>
                                        <p:cTn id="554" dur="500" fill="hold"/>
                                        <p:tgtEl>
                                          <p:spTgt spid="162"/>
                                        </p:tgtEl>
                                        <p:attrNameLst>
                                          <p:attrName>ppt_w</p:attrName>
                                        </p:attrNameLst>
                                      </p:cBhvr>
                                      <p:tavLst>
                                        <p:tav tm="0">
                                          <p:val>
                                            <p:fltVal val="0"/>
                                          </p:val>
                                        </p:tav>
                                        <p:tav tm="100000">
                                          <p:val>
                                            <p:strVal val="#ppt_w"/>
                                          </p:val>
                                        </p:tav>
                                      </p:tavLst>
                                    </p:anim>
                                    <p:anim calcmode="lin" valueType="num">
                                      <p:cBhvr>
                                        <p:cTn id="555" dur="500" fill="hold"/>
                                        <p:tgtEl>
                                          <p:spTgt spid="162"/>
                                        </p:tgtEl>
                                        <p:attrNameLst>
                                          <p:attrName>ppt_h</p:attrName>
                                        </p:attrNameLst>
                                      </p:cBhvr>
                                      <p:tavLst>
                                        <p:tav tm="0">
                                          <p:val>
                                            <p:fltVal val="0"/>
                                          </p:val>
                                        </p:tav>
                                        <p:tav tm="100000">
                                          <p:val>
                                            <p:strVal val="#ppt_h"/>
                                          </p:val>
                                        </p:tav>
                                      </p:tavLst>
                                    </p:anim>
                                    <p:animEffect transition="in" filter="fade">
                                      <p:cBhvr>
                                        <p:cTn id="556" dur="500"/>
                                        <p:tgtEl>
                                          <p:spTgt spid="162"/>
                                        </p:tgtEl>
                                      </p:cBhvr>
                                    </p:animEffect>
                                  </p:childTnLst>
                                </p:cTn>
                              </p:par>
                              <p:par>
                                <p:cTn id="557" presetID="26" presetClass="emph" presetSubtype="0" fill="hold" nodeType="withEffect">
                                  <p:stCondLst>
                                    <p:cond delay="500"/>
                                  </p:stCondLst>
                                  <p:childTnLst>
                                    <p:animEffect transition="out" filter="fade">
                                      <p:cBhvr>
                                        <p:cTn id="558" dur="500" tmFilter="0, 0; .2, .5; .8, .5; 1, 0"/>
                                        <p:tgtEl>
                                          <p:spTgt spid="162"/>
                                        </p:tgtEl>
                                      </p:cBhvr>
                                    </p:animEffect>
                                    <p:animScale>
                                      <p:cBhvr>
                                        <p:cTn id="559" dur="250" autoRev="1" fill="hold"/>
                                        <p:tgtEl>
                                          <p:spTgt spid="162"/>
                                        </p:tgtEl>
                                      </p:cBhvr>
                                      <p:by x="105000" y="105000"/>
                                    </p:animScale>
                                  </p:childTnLst>
                                </p:cTn>
                              </p:par>
                              <p:par>
                                <p:cTn id="560" presetID="53" presetClass="entr" presetSubtype="16" fill="hold" nodeType="withEffect">
                                  <p:stCondLst>
                                    <p:cond delay="0"/>
                                  </p:stCondLst>
                                  <p:childTnLst>
                                    <p:set>
                                      <p:cBhvr>
                                        <p:cTn id="561" dur="1" fill="hold">
                                          <p:stCondLst>
                                            <p:cond delay="0"/>
                                          </p:stCondLst>
                                        </p:cTn>
                                        <p:tgtEl>
                                          <p:spTgt spid="162"/>
                                        </p:tgtEl>
                                        <p:attrNameLst>
                                          <p:attrName>style.visibility</p:attrName>
                                        </p:attrNameLst>
                                      </p:cBhvr>
                                      <p:to>
                                        <p:strVal val="visible"/>
                                      </p:to>
                                    </p:set>
                                    <p:anim calcmode="lin" valueType="num">
                                      <p:cBhvr>
                                        <p:cTn id="562" dur="500" fill="hold"/>
                                        <p:tgtEl>
                                          <p:spTgt spid="162"/>
                                        </p:tgtEl>
                                        <p:attrNameLst>
                                          <p:attrName>ppt_w</p:attrName>
                                        </p:attrNameLst>
                                      </p:cBhvr>
                                      <p:tavLst>
                                        <p:tav tm="0">
                                          <p:val>
                                            <p:fltVal val="0"/>
                                          </p:val>
                                        </p:tav>
                                        <p:tav tm="100000">
                                          <p:val>
                                            <p:strVal val="#ppt_w"/>
                                          </p:val>
                                        </p:tav>
                                      </p:tavLst>
                                    </p:anim>
                                    <p:anim calcmode="lin" valueType="num">
                                      <p:cBhvr>
                                        <p:cTn id="563" dur="500" fill="hold"/>
                                        <p:tgtEl>
                                          <p:spTgt spid="162"/>
                                        </p:tgtEl>
                                        <p:attrNameLst>
                                          <p:attrName>ppt_h</p:attrName>
                                        </p:attrNameLst>
                                      </p:cBhvr>
                                      <p:tavLst>
                                        <p:tav tm="0">
                                          <p:val>
                                            <p:fltVal val="0"/>
                                          </p:val>
                                        </p:tav>
                                        <p:tav tm="100000">
                                          <p:val>
                                            <p:strVal val="#ppt_h"/>
                                          </p:val>
                                        </p:tav>
                                      </p:tavLst>
                                    </p:anim>
                                    <p:animEffect transition="in" filter="fade">
                                      <p:cBhvr>
                                        <p:cTn id="564" dur="500"/>
                                        <p:tgtEl>
                                          <p:spTgt spid="162"/>
                                        </p:tgtEl>
                                      </p:cBhvr>
                                    </p:animEffect>
                                  </p:childTnLst>
                                </p:cTn>
                              </p:par>
                              <p:par>
                                <p:cTn id="565" presetID="26" presetClass="emph" presetSubtype="0" fill="hold" nodeType="withEffect">
                                  <p:stCondLst>
                                    <p:cond delay="500"/>
                                  </p:stCondLst>
                                  <p:childTnLst>
                                    <p:animEffect transition="out" filter="fade">
                                      <p:cBhvr>
                                        <p:cTn id="566" dur="500" tmFilter="0, 0; .2, .5; .8, .5; 1, 0"/>
                                        <p:tgtEl>
                                          <p:spTgt spid="162"/>
                                        </p:tgtEl>
                                      </p:cBhvr>
                                    </p:animEffect>
                                    <p:animScale>
                                      <p:cBhvr>
                                        <p:cTn id="567" dur="250" autoRev="1" fill="hold"/>
                                        <p:tgtEl>
                                          <p:spTgt spid="162"/>
                                        </p:tgtEl>
                                      </p:cBhvr>
                                      <p:by x="105000" y="105000"/>
                                    </p:animScale>
                                  </p:childTnLst>
                                </p:cTn>
                              </p:par>
                              <p:par>
                                <p:cTn id="568" presetID="53" presetClass="entr" presetSubtype="16" fill="hold" grpId="0" nodeType="withEffect">
                                  <p:stCondLst>
                                    <p:cond delay="0"/>
                                  </p:stCondLst>
                                  <p:childTnLst>
                                    <p:set>
                                      <p:cBhvr>
                                        <p:cTn id="569" dur="1" fill="hold">
                                          <p:stCondLst>
                                            <p:cond delay="0"/>
                                          </p:stCondLst>
                                        </p:cTn>
                                        <p:tgtEl>
                                          <p:spTgt spid="162"/>
                                        </p:tgtEl>
                                        <p:attrNameLst>
                                          <p:attrName>style.visibility</p:attrName>
                                        </p:attrNameLst>
                                      </p:cBhvr>
                                      <p:to>
                                        <p:strVal val="visible"/>
                                      </p:to>
                                    </p:set>
                                    <p:anim calcmode="lin" valueType="num">
                                      <p:cBhvr>
                                        <p:cTn id="570" dur="500" fill="hold"/>
                                        <p:tgtEl>
                                          <p:spTgt spid="162"/>
                                        </p:tgtEl>
                                        <p:attrNameLst>
                                          <p:attrName>ppt_w</p:attrName>
                                        </p:attrNameLst>
                                      </p:cBhvr>
                                      <p:tavLst>
                                        <p:tav tm="0">
                                          <p:val>
                                            <p:fltVal val="0"/>
                                          </p:val>
                                        </p:tav>
                                        <p:tav tm="100000">
                                          <p:val>
                                            <p:strVal val="#ppt_w"/>
                                          </p:val>
                                        </p:tav>
                                      </p:tavLst>
                                    </p:anim>
                                    <p:anim calcmode="lin" valueType="num">
                                      <p:cBhvr>
                                        <p:cTn id="571" dur="500" fill="hold"/>
                                        <p:tgtEl>
                                          <p:spTgt spid="162"/>
                                        </p:tgtEl>
                                        <p:attrNameLst>
                                          <p:attrName>ppt_h</p:attrName>
                                        </p:attrNameLst>
                                      </p:cBhvr>
                                      <p:tavLst>
                                        <p:tav tm="0">
                                          <p:val>
                                            <p:fltVal val="0"/>
                                          </p:val>
                                        </p:tav>
                                        <p:tav tm="100000">
                                          <p:val>
                                            <p:strVal val="#ppt_h"/>
                                          </p:val>
                                        </p:tav>
                                      </p:tavLst>
                                    </p:anim>
                                    <p:animEffect transition="in" filter="fade">
                                      <p:cBhvr>
                                        <p:cTn id="572" dur="500"/>
                                        <p:tgtEl>
                                          <p:spTgt spid="162"/>
                                        </p:tgtEl>
                                      </p:cBhvr>
                                    </p:animEffect>
                                  </p:childTnLst>
                                  <p:subTnLst>
                                    <p:audio>
                                      <p:cMediaNode>
                                        <p:cTn display="0" masterRel="sameClick">
                                          <p:stCondLst>
                                            <p:cond evt="begin" delay="0">
                                              <p:tn val="568"/>
                                            </p:cond>
                                          </p:stCondLst>
                                          <p:endCondLst>
                                            <p:cond evt="onStopAudio" delay="0">
                                              <p:tgtEl>
                                                <p:sldTgt/>
                                              </p:tgtEl>
                                            </p:cond>
                                          </p:endCondLst>
                                        </p:cTn>
                                        <p:tgtEl>
                                          <p:sndTgt r:embed="rId3" name="Bling.wav"/>
                                        </p:tgtEl>
                                      </p:cMediaNode>
                                    </p:audio>
                                  </p:subTnLst>
                                </p:cTn>
                              </p:par>
                              <p:par>
                                <p:cTn id="573" presetID="26" presetClass="emph" presetSubtype="0" fill="hold" grpId="1" nodeType="withEffect">
                                  <p:stCondLst>
                                    <p:cond delay="500"/>
                                  </p:stCondLst>
                                  <p:childTnLst>
                                    <p:animEffect transition="out" filter="fade">
                                      <p:cBhvr>
                                        <p:cTn id="574" dur="500" tmFilter="0, 0; .2, .5; .8, .5; 1, 0"/>
                                        <p:tgtEl>
                                          <p:spTgt spid="162"/>
                                        </p:tgtEl>
                                      </p:cBhvr>
                                    </p:animEffect>
                                    <p:animScale>
                                      <p:cBhvr>
                                        <p:cTn id="575" dur="250" autoRev="1" fill="hold"/>
                                        <p:tgtEl>
                                          <p:spTgt spid="162"/>
                                        </p:tgtEl>
                                      </p:cBhvr>
                                      <p:by x="105000" y="105000"/>
                                    </p:animScale>
                                  </p:childTnLst>
                                </p:cTn>
                              </p:par>
                              <p:par>
                                <p:cTn id="576" presetID="53" presetClass="entr" presetSubtype="16" fill="hold" nodeType="withEffect">
                                  <p:stCondLst>
                                    <p:cond delay="0"/>
                                  </p:stCondLst>
                                  <p:childTnLst>
                                    <p:set>
                                      <p:cBhvr>
                                        <p:cTn id="577" dur="1" fill="hold">
                                          <p:stCondLst>
                                            <p:cond delay="0"/>
                                          </p:stCondLst>
                                        </p:cTn>
                                        <p:tgtEl>
                                          <p:spTgt spid="164"/>
                                        </p:tgtEl>
                                        <p:attrNameLst>
                                          <p:attrName>style.visibility</p:attrName>
                                        </p:attrNameLst>
                                      </p:cBhvr>
                                      <p:to>
                                        <p:strVal val="visible"/>
                                      </p:to>
                                    </p:set>
                                    <p:anim calcmode="lin" valueType="num">
                                      <p:cBhvr>
                                        <p:cTn id="578" dur="500" fill="hold"/>
                                        <p:tgtEl>
                                          <p:spTgt spid="164"/>
                                        </p:tgtEl>
                                        <p:attrNameLst>
                                          <p:attrName>ppt_w</p:attrName>
                                        </p:attrNameLst>
                                      </p:cBhvr>
                                      <p:tavLst>
                                        <p:tav tm="0">
                                          <p:val>
                                            <p:fltVal val="0"/>
                                          </p:val>
                                        </p:tav>
                                        <p:tav tm="100000">
                                          <p:val>
                                            <p:strVal val="#ppt_w"/>
                                          </p:val>
                                        </p:tav>
                                      </p:tavLst>
                                    </p:anim>
                                    <p:anim calcmode="lin" valueType="num">
                                      <p:cBhvr>
                                        <p:cTn id="579" dur="500" fill="hold"/>
                                        <p:tgtEl>
                                          <p:spTgt spid="164"/>
                                        </p:tgtEl>
                                        <p:attrNameLst>
                                          <p:attrName>ppt_h</p:attrName>
                                        </p:attrNameLst>
                                      </p:cBhvr>
                                      <p:tavLst>
                                        <p:tav tm="0">
                                          <p:val>
                                            <p:fltVal val="0"/>
                                          </p:val>
                                        </p:tav>
                                        <p:tav tm="100000">
                                          <p:val>
                                            <p:strVal val="#ppt_h"/>
                                          </p:val>
                                        </p:tav>
                                      </p:tavLst>
                                    </p:anim>
                                    <p:animEffect transition="in" filter="fade">
                                      <p:cBhvr>
                                        <p:cTn id="580" dur="500"/>
                                        <p:tgtEl>
                                          <p:spTgt spid="164"/>
                                        </p:tgtEl>
                                      </p:cBhvr>
                                    </p:animEffect>
                                  </p:childTnLst>
                                </p:cTn>
                              </p:par>
                              <p:par>
                                <p:cTn id="581" presetID="26" presetClass="emph" presetSubtype="0" fill="hold" nodeType="withEffect">
                                  <p:stCondLst>
                                    <p:cond delay="500"/>
                                  </p:stCondLst>
                                  <p:childTnLst>
                                    <p:animEffect transition="out" filter="fade">
                                      <p:cBhvr>
                                        <p:cTn id="582" dur="500" tmFilter="0, 0; .2, .5; .8, .5; 1, 0"/>
                                        <p:tgtEl>
                                          <p:spTgt spid="164"/>
                                        </p:tgtEl>
                                      </p:cBhvr>
                                    </p:animEffect>
                                    <p:animScale>
                                      <p:cBhvr>
                                        <p:cTn id="583" dur="250" autoRev="1" fill="hold"/>
                                        <p:tgtEl>
                                          <p:spTgt spid="164"/>
                                        </p:tgtEl>
                                      </p:cBhvr>
                                      <p:by x="105000" y="105000"/>
                                    </p:animScale>
                                  </p:childTnLst>
                                </p:cTn>
                              </p:par>
                              <p:par>
                                <p:cTn id="584" presetID="53" presetClass="entr" presetSubtype="16" fill="hold" nodeType="withEffect">
                                  <p:stCondLst>
                                    <p:cond delay="0"/>
                                  </p:stCondLst>
                                  <p:childTnLst>
                                    <p:set>
                                      <p:cBhvr>
                                        <p:cTn id="585" dur="1" fill="hold">
                                          <p:stCondLst>
                                            <p:cond delay="0"/>
                                          </p:stCondLst>
                                        </p:cTn>
                                        <p:tgtEl>
                                          <p:spTgt spid="164"/>
                                        </p:tgtEl>
                                        <p:attrNameLst>
                                          <p:attrName>style.visibility</p:attrName>
                                        </p:attrNameLst>
                                      </p:cBhvr>
                                      <p:to>
                                        <p:strVal val="visible"/>
                                      </p:to>
                                    </p:set>
                                    <p:anim calcmode="lin" valueType="num">
                                      <p:cBhvr>
                                        <p:cTn id="586" dur="500" fill="hold"/>
                                        <p:tgtEl>
                                          <p:spTgt spid="164"/>
                                        </p:tgtEl>
                                        <p:attrNameLst>
                                          <p:attrName>ppt_w</p:attrName>
                                        </p:attrNameLst>
                                      </p:cBhvr>
                                      <p:tavLst>
                                        <p:tav tm="0">
                                          <p:val>
                                            <p:fltVal val="0"/>
                                          </p:val>
                                        </p:tav>
                                        <p:tav tm="100000">
                                          <p:val>
                                            <p:strVal val="#ppt_w"/>
                                          </p:val>
                                        </p:tav>
                                      </p:tavLst>
                                    </p:anim>
                                    <p:anim calcmode="lin" valueType="num">
                                      <p:cBhvr>
                                        <p:cTn id="587" dur="500" fill="hold"/>
                                        <p:tgtEl>
                                          <p:spTgt spid="164"/>
                                        </p:tgtEl>
                                        <p:attrNameLst>
                                          <p:attrName>ppt_h</p:attrName>
                                        </p:attrNameLst>
                                      </p:cBhvr>
                                      <p:tavLst>
                                        <p:tav tm="0">
                                          <p:val>
                                            <p:fltVal val="0"/>
                                          </p:val>
                                        </p:tav>
                                        <p:tav tm="100000">
                                          <p:val>
                                            <p:strVal val="#ppt_h"/>
                                          </p:val>
                                        </p:tav>
                                      </p:tavLst>
                                    </p:anim>
                                    <p:animEffect transition="in" filter="fade">
                                      <p:cBhvr>
                                        <p:cTn id="588" dur="500"/>
                                        <p:tgtEl>
                                          <p:spTgt spid="164"/>
                                        </p:tgtEl>
                                      </p:cBhvr>
                                    </p:animEffect>
                                  </p:childTnLst>
                                </p:cTn>
                              </p:par>
                              <p:par>
                                <p:cTn id="589" presetID="26" presetClass="emph" presetSubtype="0" fill="hold" nodeType="withEffect">
                                  <p:stCondLst>
                                    <p:cond delay="500"/>
                                  </p:stCondLst>
                                  <p:childTnLst>
                                    <p:animEffect transition="out" filter="fade">
                                      <p:cBhvr>
                                        <p:cTn id="590" dur="500" tmFilter="0, 0; .2, .5; .8, .5; 1, 0"/>
                                        <p:tgtEl>
                                          <p:spTgt spid="164"/>
                                        </p:tgtEl>
                                      </p:cBhvr>
                                    </p:animEffect>
                                    <p:animScale>
                                      <p:cBhvr>
                                        <p:cTn id="591" dur="250" autoRev="1" fill="hold"/>
                                        <p:tgtEl>
                                          <p:spTgt spid="164"/>
                                        </p:tgtEl>
                                      </p:cBhvr>
                                      <p:by x="105000" y="105000"/>
                                    </p:animScale>
                                  </p:childTnLst>
                                </p:cTn>
                              </p:par>
                              <p:par>
                                <p:cTn id="592" presetID="53" presetClass="entr" presetSubtype="16" fill="hold" nodeType="withEffect">
                                  <p:stCondLst>
                                    <p:cond delay="0"/>
                                  </p:stCondLst>
                                  <p:childTnLst>
                                    <p:set>
                                      <p:cBhvr>
                                        <p:cTn id="593" dur="1" fill="hold">
                                          <p:stCondLst>
                                            <p:cond delay="0"/>
                                          </p:stCondLst>
                                        </p:cTn>
                                        <p:tgtEl>
                                          <p:spTgt spid="164"/>
                                        </p:tgtEl>
                                        <p:attrNameLst>
                                          <p:attrName>style.visibility</p:attrName>
                                        </p:attrNameLst>
                                      </p:cBhvr>
                                      <p:to>
                                        <p:strVal val="visible"/>
                                      </p:to>
                                    </p:set>
                                    <p:anim calcmode="lin" valueType="num">
                                      <p:cBhvr>
                                        <p:cTn id="594" dur="500" fill="hold"/>
                                        <p:tgtEl>
                                          <p:spTgt spid="164"/>
                                        </p:tgtEl>
                                        <p:attrNameLst>
                                          <p:attrName>ppt_w</p:attrName>
                                        </p:attrNameLst>
                                      </p:cBhvr>
                                      <p:tavLst>
                                        <p:tav tm="0">
                                          <p:val>
                                            <p:fltVal val="0"/>
                                          </p:val>
                                        </p:tav>
                                        <p:tav tm="100000">
                                          <p:val>
                                            <p:strVal val="#ppt_w"/>
                                          </p:val>
                                        </p:tav>
                                      </p:tavLst>
                                    </p:anim>
                                    <p:anim calcmode="lin" valueType="num">
                                      <p:cBhvr>
                                        <p:cTn id="595" dur="500" fill="hold"/>
                                        <p:tgtEl>
                                          <p:spTgt spid="164"/>
                                        </p:tgtEl>
                                        <p:attrNameLst>
                                          <p:attrName>ppt_h</p:attrName>
                                        </p:attrNameLst>
                                      </p:cBhvr>
                                      <p:tavLst>
                                        <p:tav tm="0">
                                          <p:val>
                                            <p:fltVal val="0"/>
                                          </p:val>
                                        </p:tav>
                                        <p:tav tm="100000">
                                          <p:val>
                                            <p:strVal val="#ppt_h"/>
                                          </p:val>
                                        </p:tav>
                                      </p:tavLst>
                                    </p:anim>
                                    <p:animEffect transition="in" filter="fade">
                                      <p:cBhvr>
                                        <p:cTn id="596" dur="500"/>
                                        <p:tgtEl>
                                          <p:spTgt spid="164"/>
                                        </p:tgtEl>
                                      </p:cBhvr>
                                    </p:animEffect>
                                  </p:childTnLst>
                                </p:cTn>
                              </p:par>
                              <p:par>
                                <p:cTn id="597" presetID="26" presetClass="emph" presetSubtype="0" fill="hold" nodeType="withEffect">
                                  <p:stCondLst>
                                    <p:cond delay="500"/>
                                  </p:stCondLst>
                                  <p:childTnLst>
                                    <p:animEffect transition="out" filter="fade">
                                      <p:cBhvr>
                                        <p:cTn id="598" dur="500" tmFilter="0, 0; .2, .5; .8, .5; 1, 0"/>
                                        <p:tgtEl>
                                          <p:spTgt spid="164"/>
                                        </p:tgtEl>
                                      </p:cBhvr>
                                    </p:animEffect>
                                    <p:animScale>
                                      <p:cBhvr>
                                        <p:cTn id="599" dur="250" autoRev="1" fill="hold"/>
                                        <p:tgtEl>
                                          <p:spTgt spid="164"/>
                                        </p:tgtEl>
                                      </p:cBhvr>
                                      <p:by x="105000" y="105000"/>
                                    </p:animScale>
                                  </p:childTnLst>
                                </p:cTn>
                              </p:par>
                              <p:par>
                                <p:cTn id="600" presetID="53" presetClass="entr" presetSubtype="16" fill="hold" grpId="0" nodeType="withEffect">
                                  <p:stCondLst>
                                    <p:cond delay="0"/>
                                  </p:stCondLst>
                                  <p:childTnLst>
                                    <p:set>
                                      <p:cBhvr>
                                        <p:cTn id="601" dur="1" fill="hold">
                                          <p:stCondLst>
                                            <p:cond delay="0"/>
                                          </p:stCondLst>
                                        </p:cTn>
                                        <p:tgtEl>
                                          <p:spTgt spid="164"/>
                                        </p:tgtEl>
                                        <p:attrNameLst>
                                          <p:attrName>style.visibility</p:attrName>
                                        </p:attrNameLst>
                                      </p:cBhvr>
                                      <p:to>
                                        <p:strVal val="visible"/>
                                      </p:to>
                                    </p:set>
                                    <p:anim calcmode="lin" valueType="num">
                                      <p:cBhvr>
                                        <p:cTn id="602" dur="500" fill="hold"/>
                                        <p:tgtEl>
                                          <p:spTgt spid="164"/>
                                        </p:tgtEl>
                                        <p:attrNameLst>
                                          <p:attrName>ppt_w</p:attrName>
                                        </p:attrNameLst>
                                      </p:cBhvr>
                                      <p:tavLst>
                                        <p:tav tm="0">
                                          <p:val>
                                            <p:fltVal val="0"/>
                                          </p:val>
                                        </p:tav>
                                        <p:tav tm="100000">
                                          <p:val>
                                            <p:strVal val="#ppt_w"/>
                                          </p:val>
                                        </p:tav>
                                      </p:tavLst>
                                    </p:anim>
                                    <p:anim calcmode="lin" valueType="num">
                                      <p:cBhvr>
                                        <p:cTn id="603" dur="500" fill="hold"/>
                                        <p:tgtEl>
                                          <p:spTgt spid="164"/>
                                        </p:tgtEl>
                                        <p:attrNameLst>
                                          <p:attrName>ppt_h</p:attrName>
                                        </p:attrNameLst>
                                      </p:cBhvr>
                                      <p:tavLst>
                                        <p:tav tm="0">
                                          <p:val>
                                            <p:fltVal val="0"/>
                                          </p:val>
                                        </p:tav>
                                        <p:tav tm="100000">
                                          <p:val>
                                            <p:strVal val="#ppt_h"/>
                                          </p:val>
                                        </p:tav>
                                      </p:tavLst>
                                    </p:anim>
                                    <p:animEffect transition="in" filter="fade">
                                      <p:cBhvr>
                                        <p:cTn id="604" dur="500"/>
                                        <p:tgtEl>
                                          <p:spTgt spid="164"/>
                                        </p:tgtEl>
                                      </p:cBhvr>
                                    </p:animEffect>
                                  </p:childTnLst>
                                  <p:subTnLst>
                                    <p:audio>
                                      <p:cMediaNode>
                                        <p:cTn display="0" masterRel="sameClick">
                                          <p:stCondLst>
                                            <p:cond evt="begin" delay="0">
                                              <p:tn val="600"/>
                                            </p:cond>
                                          </p:stCondLst>
                                          <p:endCondLst>
                                            <p:cond evt="onStopAudio" delay="0">
                                              <p:tgtEl>
                                                <p:sldTgt/>
                                              </p:tgtEl>
                                            </p:cond>
                                          </p:endCondLst>
                                        </p:cTn>
                                        <p:tgtEl>
                                          <p:sndTgt r:embed="rId3" name="Bling.wav"/>
                                        </p:tgtEl>
                                      </p:cMediaNode>
                                    </p:audio>
                                  </p:subTnLst>
                                </p:cTn>
                              </p:par>
                              <p:par>
                                <p:cTn id="605" presetID="26" presetClass="emph" presetSubtype="0" fill="hold" grpId="1" nodeType="withEffect">
                                  <p:stCondLst>
                                    <p:cond delay="500"/>
                                  </p:stCondLst>
                                  <p:childTnLst>
                                    <p:animEffect transition="out" filter="fade">
                                      <p:cBhvr>
                                        <p:cTn id="606" dur="500" tmFilter="0, 0; .2, .5; .8, .5; 1, 0"/>
                                        <p:tgtEl>
                                          <p:spTgt spid="164"/>
                                        </p:tgtEl>
                                      </p:cBhvr>
                                    </p:animEffect>
                                    <p:animScale>
                                      <p:cBhvr>
                                        <p:cTn id="607" dur="250" autoRev="1" fill="hold"/>
                                        <p:tgtEl>
                                          <p:spTgt spid="164"/>
                                        </p:tgtEl>
                                      </p:cBhvr>
                                      <p:by x="105000" y="105000"/>
                                    </p:animScale>
                                  </p:childTnLst>
                                </p:cTn>
                              </p:par>
                            </p:childTnLst>
                          </p:cTn>
                        </p:par>
                      </p:childTnLst>
                    </p:cTn>
                  </p:par>
                </p:childTnLst>
              </p:cTn>
              <p:nextCondLst>
                <p:cond evt="onClick" delay="0">
                  <p:tgtEl>
                    <p:spTgt spid="155"/>
                  </p:tgtEl>
                </p:cond>
              </p:nextCondLst>
            </p:seq>
            <p:seq concurrent="1" nextAc="seek">
              <p:cTn id="608" restart="whenNotActive" fill="hold" evtFilter="cancelBubble" nodeType="interactiveSeq">
                <p:stCondLst>
                  <p:cond evt="onClick" delay="0">
                    <p:tgtEl>
                      <p:spTgt spid="177"/>
                    </p:tgtEl>
                  </p:cond>
                </p:stCondLst>
                <p:endSync evt="end" delay="0">
                  <p:rtn val="all"/>
                </p:endSync>
                <p:childTnLst>
                  <p:par>
                    <p:cTn id="609" fill="hold">
                      <p:stCondLst>
                        <p:cond delay="0"/>
                      </p:stCondLst>
                      <p:childTnLst>
                        <p:par>
                          <p:cTn id="610" fill="hold">
                            <p:stCondLst>
                              <p:cond delay="0"/>
                            </p:stCondLst>
                            <p:childTnLst>
                              <p:par>
                                <p:cTn id="611" presetID="53" presetClass="entr" presetSubtype="16" fill="hold" grpId="0" nodeType="withEffect">
                                  <p:stCondLst>
                                    <p:cond delay="0"/>
                                  </p:stCondLst>
                                  <p:childTnLst>
                                    <p:set>
                                      <p:cBhvr>
                                        <p:cTn id="612" dur="1" fill="hold">
                                          <p:stCondLst>
                                            <p:cond delay="0"/>
                                          </p:stCondLst>
                                        </p:cTn>
                                        <p:tgtEl>
                                          <p:spTgt spid="253"/>
                                        </p:tgtEl>
                                        <p:attrNameLst>
                                          <p:attrName>style.visibility</p:attrName>
                                        </p:attrNameLst>
                                      </p:cBhvr>
                                      <p:to>
                                        <p:strVal val="visible"/>
                                      </p:to>
                                    </p:set>
                                    <p:anim calcmode="lin" valueType="num">
                                      <p:cBhvr>
                                        <p:cTn id="613" dur="500" fill="hold"/>
                                        <p:tgtEl>
                                          <p:spTgt spid="253"/>
                                        </p:tgtEl>
                                        <p:attrNameLst>
                                          <p:attrName>ppt_w</p:attrName>
                                        </p:attrNameLst>
                                      </p:cBhvr>
                                      <p:tavLst>
                                        <p:tav tm="0">
                                          <p:val>
                                            <p:fltVal val="0"/>
                                          </p:val>
                                        </p:tav>
                                        <p:tav tm="100000">
                                          <p:val>
                                            <p:strVal val="#ppt_w"/>
                                          </p:val>
                                        </p:tav>
                                      </p:tavLst>
                                    </p:anim>
                                    <p:anim calcmode="lin" valueType="num">
                                      <p:cBhvr>
                                        <p:cTn id="614" dur="500" fill="hold"/>
                                        <p:tgtEl>
                                          <p:spTgt spid="253"/>
                                        </p:tgtEl>
                                        <p:attrNameLst>
                                          <p:attrName>ppt_h</p:attrName>
                                        </p:attrNameLst>
                                      </p:cBhvr>
                                      <p:tavLst>
                                        <p:tav tm="0">
                                          <p:val>
                                            <p:fltVal val="0"/>
                                          </p:val>
                                        </p:tav>
                                        <p:tav tm="100000">
                                          <p:val>
                                            <p:strVal val="#ppt_h"/>
                                          </p:val>
                                        </p:tav>
                                      </p:tavLst>
                                    </p:anim>
                                    <p:animEffect transition="in" filter="fade">
                                      <p:cBhvr>
                                        <p:cTn id="615" dur="500"/>
                                        <p:tgtEl>
                                          <p:spTgt spid="253"/>
                                        </p:tgtEl>
                                      </p:cBhvr>
                                    </p:animEffect>
                                  </p:childTnLst>
                                  <p:subTnLst>
                                    <p:audio>
                                      <p:cMediaNode>
                                        <p:cTn display="0" masterRel="sameClick">
                                          <p:stCondLst>
                                            <p:cond evt="begin" delay="0">
                                              <p:tn val="611"/>
                                            </p:cond>
                                          </p:stCondLst>
                                          <p:endCondLst>
                                            <p:cond evt="onStopAudio" delay="0">
                                              <p:tgtEl>
                                                <p:sldTgt/>
                                              </p:tgtEl>
                                            </p:cond>
                                          </p:endCondLst>
                                        </p:cTn>
                                        <p:tgtEl>
                                          <p:sndTgt r:embed="rId3" name="Bling.wav"/>
                                        </p:tgtEl>
                                      </p:cMediaNode>
                                    </p:audio>
                                  </p:subTnLst>
                                </p:cTn>
                              </p:par>
                              <p:par>
                                <p:cTn id="616" presetID="26" presetClass="emph" presetSubtype="0" fill="hold" grpId="1" nodeType="withEffect">
                                  <p:stCondLst>
                                    <p:cond delay="500"/>
                                  </p:stCondLst>
                                  <p:childTnLst>
                                    <p:animEffect transition="out" filter="fade">
                                      <p:cBhvr>
                                        <p:cTn id="617" dur="500" tmFilter="0, 0; .2, .5; .8, .5; 1, 0"/>
                                        <p:tgtEl>
                                          <p:spTgt spid="253"/>
                                        </p:tgtEl>
                                      </p:cBhvr>
                                    </p:animEffect>
                                    <p:animScale>
                                      <p:cBhvr>
                                        <p:cTn id="618" dur="250" autoRev="1" fill="hold"/>
                                        <p:tgtEl>
                                          <p:spTgt spid="253"/>
                                        </p:tgtEl>
                                      </p:cBhvr>
                                      <p:by x="105000" y="105000"/>
                                    </p:animScale>
                                  </p:childTnLst>
                                </p:cTn>
                              </p:par>
                              <p:par>
                                <p:cTn id="619" presetID="53" presetClass="entr" presetSubtype="16" fill="hold" grpId="0" nodeType="withEffect">
                                  <p:stCondLst>
                                    <p:cond delay="0"/>
                                  </p:stCondLst>
                                  <p:childTnLst>
                                    <p:set>
                                      <p:cBhvr>
                                        <p:cTn id="620" dur="1" fill="hold">
                                          <p:stCondLst>
                                            <p:cond delay="0"/>
                                          </p:stCondLst>
                                        </p:cTn>
                                        <p:tgtEl>
                                          <p:spTgt spid="207"/>
                                        </p:tgtEl>
                                        <p:attrNameLst>
                                          <p:attrName>style.visibility</p:attrName>
                                        </p:attrNameLst>
                                      </p:cBhvr>
                                      <p:to>
                                        <p:strVal val="visible"/>
                                      </p:to>
                                    </p:set>
                                    <p:anim calcmode="lin" valueType="num">
                                      <p:cBhvr>
                                        <p:cTn id="621" dur="500" fill="hold"/>
                                        <p:tgtEl>
                                          <p:spTgt spid="207"/>
                                        </p:tgtEl>
                                        <p:attrNameLst>
                                          <p:attrName>ppt_w</p:attrName>
                                        </p:attrNameLst>
                                      </p:cBhvr>
                                      <p:tavLst>
                                        <p:tav tm="0">
                                          <p:val>
                                            <p:fltVal val="0"/>
                                          </p:val>
                                        </p:tav>
                                        <p:tav tm="100000">
                                          <p:val>
                                            <p:strVal val="#ppt_w"/>
                                          </p:val>
                                        </p:tav>
                                      </p:tavLst>
                                    </p:anim>
                                    <p:anim calcmode="lin" valueType="num">
                                      <p:cBhvr>
                                        <p:cTn id="622" dur="500" fill="hold"/>
                                        <p:tgtEl>
                                          <p:spTgt spid="207"/>
                                        </p:tgtEl>
                                        <p:attrNameLst>
                                          <p:attrName>ppt_h</p:attrName>
                                        </p:attrNameLst>
                                      </p:cBhvr>
                                      <p:tavLst>
                                        <p:tav tm="0">
                                          <p:val>
                                            <p:fltVal val="0"/>
                                          </p:val>
                                        </p:tav>
                                        <p:tav tm="100000">
                                          <p:val>
                                            <p:strVal val="#ppt_h"/>
                                          </p:val>
                                        </p:tav>
                                      </p:tavLst>
                                    </p:anim>
                                    <p:animEffect transition="in" filter="fade">
                                      <p:cBhvr>
                                        <p:cTn id="623" dur="500"/>
                                        <p:tgtEl>
                                          <p:spTgt spid="207"/>
                                        </p:tgtEl>
                                      </p:cBhvr>
                                    </p:animEffect>
                                  </p:childTnLst>
                                  <p:subTnLst>
                                    <p:audio>
                                      <p:cMediaNode>
                                        <p:cTn display="0" masterRel="sameClick">
                                          <p:stCondLst>
                                            <p:cond evt="begin" delay="0">
                                              <p:tn val="619"/>
                                            </p:cond>
                                          </p:stCondLst>
                                          <p:endCondLst>
                                            <p:cond evt="onStopAudio" delay="0">
                                              <p:tgtEl>
                                                <p:sldTgt/>
                                              </p:tgtEl>
                                            </p:cond>
                                          </p:endCondLst>
                                        </p:cTn>
                                        <p:tgtEl>
                                          <p:sndTgt r:embed="rId3" name="Bling.wav"/>
                                        </p:tgtEl>
                                      </p:cMediaNode>
                                    </p:audio>
                                  </p:subTnLst>
                                </p:cTn>
                              </p:par>
                              <p:par>
                                <p:cTn id="624" presetID="26" presetClass="emph" presetSubtype="0" fill="hold" grpId="1" nodeType="withEffect">
                                  <p:stCondLst>
                                    <p:cond delay="500"/>
                                  </p:stCondLst>
                                  <p:childTnLst>
                                    <p:animEffect transition="out" filter="fade">
                                      <p:cBhvr>
                                        <p:cTn id="625" dur="500" tmFilter="0, 0; .2, .5; .8, .5; 1, 0"/>
                                        <p:tgtEl>
                                          <p:spTgt spid="207"/>
                                        </p:tgtEl>
                                      </p:cBhvr>
                                    </p:animEffect>
                                    <p:animScale>
                                      <p:cBhvr>
                                        <p:cTn id="626" dur="250" autoRev="1" fill="hold"/>
                                        <p:tgtEl>
                                          <p:spTgt spid="207"/>
                                        </p:tgtEl>
                                      </p:cBhvr>
                                      <p:by x="105000" y="105000"/>
                                    </p:animScale>
                                  </p:childTnLst>
                                </p:cTn>
                              </p:par>
                              <p:par>
                                <p:cTn id="627" presetID="53" presetClass="entr" presetSubtype="16" fill="hold" grpId="0" nodeType="withEffect">
                                  <p:stCondLst>
                                    <p:cond delay="0"/>
                                  </p:stCondLst>
                                  <p:childTnLst>
                                    <p:set>
                                      <p:cBhvr>
                                        <p:cTn id="628" dur="1" fill="hold">
                                          <p:stCondLst>
                                            <p:cond delay="0"/>
                                          </p:stCondLst>
                                        </p:cTn>
                                        <p:tgtEl>
                                          <p:spTgt spid="187"/>
                                        </p:tgtEl>
                                        <p:attrNameLst>
                                          <p:attrName>style.visibility</p:attrName>
                                        </p:attrNameLst>
                                      </p:cBhvr>
                                      <p:to>
                                        <p:strVal val="visible"/>
                                      </p:to>
                                    </p:set>
                                    <p:anim calcmode="lin" valueType="num">
                                      <p:cBhvr>
                                        <p:cTn id="629" dur="500" fill="hold"/>
                                        <p:tgtEl>
                                          <p:spTgt spid="187"/>
                                        </p:tgtEl>
                                        <p:attrNameLst>
                                          <p:attrName>ppt_w</p:attrName>
                                        </p:attrNameLst>
                                      </p:cBhvr>
                                      <p:tavLst>
                                        <p:tav tm="0">
                                          <p:val>
                                            <p:fltVal val="0"/>
                                          </p:val>
                                        </p:tav>
                                        <p:tav tm="100000">
                                          <p:val>
                                            <p:strVal val="#ppt_w"/>
                                          </p:val>
                                        </p:tav>
                                      </p:tavLst>
                                    </p:anim>
                                    <p:anim calcmode="lin" valueType="num">
                                      <p:cBhvr>
                                        <p:cTn id="630" dur="500" fill="hold"/>
                                        <p:tgtEl>
                                          <p:spTgt spid="187"/>
                                        </p:tgtEl>
                                        <p:attrNameLst>
                                          <p:attrName>ppt_h</p:attrName>
                                        </p:attrNameLst>
                                      </p:cBhvr>
                                      <p:tavLst>
                                        <p:tav tm="0">
                                          <p:val>
                                            <p:fltVal val="0"/>
                                          </p:val>
                                        </p:tav>
                                        <p:tav tm="100000">
                                          <p:val>
                                            <p:strVal val="#ppt_h"/>
                                          </p:val>
                                        </p:tav>
                                      </p:tavLst>
                                    </p:anim>
                                    <p:animEffect transition="in" filter="fade">
                                      <p:cBhvr>
                                        <p:cTn id="631" dur="500"/>
                                        <p:tgtEl>
                                          <p:spTgt spid="187"/>
                                        </p:tgtEl>
                                      </p:cBhvr>
                                    </p:animEffect>
                                  </p:childTnLst>
                                  <p:subTnLst>
                                    <p:audio>
                                      <p:cMediaNode>
                                        <p:cTn display="0" masterRel="sameClick">
                                          <p:stCondLst>
                                            <p:cond evt="begin" delay="0">
                                              <p:tn val="627"/>
                                            </p:cond>
                                          </p:stCondLst>
                                          <p:endCondLst>
                                            <p:cond evt="onStopAudio" delay="0">
                                              <p:tgtEl>
                                                <p:sldTgt/>
                                              </p:tgtEl>
                                            </p:cond>
                                          </p:endCondLst>
                                        </p:cTn>
                                        <p:tgtEl>
                                          <p:sndTgt r:embed="rId3" name="Bling.wav"/>
                                        </p:tgtEl>
                                      </p:cMediaNode>
                                    </p:audio>
                                  </p:subTnLst>
                                </p:cTn>
                              </p:par>
                              <p:par>
                                <p:cTn id="632" presetID="26" presetClass="emph" presetSubtype="0" fill="hold" grpId="1" nodeType="withEffect">
                                  <p:stCondLst>
                                    <p:cond delay="500"/>
                                  </p:stCondLst>
                                  <p:childTnLst>
                                    <p:animEffect transition="out" filter="fade">
                                      <p:cBhvr>
                                        <p:cTn id="633" dur="500" tmFilter="0, 0; .2, .5; .8, .5; 1, 0"/>
                                        <p:tgtEl>
                                          <p:spTgt spid="187"/>
                                        </p:tgtEl>
                                      </p:cBhvr>
                                    </p:animEffect>
                                    <p:animScale>
                                      <p:cBhvr>
                                        <p:cTn id="634" dur="250" autoRev="1" fill="hold"/>
                                        <p:tgtEl>
                                          <p:spTgt spid="187"/>
                                        </p:tgtEl>
                                      </p:cBhvr>
                                      <p:by x="105000" y="105000"/>
                                    </p:animScale>
                                  </p:childTnLst>
                                </p:cTn>
                              </p:par>
                              <p:par>
                                <p:cTn id="635" presetID="53" presetClass="entr" presetSubtype="16" fill="hold" grpId="0" nodeType="withEffect">
                                  <p:stCondLst>
                                    <p:cond delay="0"/>
                                  </p:stCondLst>
                                  <p:childTnLst>
                                    <p:set>
                                      <p:cBhvr>
                                        <p:cTn id="636" dur="1" fill="hold">
                                          <p:stCondLst>
                                            <p:cond delay="0"/>
                                          </p:stCondLst>
                                        </p:cTn>
                                        <p:tgtEl>
                                          <p:spTgt spid="266"/>
                                        </p:tgtEl>
                                        <p:attrNameLst>
                                          <p:attrName>style.visibility</p:attrName>
                                        </p:attrNameLst>
                                      </p:cBhvr>
                                      <p:to>
                                        <p:strVal val="visible"/>
                                      </p:to>
                                    </p:set>
                                    <p:anim calcmode="lin" valueType="num">
                                      <p:cBhvr>
                                        <p:cTn id="637" dur="500" fill="hold"/>
                                        <p:tgtEl>
                                          <p:spTgt spid="266"/>
                                        </p:tgtEl>
                                        <p:attrNameLst>
                                          <p:attrName>ppt_w</p:attrName>
                                        </p:attrNameLst>
                                      </p:cBhvr>
                                      <p:tavLst>
                                        <p:tav tm="0">
                                          <p:val>
                                            <p:fltVal val="0"/>
                                          </p:val>
                                        </p:tav>
                                        <p:tav tm="100000">
                                          <p:val>
                                            <p:strVal val="#ppt_w"/>
                                          </p:val>
                                        </p:tav>
                                      </p:tavLst>
                                    </p:anim>
                                    <p:anim calcmode="lin" valueType="num">
                                      <p:cBhvr>
                                        <p:cTn id="638" dur="500" fill="hold"/>
                                        <p:tgtEl>
                                          <p:spTgt spid="266"/>
                                        </p:tgtEl>
                                        <p:attrNameLst>
                                          <p:attrName>ppt_h</p:attrName>
                                        </p:attrNameLst>
                                      </p:cBhvr>
                                      <p:tavLst>
                                        <p:tav tm="0">
                                          <p:val>
                                            <p:fltVal val="0"/>
                                          </p:val>
                                        </p:tav>
                                        <p:tav tm="100000">
                                          <p:val>
                                            <p:strVal val="#ppt_h"/>
                                          </p:val>
                                        </p:tav>
                                      </p:tavLst>
                                    </p:anim>
                                    <p:animEffect transition="in" filter="fade">
                                      <p:cBhvr>
                                        <p:cTn id="639" dur="500"/>
                                        <p:tgtEl>
                                          <p:spTgt spid="266"/>
                                        </p:tgtEl>
                                      </p:cBhvr>
                                    </p:animEffect>
                                  </p:childTnLst>
                                  <p:subTnLst>
                                    <p:audio>
                                      <p:cMediaNode>
                                        <p:cTn display="0" masterRel="sameClick">
                                          <p:stCondLst>
                                            <p:cond evt="begin" delay="0">
                                              <p:tn val="635"/>
                                            </p:cond>
                                          </p:stCondLst>
                                          <p:endCondLst>
                                            <p:cond evt="onStopAudio" delay="0">
                                              <p:tgtEl>
                                                <p:sldTgt/>
                                              </p:tgtEl>
                                            </p:cond>
                                          </p:endCondLst>
                                        </p:cTn>
                                        <p:tgtEl>
                                          <p:sndTgt r:embed="rId3" name="Bling.wav"/>
                                        </p:tgtEl>
                                      </p:cMediaNode>
                                    </p:audio>
                                  </p:subTnLst>
                                </p:cTn>
                              </p:par>
                              <p:par>
                                <p:cTn id="640" presetID="26" presetClass="emph" presetSubtype="0" fill="hold" grpId="1" nodeType="withEffect">
                                  <p:stCondLst>
                                    <p:cond delay="500"/>
                                  </p:stCondLst>
                                  <p:childTnLst>
                                    <p:animEffect transition="out" filter="fade">
                                      <p:cBhvr>
                                        <p:cTn id="641" dur="500" tmFilter="0, 0; .2, .5; .8, .5; 1, 0"/>
                                        <p:tgtEl>
                                          <p:spTgt spid="266"/>
                                        </p:tgtEl>
                                      </p:cBhvr>
                                    </p:animEffect>
                                    <p:animScale>
                                      <p:cBhvr>
                                        <p:cTn id="642" dur="250" autoRev="1" fill="hold"/>
                                        <p:tgtEl>
                                          <p:spTgt spid="266"/>
                                        </p:tgtEl>
                                      </p:cBhvr>
                                      <p:by x="105000" y="105000"/>
                                    </p:animScale>
                                  </p:childTnLst>
                                </p:cTn>
                              </p:par>
                              <p:par>
                                <p:cTn id="643" presetID="53" presetClass="entr" presetSubtype="16" fill="hold" grpId="0" nodeType="withEffect">
                                  <p:stCondLst>
                                    <p:cond delay="0"/>
                                  </p:stCondLst>
                                  <p:childTnLst>
                                    <p:set>
                                      <p:cBhvr>
                                        <p:cTn id="644" dur="1" fill="hold">
                                          <p:stCondLst>
                                            <p:cond delay="0"/>
                                          </p:stCondLst>
                                        </p:cTn>
                                        <p:tgtEl>
                                          <p:spTgt spid="172"/>
                                        </p:tgtEl>
                                        <p:attrNameLst>
                                          <p:attrName>style.visibility</p:attrName>
                                        </p:attrNameLst>
                                      </p:cBhvr>
                                      <p:to>
                                        <p:strVal val="visible"/>
                                      </p:to>
                                    </p:set>
                                    <p:anim calcmode="lin" valueType="num">
                                      <p:cBhvr>
                                        <p:cTn id="645" dur="500" fill="hold"/>
                                        <p:tgtEl>
                                          <p:spTgt spid="172"/>
                                        </p:tgtEl>
                                        <p:attrNameLst>
                                          <p:attrName>ppt_w</p:attrName>
                                        </p:attrNameLst>
                                      </p:cBhvr>
                                      <p:tavLst>
                                        <p:tav tm="0">
                                          <p:val>
                                            <p:fltVal val="0"/>
                                          </p:val>
                                        </p:tav>
                                        <p:tav tm="100000">
                                          <p:val>
                                            <p:strVal val="#ppt_w"/>
                                          </p:val>
                                        </p:tav>
                                      </p:tavLst>
                                    </p:anim>
                                    <p:anim calcmode="lin" valueType="num">
                                      <p:cBhvr>
                                        <p:cTn id="646" dur="500" fill="hold"/>
                                        <p:tgtEl>
                                          <p:spTgt spid="172"/>
                                        </p:tgtEl>
                                        <p:attrNameLst>
                                          <p:attrName>ppt_h</p:attrName>
                                        </p:attrNameLst>
                                      </p:cBhvr>
                                      <p:tavLst>
                                        <p:tav tm="0">
                                          <p:val>
                                            <p:fltVal val="0"/>
                                          </p:val>
                                        </p:tav>
                                        <p:tav tm="100000">
                                          <p:val>
                                            <p:strVal val="#ppt_h"/>
                                          </p:val>
                                        </p:tav>
                                      </p:tavLst>
                                    </p:anim>
                                    <p:animEffect transition="in" filter="fade">
                                      <p:cBhvr>
                                        <p:cTn id="647" dur="500"/>
                                        <p:tgtEl>
                                          <p:spTgt spid="172"/>
                                        </p:tgtEl>
                                      </p:cBhvr>
                                    </p:animEffect>
                                  </p:childTnLst>
                                  <p:subTnLst>
                                    <p:audio>
                                      <p:cMediaNode>
                                        <p:cTn display="0" masterRel="sameClick">
                                          <p:stCondLst>
                                            <p:cond evt="begin" delay="0">
                                              <p:tn val="643"/>
                                            </p:cond>
                                          </p:stCondLst>
                                          <p:endCondLst>
                                            <p:cond evt="onStopAudio" delay="0">
                                              <p:tgtEl>
                                                <p:sldTgt/>
                                              </p:tgtEl>
                                            </p:cond>
                                          </p:endCondLst>
                                        </p:cTn>
                                        <p:tgtEl>
                                          <p:sndTgt r:embed="rId3" name="Bling.wav"/>
                                        </p:tgtEl>
                                      </p:cMediaNode>
                                    </p:audio>
                                  </p:subTnLst>
                                </p:cTn>
                              </p:par>
                              <p:par>
                                <p:cTn id="648" presetID="26" presetClass="emph" presetSubtype="0" fill="hold" grpId="1" nodeType="withEffect">
                                  <p:stCondLst>
                                    <p:cond delay="500"/>
                                  </p:stCondLst>
                                  <p:childTnLst>
                                    <p:animEffect transition="out" filter="fade">
                                      <p:cBhvr>
                                        <p:cTn id="649" dur="500" tmFilter="0, 0; .2, .5; .8, .5; 1, 0"/>
                                        <p:tgtEl>
                                          <p:spTgt spid="172"/>
                                        </p:tgtEl>
                                      </p:cBhvr>
                                    </p:animEffect>
                                    <p:animScale>
                                      <p:cBhvr>
                                        <p:cTn id="650" dur="250" autoRev="1" fill="hold"/>
                                        <p:tgtEl>
                                          <p:spTgt spid="172"/>
                                        </p:tgtEl>
                                      </p:cBhvr>
                                      <p:by x="105000" y="105000"/>
                                    </p:animScale>
                                  </p:childTnLst>
                                </p:cTn>
                              </p:par>
                              <p:par>
                                <p:cTn id="651" presetID="53" presetClass="entr" presetSubtype="16" fill="hold" grpId="0" nodeType="withEffect">
                                  <p:stCondLst>
                                    <p:cond delay="0"/>
                                  </p:stCondLst>
                                  <p:childTnLst>
                                    <p:set>
                                      <p:cBhvr>
                                        <p:cTn id="652" dur="1" fill="hold">
                                          <p:stCondLst>
                                            <p:cond delay="0"/>
                                          </p:stCondLst>
                                        </p:cTn>
                                        <p:tgtEl>
                                          <p:spTgt spid="193"/>
                                        </p:tgtEl>
                                        <p:attrNameLst>
                                          <p:attrName>style.visibility</p:attrName>
                                        </p:attrNameLst>
                                      </p:cBhvr>
                                      <p:to>
                                        <p:strVal val="visible"/>
                                      </p:to>
                                    </p:set>
                                    <p:anim calcmode="lin" valueType="num">
                                      <p:cBhvr>
                                        <p:cTn id="653" dur="500" fill="hold"/>
                                        <p:tgtEl>
                                          <p:spTgt spid="193"/>
                                        </p:tgtEl>
                                        <p:attrNameLst>
                                          <p:attrName>ppt_w</p:attrName>
                                        </p:attrNameLst>
                                      </p:cBhvr>
                                      <p:tavLst>
                                        <p:tav tm="0">
                                          <p:val>
                                            <p:fltVal val="0"/>
                                          </p:val>
                                        </p:tav>
                                        <p:tav tm="100000">
                                          <p:val>
                                            <p:strVal val="#ppt_w"/>
                                          </p:val>
                                        </p:tav>
                                      </p:tavLst>
                                    </p:anim>
                                    <p:anim calcmode="lin" valueType="num">
                                      <p:cBhvr>
                                        <p:cTn id="654" dur="500" fill="hold"/>
                                        <p:tgtEl>
                                          <p:spTgt spid="193"/>
                                        </p:tgtEl>
                                        <p:attrNameLst>
                                          <p:attrName>ppt_h</p:attrName>
                                        </p:attrNameLst>
                                      </p:cBhvr>
                                      <p:tavLst>
                                        <p:tav tm="0">
                                          <p:val>
                                            <p:fltVal val="0"/>
                                          </p:val>
                                        </p:tav>
                                        <p:tav tm="100000">
                                          <p:val>
                                            <p:strVal val="#ppt_h"/>
                                          </p:val>
                                        </p:tav>
                                      </p:tavLst>
                                    </p:anim>
                                    <p:animEffect transition="in" filter="fade">
                                      <p:cBhvr>
                                        <p:cTn id="655" dur="500"/>
                                        <p:tgtEl>
                                          <p:spTgt spid="193"/>
                                        </p:tgtEl>
                                      </p:cBhvr>
                                    </p:animEffect>
                                  </p:childTnLst>
                                  <p:subTnLst>
                                    <p:audio>
                                      <p:cMediaNode>
                                        <p:cTn display="0" masterRel="sameClick">
                                          <p:stCondLst>
                                            <p:cond evt="begin" delay="0">
                                              <p:tn val="651"/>
                                            </p:cond>
                                          </p:stCondLst>
                                          <p:endCondLst>
                                            <p:cond evt="onStopAudio" delay="0">
                                              <p:tgtEl>
                                                <p:sldTgt/>
                                              </p:tgtEl>
                                            </p:cond>
                                          </p:endCondLst>
                                        </p:cTn>
                                        <p:tgtEl>
                                          <p:sndTgt r:embed="rId3" name="Bling.wav"/>
                                        </p:tgtEl>
                                      </p:cMediaNode>
                                    </p:audio>
                                  </p:subTnLst>
                                </p:cTn>
                              </p:par>
                              <p:par>
                                <p:cTn id="656" presetID="26" presetClass="emph" presetSubtype="0" fill="hold" grpId="1" nodeType="withEffect">
                                  <p:stCondLst>
                                    <p:cond delay="500"/>
                                  </p:stCondLst>
                                  <p:childTnLst>
                                    <p:animEffect transition="out" filter="fade">
                                      <p:cBhvr>
                                        <p:cTn id="657" dur="500" tmFilter="0, 0; .2, .5; .8, .5; 1, 0"/>
                                        <p:tgtEl>
                                          <p:spTgt spid="193"/>
                                        </p:tgtEl>
                                      </p:cBhvr>
                                    </p:animEffect>
                                    <p:animScale>
                                      <p:cBhvr>
                                        <p:cTn id="658" dur="250" autoRev="1" fill="hold"/>
                                        <p:tgtEl>
                                          <p:spTgt spid="193"/>
                                        </p:tgtEl>
                                      </p:cBhvr>
                                      <p:by x="105000" y="105000"/>
                                    </p:animScale>
                                  </p:childTnLst>
                                </p:cTn>
                              </p:par>
                              <p:par>
                                <p:cTn id="659" presetID="53" presetClass="entr" presetSubtype="16" fill="hold" grpId="0" nodeType="withEffect">
                                  <p:stCondLst>
                                    <p:cond delay="0"/>
                                  </p:stCondLst>
                                  <p:childTnLst>
                                    <p:set>
                                      <p:cBhvr>
                                        <p:cTn id="660" dur="1" fill="hold">
                                          <p:stCondLst>
                                            <p:cond delay="0"/>
                                          </p:stCondLst>
                                        </p:cTn>
                                        <p:tgtEl>
                                          <p:spTgt spid="175"/>
                                        </p:tgtEl>
                                        <p:attrNameLst>
                                          <p:attrName>style.visibility</p:attrName>
                                        </p:attrNameLst>
                                      </p:cBhvr>
                                      <p:to>
                                        <p:strVal val="visible"/>
                                      </p:to>
                                    </p:set>
                                    <p:anim calcmode="lin" valueType="num">
                                      <p:cBhvr>
                                        <p:cTn id="661" dur="500" fill="hold"/>
                                        <p:tgtEl>
                                          <p:spTgt spid="175"/>
                                        </p:tgtEl>
                                        <p:attrNameLst>
                                          <p:attrName>ppt_w</p:attrName>
                                        </p:attrNameLst>
                                      </p:cBhvr>
                                      <p:tavLst>
                                        <p:tav tm="0">
                                          <p:val>
                                            <p:fltVal val="0"/>
                                          </p:val>
                                        </p:tav>
                                        <p:tav tm="100000">
                                          <p:val>
                                            <p:strVal val="#ppt_w"/>
                                          </p:val>
                                        </p:tav>
                                      </p:tavLst>
                                    </p:anim>
                                    <p:anim calcmode="lin" valueType="num">
                                      <p:cBhvr>
                                        <p:cTn id="662" dur="500" fill="hold"/>
                                        <p:tgtEl>
                                          <p:spTgt spid="175"/>
                                        </p:tgtEl>
                                        <p:attrNameLst>
                                          <p:attrName>ppt_h</p:attrName>
                                        </p:attrNameLst>
                                      </p:cBhvr>
                                      <p:tavLst>
                                        <p:tav tm="0">
                                          <p:val>
                                            <p:fltVal val="0"/>
                                          </p:val>
                                        </p:tav>
                                        <p:tav tm="100000">
                                          <p:val>
                                            <p:strVal val="#ppt_h"/>
                                          </p:val>
                                        </p:tav>
                                      </p:tavLst>
                                    </p:anim>
                                    <p:animEffect transition="in" filter="fade">
                                      <p:cBhvr>
                                        <p:cTn id="663" dur="500"/>
                                        <p:tgtEl>
                                          <p:spTgt spid="175"/>
                                        </p:tgtEl>
                                      </p:cBhvr>
                                    </p:animEffect>
                                  </p:childTnLst>
                                  <p:subTnLst>
                                    <p:audio>
                                      <p:cMediaNode>
                                        <p:cTn display="0" masterRel="sameClick">
                                          <p:stCondLst>
                                            <p:cond evt="begin" delay="0">
                                              <p:tn val="659"/>
                                            </p:cond>
                                          </p:stCondLst>
                                          <p:endCondLst>
                                            <p:cond evt="onStopAudio" delay="0">
                                              <p:tgtEl>
                                                <p:sldTgt/>
                                              </p:tgtEl>
                                            </p:cond>
                                          </p:endCondLst>
                                        </p:cTn>
                                        <p:tgtEl>
                                          <p:sndTgt r:embed="rId3" name="Bling.wav"/>
                                        </p:tgtEl>
                                      </p:cMediaNode>
                                    </p:audio>
                                  </p:subTnLst>
                                </p:cTn>
                              </p:par>
                              <p:par>
                                <p:cTn id="664" presetID="26" presetClass="emph" presetSubtype="0" fill="hold" grpId="1" nodeType="withEffect">
                                  <p:stCondLst>
                                    <p:cond delay="500"/>
                                  </p:stCondLst>
                                  <p:childTnLst>
                                    <p:animEffect transition="out" filter="fade">
                                      <p:cBhvr>
                                        <p:cTn id="665" dur="500" tmFilter="0, 0; .2, .5; .8, .5; 1, 0"/>
                                        <p:tgtEl>
                                          <p:spTgt spid="175"/>
                                        </p:tgtEl>
                                      </p:cBhvr>
                                    </p:animEffect>
                                    <p:animScale>
                                      <p:cBhvr>
                                        <p:cTn id="666" dur="250" autoRev="1" fill="hold"/>
                                        <p:tgtEl>
                                          <p:spTgt spid="175"/>
                                        </p:tgtEl>
                                      </p:cBhvr>
                                      <p:by x="105000" y="105000"/>
                                    </p:animScale>
                                  </p:childTnLst>
                                </p:cTn>
                              </p:par>
                              <p:par>
                                <p:cTn id="667" presetID="53" presetClass="entr" presetSubtype="16" fill="hold" grpId="0" nodeType="withEffect">
                                  <p:stCondLst>
                                    <p:cond delay="0"/>
                                  </p:stCondLst>
                                  <p:childTnLst>
                                    <p:set>
                                      <p:cBhvr>
                                        <p:cTn id="668" dur="1" fill="hold">
                                          <p:stCondLst>
                                            <p:cond delay="0"/>
                                          </p:stCondLst>
                                        </p:cTn>
                                        <p:tgtEl>
                                          <p:spTgt spid="178"/>
                                        </p:tgtEl>
                                        <p:attrNameLst>
                                          <p:attrName>style.visibility</p:attrName>
                                        </p:attrNameLst>
                                      </p:cBhvr>
                                      <p:to>
                                        <p:strVal val="visible"/>
                                      </p:to>
                                    </p:set>
                                    <p:anim calcmode="lin" valueType="num">
                                      <p:cBhvr>
                                        <p:cTn id="669" dur="500" fill="hold"/>
                                        <p:tgtEl>
                                          <p:spTgt spid="178"/>
                                        </p:tgtEl>
                                        <p:attrNameLst>
                                          <p:attrName>ppt_w</p:attrName>
                                        </p:attrNameLst>
                                      </p:cBhvr>
                                      <p:tavLst>
                                        <p:tav tm="0">
                                          <p:val>
                                            <p:fltVal val="0"/>
                                          </p:val>
                                        </p:tav>
                                        <p:tav tm="100000">
                                          <p:val>
                                            <p:strVal val="#ppt_w"/>
                                          </p:val>
                                        </p:tav>
                                      </p:tavLst>
                                    </p:anim>
                                    <p:anim calcmode="lin" valueType="num">
                                      <p:cBhvr>
                                        <p:cTn id="670" dur="500" fill="hold"/>
                                        <p:tgtEl>
                                          <p:spTgt spid="178"/>
                                        </p:tgtEl>
                                        <p:attrNameLst>
                                          <p:attrName>ppt_h</p:attrName>
                                        </p:attrNameLst>
                                      </p:cBhvr>
                                      <p:tavLst>
                                        <p:tav tm="0">
                                          <p:val>
                                            <p:fltVal val="0"/>
                                          </p:val>
                                        </p:tav>
                                        <p:tav tm="100000">
                                          <p:val>
                                            <p:strVal val="#ppt_h"/>
                                          </p:val>
                                        </p:tav>
                                      </p:tavLst>
                                    </p:anim>
                                    <p:animEffect transition="in" filter="fade">
                                      <p:cBhvr>
                                        <p:cTn id="671" dur="500"/>
                                        <p:tgtEl>
                                          <p:spTgt spid="178"/>
                                        </p:tgtEl>
                                      </p:cBhvr>
                                    </p:animEffect>
                                  </p:childTnLst>
                                  <p:subTnLst>
                                    <p:audio>
                                      <p:cMediaNode>
                                        <p:cTn display="0" masterRel="sameClick">
                                          <p:stCondLst>
                                            <p:cond evt="begin" delay="0">
                                              <p:tn val="667"/>
                                            </p:cond>
                                          </p:stCondLst>
                                          <p:endCondLst>
                                            <p:cond evt="onStopAudio" delay="0">
                                              <p:tgtEl>
                                                <p:sldTgt/>
                                              </p:tgtEl>
                                            </p:cond>
                                          </p:endCondLst>
                                        </p:cTn>
                                        <p:tgtEl>
                                          <p:sndTgt r:embed="rId3" name="Bling.wav"/>
                                        </p:tgtEl>
                                      </p:cMediaNode>
                                    </p:audio>
                                  </p:subTnLst>
                                </p:cTn>
                              </p:par>
                              <p:par>
                                <p:cTn id="672" presetID="26" presetClass="emph" presetSubtype="0" fill="hold" grpId="1" nodeType="withEffect">
                                  <p:stCondLst>
                                    <p:cond delay="500"/>
                                  </p:stCondLst>
                                  <p:childTnLst>
                                    <p:animEffect transition="out" filter="fade">
                                      <p:cBhvr>
                                        <p:cTn id="673" dur="500" tmFilter="0, 0; .2, .5; .8, .5; 1, 0"/>
                                        <p:tgtEl>
                                          <p:spTgt spid="178"/>
                                        </p:tgtEl>
                                      </p:cBhvr>
                                    </p:animEffect>
                                    <p:animScale>
                                      <p:cBhvr>
                                        <p:cTn id="674" dur="250" autoRev="1" fill="hold"/>
                                        <p:tgtEl>
                                          <p:spTgt spid="178"/>
                                        </p:tgtEl>
                                      </p:cBhvr>
                                      <p:by x="105000" y="105000"/>
                                    </p:animScale>
                                  </p:childTnLst>
                                </p:cTn>
                              </p:par>
                            </p:childTnLst>
                          </p:cTn>
                        </p:par>
                      </p:childTnLst>
                    </p:cTn>
                  </p:par>
                </p:childTnLst>
              </p:cTn>
              <p:nextCondLst>
                <p:cond evt="onClick" delay="0">
                  <p:tgtEl>
                    <p:spTgt spid="177"/>
                  </p:tgtEl>
                </p:cond>
              </p:nextCondLst>
            </p:seq>
            <p:seq concurrent="1" nextAc="seek">
              <p:cTn id="675" restart="whenNotActive" fill="hold" evtFilter="cancelBubble" nodeType="interactiveSeq">
                <p:stCondLst>
                  <p:cond evt="onClick" delay="0">
                    <p:tgtEl>
                      <p:spTgt spid="179"/>
                    </p:tgtEl>
                  </p:cond>
                </p:stCondLst>
                <p:endSync evt="end" delay="0">
                  <p:rtn val="all"/>
                </p:endSync>
                <p:childTnLst>
                  <p:par>
                    <p:cTn id="676" fill="hold">
                      <p:stCondLst>
                        <p:cond delay="0"/>
                      </p:stCondLst>
                      <p:childTnLst>
                        <p:par>
                          <p:cTn id="677" fill="hold">
                            <p:stCondLst>
                              <p:cond delay="0"/>
                            </p:stCondLst>
                            <p:childTnLst>
                              <p:par>
                                <p:cTn id="678" presetID="53" presetClass="entr" presetSubtype="16" fill="hold" grpId="0" nodeType="withEffect">
                                  <p:stCondLst>
                                    <p:cond delay="0"/>
                                  </p:stCondLst>
                                  <p:childTnLst>
                                    <p:set>
                                      <p:cBhvr>
                                        <p:cTn id="679" dur="1" fill="hold">
                                          <p:stCondLst>
                                            <p:cond delay="0"/>
                                          </p:stCondLst>
                                        </p:cTn>
                                        <p:tgtEl>
                                          <p:spTgt spid="254"/>
                                        </p:tgtEl>
                                        <p:attrNameLst>
                                          <p:attrName>style.visibility</p:attrName>
                                        </p:attrNameLst>
                                      </p:cBhvr>
                                      <p:to>
                                        <p:strVal val="visible"/>
                                      </p:to>
                                    </p:set>
                                    <p:anim calcmode="lin" valueType="num">
                                      <p:cBhvr>
                                        <p:cTn id="680" dur="500" fill="hold"/>
                                        <p:tgtEl>
                                          <p:spTgt spid="254"/>
                                        </p:tgtEl>
                                        <p:attrNameLst>
                                          <p:attrName>ppt_w</p:attrName>
                                        </p:attrNameLst>
                                      </p:cBhvr>
                                      <p:tavLst>
                                        <p:tav tm="0">
                                          <p:val>
                                            <p:fltVal val="0"/>
                                          </p:val>
                                        </p:tav>
                                        <p:tav tm="100000">
                                          <p:val>
                                            <p:strVal val="#ppt_w"/>
                                          </p:val>
                                        </p:tav>
                                      </p:tavLst>
                                    </p:anim>
                                    <p:anim calcmode="lin" valueType="num">
                                      <p:cBhvr>
                                        <p:cTn id="681" dur="500" fill="hold"/>
                                        <p:tgtEl>
                                          <p:spTgt spid="254"/>
                                        </p:tgtEl>
                                        <p:attrNameLst>
                                          <p:attrName>ppt_h</p:attrName>
                                        </p:attrNameLst>
                                      </p:cBhvr>
                                      <p:tavLst>
                                        <p:tav tm="0">
                                          <p:val>
                                            <p:fltVal val="0"/>
                                          </p:val>
                                        </p:tav>
                                        <p:tav tm="100000">
                                          <p:val>
                                            <p:strVal val="#ppt_h"/>
                                          </p:val>
                                        </p:tav>
                                      </p:tavLst>
                                    </p:anim>
                                    <p:animEffect transition="in" filter="fade">
                                      <p:cBhvr>
                                        <p:cTn id="682" dur="500"/>
                                        <p:tgtEl>
                                          <p:spTgt spid="254"/>
                                        </p:tgtEl>
                                      </p:cBhvr>
                                    </p:animEffect>
                                  </p:childTnLst>
                                  <p:subTnLst>
                                    <p:audio>
                                      <p:cMediaNode>
                                        <p:cTn display="0" masterRel="sameClick">
                                          <p:stCondLst>
                                            <p:cond evt="begin" delay="0">
                                              <p:tn val="678"/>
                                            </p:cond>
                                          </p:stCondLst>
                                          <p:endCondLst>
                                            <p:cond evt="onStopAudio" delay="0">
                                              <p:tgtEl>
                                                <p:sldTgt/>
                                              </p:tgtEl>
                                            </p:cond>
                                          </p:endCondLst>
                                        </p:cTn>
                                        <p:tgtEl>
                                          <p:sndTgt r:embed="rId3" name="Bling.wav"/>
                                        </p:tgtEl>
                                      </p:cMediaNode>
                                    </p:audio>
                                  </p:subTnLst>
                                </p:cTn>
                              </p:par>
                              <p:par>
                                <p:cTn id="683" presetID="26" presetClass="emph" presetSubtype="0" fill="hold" grpId="1" nodeType="withEffect">
                                  <p:stCondLst>
                                    <p:cond delay="500"/>
                                  </p:stCondLst>
                                  <p:childTnLst>
                                    <p:animEffect transition="out" filter="fade">
                                      <p:cBhvr>
                                        <p:cTn id="684" dur="500" tmFilter="0, 0; .2, .5; .8, .5; 1, 0"/>
                                        <p:tgtEl>
                                          <p:spTgt spid="254"/>
                                        </p:tgtEl>
                                      </p:cBhvr>
                                    </p:animEffect>
                                    <p:animScale>
                                      <p:cBhvr>
                                        <p:cTn id="685" dur="250" autoRev="1" fill="hold"/>
                                        <p:tgtEl>
                                          <p:spTgt spid="254"/>
                                        </p:tgtEl>
                                      </p:cBhvr>
                                      <p:by x="105000" y="105000"/>
                                    </p:animScale>
                                  </p:childTnLst>
                                </p:cTn>
                              </p:par>
                              <p:par>
                                <p:cTn id="686" presetID="53" presetClass="entr" presetSubtype="16" fill="hold" grpId="0" nodeType="withEffect">
                                  <p:stCondLst>
                                    <p:cond delay="0"/>
                                  </p:stCondLst>
                                  <p:childTnLst>
                                    <p:set>
                                      <p:cBhvr>
                                        <p:cTn id="687" dur="1" fill="hold">
                                          <p:stCondLst>
                                            <p:cond delay="0"/>
                                          </p:stCondLst>
                                        </p:cTn>
                                        <p:tgtEl>
                                          <p:spTgt spid="206"/>
                                        </p:tgtEl>
                                        <p:attrNameLst>
                                          <p:attrName>style.visibility</p:attrName>
                                        </p:attrNameLst>
                                      </p:cBhvr>
                                      <p:to>
                                        <p:strVal val="visible"/>
                                      </p:to>
                                    </p:set>
                                    <p:anim calcmode="lin" valueType="num">
                                      <p:cBhvr>
                                        <p:cTn id="688" dur="500" fill="hold"/>
                                        <p:tgtEl>
                                          <p:spTgt spid="206"/>
                                        </p:tgtEl>
                                        <p:attrNameLst>
                                          <p:attrName>ppt_w</p:attrName>
                                        </p:attrNameLst>
                                      </p:cBhvr>
                                      <p:tavLst>
                                        <p:tav tm="0">
                                          <p:val>
                                            <p:fltVal val="0"/>
                                          </p:val>
                                        </p:tav>
                                        <p:tav tm="100000">
                                          <p:val>
                                            <p:strVal val="#ppt_w"/>
                                          </p:val>
                                        </p:tav>
                                      </p:tavLst>
                                    </p:anim>
                                    <p:anim calcmode="lin" valueType="num">
                                      <p:cBhvr>
                                        <p:cTn id="689" dur="500" fill="hold"/>
                                        <p:tgtEl>
                                          <p:spTgt spid="206"/>
                                        </p:tgtEl>
                                        <p:attrNameLst>
                                          <p:attrName>ppt_h</p:attrName>
                                        </p:attrNameLst>
                                      </p:cBhvr>
                                      <p:tavLst>
                                        <p:tav tm="0">
                                          <p:val>
                                            <p:fltVal val="0"/>
                                          </p:val>
                                        </p:tav>
                                        <p:tav tm="100000">
                                          <p:val>
                                            <p:strVal val="#ppt_h"/>
                                          </p:val>
                                        </p:tav>
                                      </p:tavLst>
                                    </p:anim>
                                    <p:animEffect transition="in" filter="fade">
                                      <p:cBhvr>
                                        <p:cTn id="690" dur="500"/>
                                        <p:tgtEl>
                                          <p:spTgt spid="206"/>
                                        </p:tgtEl>
                                      </p:cBhvr>
                                    </p:animEffect>
                                  </p:childTnLst>
                                  <p:subTnLst>
                                    <p:audio>
                                      <p:cMediaNode>
                                        <p:cTn display="0" masterRel="sameClick">
                                          <p:stCondLst>
                                            <p:cond evt="begin" delay="0">
                                              <p:tn val="686"/>
                                            </p:cond>
                                          </p:stCondLst>
                                          <p:endCondLst>
                                            <p:cond evt="onStopAudio" delay="0">
                                              <p:tgtEl>
                                                <p:sldTgt/>
                                              </p:tgtEl>
                                            </p:cond>
                                          </p:endCondLst>
                                        </p:cTn>
                                        <p:tgtEl>
                                          <p:sndTgt r:embed="rId3" name="Bling.wav"/>
                                        </p:tgtEl>
                                      </p:cMediaNode>
                                    </p:audio>
                                  </p:subTnLst>
                                </p:cTn>
                              </p:par>
                              <p:par>
                                <p:cTn id="691" presetID="26" presetClass="emph" presetSubtype="0" fill="hold" grpId="1" nodeType="withEffect">
                                  <p:stCondLst>
                                    <p:cond delay="500"/>
                                  </p:stCondLst>
                                  <p:childTnLst>
                                    <p:animEffect transition="out" filter="fade">
                                      <p:cBhvr>
                                        <p:cTn id="692" dur="500" tmFilter="0, 0; .2, .5; .8, .5; 1, 0"/>
                                        <p:tgtEl>
                                          <p:spTgt spid="206"/>
                                        </p:tgtEl>
                                      </p:cBhvr>
                                    </p:animEffect>
                                    <p:animScale>
                                      <p:cBhvr>
                                        <p:cTn id="693" dur="250" autoRev="1" fill="hold"/>
                                        <p:tgtEl>
                                          <p:spTgt spid="206"/>
                                        </p:tgtEl>
                                      </p:cBhvr>
                                      <p:by x="105000" y="105000"/>
                                    </p:animScale>
                                  </p:childTnLst>
                                </p:cTn>
                              </p:par>
                              <p:par>
                                <p:cTn id="694" presetID="53" presetClass="entr" presetSubtype="16" fill="hold" grpId="0" nodeType="withEffect">
                                  <p:stCondLst>
                                    <p:cond delay="0"/>
                                  </p:stCondLst>
                                  <p:childTnLst>
                                    <p:set>
                                      <p:cBhvr>
                                        <p:cTn id="695" dur="1" fill="hold">
                                          <p:stCondLst>
                                            <p:cond delay="0"/>
                                          </p:stCondLst>
                                        </p:cTn>
                                        <p:tgtEl>
                                          <p:spTgt spid="168"/>
                                        </p:tgtEl>
                                        <p:attrNameLst>
                                          <p:attrName>style.visibility</p:attrName>
                                        </p:attrNameLst>
                                      </p:cBhvr>
                                      <p:to>
                                        <p:strVal val="visible"/>
                                      </p:to>
                                    </p:set>
                                    <p:anim calcmode="lin" valueType="num">
                                      <p:cBhvr>
                                        <p:cTn id="696" dur="500" fill="hold"/>
                                        <p:tgtEl>
                                          <p:spTgt spid="168"/>
                                        </p:tgtEl>
                                        <p:attrNameLst>
                                          <p:attrName>ppt_w</p:attrName>
                                        </p:attrNameLst>
                                      </p:cBhvr>
                                      <p:tavLst>
                                        <p:tav tm="0">
                                          <p:val>
                                            <p:fltVal val="0"/>
                                          </p:val>
                                        </p:tav>
                                        <p:tav tm="100000">
                                          <p:val>
                                            <p:strVal val="#ppt_w"/>
                                          </p:val>
                                        </p:tav>
                                      </p:tavLst>
                                    </p:anim>
                                    <p:anim calcmode="lin" valueType="num">
                                      <p:cBhvr>
                                        <p:cTn id="697" dur="500" fill="hold"/>
                                        <p:tgtEl>
                                          <p:spTgt spid="168"/>
                                        </p:tgtEl>
                                        <p:attrNameLst>
                                          <p:attrName>ppt_h</p:attrName>
                                        </p:attrNameLst>
                                      </p:cBhvr>
                                      <p:tavLst>
                                        <p:tav tm="0">
                                          <p:val>
                                            <p:fltVal val="0"/>
                                          </p:val>
                                        </p:tav>
                                        <p:tav tm="100000">
                                          <p:val>
                                            <p:strVal val="#ppt_h"/>
                                          </p:val>
                                        </p:tav>
                                      </p:tavLst>
                                    </p:anim>
                                    <p:animEffect transition="in" filter="fade">
                                      <p:cBhvr>
                                        <p:cTn id="698" dur="500"/>
                                        <p:tgtEl>
                                          <p:spTgt spid="168"/>
                                        </p:tgtEl>
                                      </p:cBhvr>
                                    </p:animEffect>
                                  </p:childTnLst>
                                  <p:subTnLst>
                                    <p:audio>
                                      <p:cMediaNode>
                                        <p:cTn display="0" masterRel="sameClick">
                                          <p:stCondLst>
                                            <p:cond evt="begin" delay="0">
                                              <p:tn val="694"/>
                                            </p:cond>
                                          </p:stCondLst>
                                          <p:endCondLst>
                                            <p:cond evt="onStopAudio" delay="0">
                                              <p:tgtEl>
                                                <p:sldTgt/>
                                              </p:tgtEl>
                                            </p:cond>
                                          </p:endCondLst>
                                        </p:cTn>
                                        <p:tgtEl>
                                          <p:sndTgt r:embed="rId3" name="Bling.wav"/>
                                        </p:tgtEl>
                                      </p:cMediaNode>
                                    </p:audio>
                                  </p:subTnLst>
                                </p:cTn>
                              </p:par>
                              <p:par>
                                <p:cTn id="699" presetID="26" presetClass="emph" presetSubtype="0" fill="hold" grpId="1" nodeType="withEffect">
                                  <p:stCondLst>
                                    <p:cond delay="500"/>
                                  </p:stCondLst>
                                  <p:childTnLst>
                                    <p:animEffect transition="out" filter="fade">
                                      <p:cBhvr>
                                        <p:cTn id="700" dur="500" tmFilter="0, 0; .2, .5; .8, .5; 1, 0"/>
                                        <p:tgtEl>
                                          <p:spTgt spid="168"/>
                                        </p:tgtEl>
                                      </p:cBhvr>
                                    </p:animEffect>
                                    <p:animScale>
                                      <p:cBhvr>
                                        <p:cTn id="701" dur="250" autoRev="1" fill="hold"/>
                                        <p:tgtEl>
                                          <p:spTgt spid="168"/>
                                        </p:tgtEl>
                                      </p:cBhvr>
                                      <p:by x="105000" y="105000"/>
                                    </p:animScale>
                                  </p:childTnLst>
                                </p:cTn>
                              </p:par>
                              <p:par>
                                <p:cTn id="702" presetID="53" presetClass="entr" presetSubtype="16" fill="hold" grpId="0" nodeType="withEffect">
                                  <p:stCondLst>
                                    <p:cond delay="0"/>
                                  </p:stCondLst>
                                  <p:childTnLst>
                                    <p:set>
                                      <p:cBhvr>
                                        <p:cTn id="703" dur="1" fill="hold">
                                          <p:stCondLst>
                                            <p:cond delay="0"/>
                                          </p:stCondLst>
                                        </p:cTn>
                                        <p:tgtEl>
                                          <p:spTgt spid="192"/>
                                        </p:tgtEl>
                                        <p:attrNameLst>
                                          <p:attrName>style.visibility</p:attrName>
                                        </p:attrNameLst>
                                      </p:cBhvr>
                                      <p:to>
                                        <p:strVal val="visible"/>
                                      </p:to>
                                    </p:set>
                                    <p:anim calcmode="lin" valueType="num">
                                      <p:cBhvr>
                                        <p:cTn id="704" dur="500" fill="hold"/>
                                        <p:tgtEl>
                                          <p:spTgt spid="192"/>
                                        </p:tgtEl>
                                        <p:attrNameLst>
                                          <p:attrName>ppt_w</p:attrName>
                                        </p:attrNameLst>
                                      </p:cBhvr>
                                      <p:tavLst>
                                        <p:tav tm="0">
                                          <p:val>
                                            <p:fltVal val="0"/>
                                          </p:val>
                                        </p:tav>
                                        <p:tav tm="100000">
                                          <p:val>
                                            <p:strVal val="#ppt_w"/>
                                          </p:val>
                                        </p:tav>
                                      </p:tavLst>
                                    </p:anim>
                                    <p:anim calcmode="lin" valueType="num">
                                      <p:cBhvr>
                                        <p:cTn id="705" dur="500" fill="hold"/>
                                        <p:tgtEl>
                                          <p:spTgt spid="192"/>
                                        </p:tgtEl>
                                        <p:attrNameLst>
                                          <p:attrName>ppt_h</p:attrName>
                                        </p:attrNameLst>
                                      </p:cBhvr>
                                      <p:tavLst>
                                        <p:tav tm="0">
                                          <p:val>
                                            <p:fltVal val="0"/>
                                          </p:val>
                                        </p:tav>
                                        <p:tav tm="100000">
                                          <p:val>
                                            <p:strVal val="#ppt_h"/>
                                          </p:val>
                                        </p:tav>
                                      </p:tavLst>
                                    </p:anim>
                                    <p:animEffect transition="in" filter="fade">
                                      <p:cBhvr>
                                        <p:cTn id="706" dur="500"/>
                                        <p:tgtEl>
                                          <p:spTgt spid="192"/>
                                        </p:tgtEl>
                                      </p:cBhvr>
                                    </p:animEffect>
                                  </p:childTnLst>
                                  <p:subTnLst>
                                    <p:audio>
                                      <p:cMediaNode>
                                        <p:cTn display="0" masterRel="sameClick">
                                          <p:stCondLst>
                                            <p:cond evt="begin" delay="0">
                                              <p:tn val="702"/>
                                            </p:cond>
                                          </p:stCondLst>
                                          <p:endCondLst>
                                            <p:cond evt="onStopAudio" delay="0">
                                              <p:tgtEl>
                                                <p:sldTgt/>
                                              </p:tgtEl>
                                            </p:cond>
                                          </p:endCondLst>
                                        </p:cTn>
                                        <p:tgtEl>
                                          <p:sndTgt r:embed="rId3" name="Bling.wav"/>
                                        </p:tgtEl>
                                      </p:cMediaNode>
                                    </p:audio>
                                  </p:subTnLst>
                                </p:cTn>
                              </p:par>
                              <p:par>
                                <p:cTn id="707" presetID="26" presetClass="emph" presetSubtype="0" fill="hold" grpId="1" nodeType="withEffect">
                                  <p:stCondLst>
                                    <p:cond delay="500"/>
                                  </p:stCondLst>
                                  <p:childTnLst>
                                    <p:animEffect transition="out" filter="fade">
                                      <p:cBhvr>
                                        <p:cTn id="708" dur="500" tmFilter="0, 0; .2, .5; .8, .5; 1, 0"/>
                                        <p:tgtEl>
                                          <p:spTgt spid="192"/>
                                        </p:tgtEl>
                                      </p:cBhvr>
                                    </p:animEffect>
                                    <p:animScale>
                                      <p:cBhvr>
                                        <p:cTn id="709" dur="250" autoRev="1" fill="hold"/>
                                        <p:tgtEl>
                                          <p:spTgt spid="192"/>
                                        </p:tgtEl>
                                      </p:cBhvr>
                                      <p:by x="105000" y="105000"/>
                                    </p:animScale>
                                  </p:childTnLst>
                                </p:cTn>
                              </p:par>
                              <p:par>
                                <p:cTn id="710" presetID="53" presetClass="entr" presetSubtype="16" fill="hold" grpId="0" nodeType="withEffect">
                                  <p:stCondLst>
                                    <p:cond delay="0"/>
                                  </p:stCondLst>
                                  <p:childTnLst>
                                    <p:set>
                                      <p:cBhvr>
                                        <p:cTn id="711" dur="1" fill="hold">
                                          <p:stCondLst>
                                            <p:cond delay="0"/>
                                          </p:stCondLst>
                                        </p:cTn>
                                        <p:tgtEl>
                                          <p:spTgt spid="182"/>
                                        </p:tgtEl>
                                        <p:attrNameLst>
                                          <p:attrName>style.visibility</p:attrName>
                                        </p:attrNameLst>
                                      </p:cBhvr>
                                      <p:to>
                                        <p:strVal val="visible"/>
                                      </p:to>
                                    </p:set>
                                    <p:anim calcmode="lin" valueType="num">
                                      <p:cBhvr>
                                        <p:cTn id="712" dur="500" fill="hold"/>
                                        <p:tgtEl>
                                          <p:spTgt spid="182"/>
                                        </p:tgtEl>
                                        <p:attrNameLst>
                                          <p:attrName>ppt_w</p:attrName>
                                        </p:attrNameLst>
                                      </p:cBhvr>
                                      <p:tavLst>
                                        <p:tav tm="0">
                                          <p:val>
                                            <p:fltVal val="0"/>
                                          </p:val>
                                        </p:tav>
                                        <p:tav tm="100000">
                                          <p:val>
                                            <p:strVal val="#ppt_w"/>
                                          </p:val>
                                        </p:tav>
                                      </p:tavLst>
                                    </p:anim>
                                    <p:anim calcmode="lin" valueType="num">
                                      <p:cBhvr>
                                        <p:cTn id="713" dur="500" fill="hold"/>
                                        <p:tgtEl>
                                          <p:spTgt spid="182"/>
                                        </p:tgtEl>
                                        <p:attrNameLst>
                                          <p:attrName>ppt_h</p:attrName>
                                        </p:attrNameLst>
                                      </p:cBhvr>
                                      <p:tavLst>
                                        <p:tav tm="0">
                                          <p:val>
                                            <p:fltVal val="0"/>
                                          </p:val>
                                        </p:tav>
                                        <p:tav tm="100000">
                                          <p:val>
                                            <p:strVal val="#ppt_h"/>
                                          </p:val>
                                        </p:tav>
                                      </p:tavLst>
                                    </p:anim>
                                    <p:animEffect transition="in" filter="fade">
                                      <p:cBhvr>
                                        <p:cTn id="714" dur="500"/>
                                        <p:tgtEl>
                                          <p:spTgt spid="182"/>
                                        </p:tgtEl>
                                      </p:cBhvr>
                                    </p:animEffect>
                                  </p:childTnLst>
                                  <p:subTnLst>
                                    <p:audio>
                                      <p:cMediaNode>
                                        <p:cTn display="0" masterRel="sameClick">
                                          <p:stCondLst>
                                            <p:cond evt="begin" delay="0">
                                              <p:tn val="710"/>
                                            </p:cond>
                                          </p:stCondLst>
                                          <p:endCondLst>
                                            <p:cond evt="onStopAudio" delay="0">
                                              <p:tgtEl>
                                                <p:sldTgt/>
                                              </p:tgtEl>
                                            </p:cond>
                                          </p:endCondLst>
                                        </p:cTn>
                                        <p:tgtEl>
                                          <p:sndTgt r:embed="rId3" name="Bling.wav"/>
                                        </p:tgtEl>
                                      </p:cMediaNode>
                                    </p:audio>
                                  </p:subTnLst>
                                </p:cTn>
                              </p:par>
                              <p:par>
                                <p:cTn id="715" presetID="26" presetClass="emph" presetSubtype="0" fill="hold" grpId="1" nodeType="withEffect">
                                  <p:stCondLst>
                                    <p:cond delay="500"/>
                                  </p:stCondLst>
                                  <p:childTnLst>
                                    <p:animEffect transition="out" filter="fade">
                                      <p:cBhvr>
                                        <p:cTn id="716" dur="500" tmFilter="0, 0; .2, .5; .8, .5; 1, 0"/>
                                        <p:tgtEl>
                                          <p:spTgt spid="182"/>
                                        </p:tgtEl>
                                      </p:cBhvr>
                                    </p:animEffect>
                                    <p:animScale>
                                      <p:cBhvr>
                                        <p:cTn id="717" dur="250" autoRev="1" fill="hold"/>
                                        <p:tgtEl>
                                          <p:spTgt spid="182"/>
                                        </p:tgtEl>
                                      </p:cBhvr>
                                      <p:by x="105000" y="105000"/>
                                    </p:animScale>
                                  </p:childTnLst>
                                </p:cTn>
                              </p:par>
                            </p:childTnLst>
                          </p:cTn>
                        </p:par>
                      </p:childTnLst>
                    </p:cTn>
                  </p:par>
                </p:childTnLst>
              </p:cTn>
              <p:nextCondLst>
                <p:cond evt="onClick" delay="0">
                  <p:tgtEl>
                    <p:spTgt spid="179"/>
                  </p:tgtEl>
                </p:cond>
              </p:nextCondLst>
            </p:seq>
            <p:seq concurrent="1" nextAc="seek">
              <p:cTn id="718" restart="whenNotActive" fill="hold" evtFilter="cancelBubble" nodeType="interactiveSeq">
                <p:stCondLst>
                  <p:cond evt="onClick" delay="0">
                    <p:tgtEl>
                      <p:spTgt spid="181"/>
                    </p:tgtEl>
                  </p:cond>
                </p:stCondLst>
                <p:endSync evt="end" delay="0">
                  <p:rtn val="all"/>
                </p:endSync>
                <p:childTnLst>
                  <p:par>
                    <p:cTn id="719" fill="hold">
                      <p:stCondLst>
                        <p:cond delay="0"/>
                      </p:stCondLst>
                      <p:childTnLst>
                        <p:par>
                          <p:cTn id="720" fill="hold">
                            <p:stCondLst>
                              <p:cond delay="0"/>
                            </p:stCondLst>
                            <p:childTnLst>
                              <p:par>
                                <p:cTn id="721" presetID="53" presetClass="entr" presetSubtype="16" fill="hold" grpId="0" nodeType="withEffect">
                                  <p:stCondLst>
                                    <p:cond delay="0"/>
                                  </p:stCondLst>
                                  <p:childTnLst>
                                    <p:set>
                                      <p:cBhvr>
                                        <p:cTn id="722" dur="1" fill="hold">
                                          <p:stCondLst>
                                            <p:cond delay="0"/>
                                          </p:stCondLst>
                                        </p:cTn>
                                        <p:tgtEl>
                                          <p:spTgt spid="256"/>
                                        </p:tgtEl>
                                        <p:attrNameLst>
                                          <p:attrName>style.visibility</p:attrName>
                                        </p:attrNameLst>
                                      </p:cBhvr>
                                      <p:to>
                                        <p:strVal val="visible"/>
                                      </p:to>
                                    </p:set>
                                    <p:anim calcmode="lin" valueType="num">
                                      <p:cBhvr>
                                        <p:cTn id="723" dur="500" fill="hold"/>
                                        <p:tgtEl>
                                          <p:spTgt spid="256"/>
                                        </p:tgtEl>
                                        <p:attrNameLst>
                                          <p:attrName>ppt_w</p:attrName>
                                        </p:attrNameLst>
                                      </p:cBhvr>
                                      <p:tavLst>
                                        <p:tav tm="0">
                                          <p:val>
                                            <p:fltVal val="0"/>
                                          </p:val>
                                        </p:tav>
                                        <p:tav tm="100000">
                                          <p:val>
                                            <p:strVal val="#ppt_w"/>
                                          </p:val>
                                        </p:tav>
                                      </p:tavLst>
                                    </p:anim>
                                    <p:anim calcmode="lin" valueType="num">
                                      <p:cBhvr>
                                        <p:cTn id="724" dur="500" fill="hold"/>
                                        <p:tgtEl>
                                          <p:spTgt spid="256"/>
                                        </p:tgtEl>
                                        <p:attrNameLst>
                                          <p:attrName>ppt_h</p:attrName>
                                        </p:attrNameLst>
                                      </p:cBhvr>
                                      <p:tavLst>
                                        <p:tav tm="0">
                                          <p:val>
                                            <p:fltVal val="0"/>
                                          </p:val>
                                        </p:tav>
                                        <p:tav tm="100000">
                                          <p:val>
                                            <p:strVal val="#ppt_h"/>
                                          </p:val>
                                        </p:tav>
                                      </p:tavLst>
                                    </p:anim>
                                    <p:animEffect transition="in" filter="fade">
                                      <p:cBhvr>
                                        <p:cTn id="725" dur="500"/>
                                        <p:tgtEl>
                                          <p:spTgt spid="256"/>
                                        </p:tgtEl>
                                      </p:cBhvr>
                                    </p:animEffect>
                                  </p:childTnLst>
                                  <p:subTnLst>
                                    <p:audio>
                                      <p:cMediaNode>
                                        <p:cTn display="0" masterRel="sameClick">
                                          <p:stCondLst>
                                            <p:cond evt="begin" delay="0">
                                              <p:tn val="721"/>
                                            </p:cond>
                                          </p:stCondLst>
                                          <p:endCondLst>
                                            <p:cond evt="onStopAudio" delay="0">
                                              <p:tgtEl>
                                                <p:sldTgt/>
                                              </p:tgtEl>
                                            </p:cond>
                                          </p:endCondLst>
                                        </p:cTn>
                                        <p:tgtEl>
                                          <p:sndTgt r:embed="rId3" name="Bling.wav"/>
                                        </p:tgtEl>
                                      </p:cMediaNode>
                                    </p:audio>
                                  </p:subTnLst>
                                </p:cTn>
                              </p:par>
                              <p:par>
                                <p:cTn id="726" presetID="26" presetClass="emph" presetSubtype="0" fill="hold" grpId="1" nodeType="withEffect">
                                  <p:stCondLst>
                                    <p:cond delay="500"/>
                                  </p:stCondLst>
                                  <p:childTnLst>
                                    <p:animEffect transition="out" filter="fade">
                                      <p:cBhvr>
                                        <p:cTn id="727" dur="500" tmFilter="0, 0; .2, .5; .8, .5; 1, 0"/>
                                        <p:tgtEl>
                                          <p:spTgt spid="256"/>
                                        </p:tgtEl>
                                      </p:cBhvr>
                                    </p:animEffect>
                                    <p:animScale>
                                      <p:cBhvr>
                                        <p:cTn id="728" dur="250" autoRev="1" fill="hold"/>
                                        <p:tgtEl>
                                          <p:spTgt spid="256"/>
                                        </p:tgtEl>
                                      </p:cBhvr>
                                      <p:by x="105000" y="105000"/>
                                    </p:animScale>
                                  </p:childTnLst>
                                </p:cTn>
                              </p:par>
                              <p:par>
                                <p:cTn id="729" presetID="53" presetClass="entr" presetSubtype="16" fill="hold" grpId="0" nodeType="withEffect">
                                  <p:stCondLst>
                                    <p:cond delay="0"/>
                                  </p:stCondLst>
                                  <p:childTnLst>
                                    <p:set>
                                      <p:cBhvr>
                                        <p:cTn id="730" dur="1" fill="hold">
                                          <p:stCondLst>
                                            <p:cond delay="0"/>
                                          </p:stCondLst>
                                        </p:cTn>
                                        <p:tgtEl>
                                          <p:spTgt spid="157"/>
                                        </p:tgtEl>
                                        <p:attrNameLst>
                                          <p:attrName>style.visibility</p:attrName>
                                        </p:attrNameLst>
                                      </p:cBhvr>
                                      <p:to>
                                        <p:strVal val="visible"/>
                                      </p:to>
                                    </p:set>
                                    <p:anim calcmode="lin" valueType="num">
                                      <p:cBhvr>
                                        <p:cTn id="731" dur="500" fill="hold"/>
                                        <p:tgtEl>
                                          <p:spTgt spid="157"/>
                                        </p:tgtEl>
                                        <p:attrNameLst>
                                          <p:attrName>ppt_w</p:attrName>
                                        </p:attrNameLst>
                                      </p:cBhvr>
                                      <p:tavLst>
                                        <p:tav tm="0">
                                          <p:val>
                                            <p:fltVal val="0"/>
                                          </p:val>
                                        </p:tav>
                                        <p:tav tm="100000">
                                          <p:val>
                                            <p:strVal val="#ppt_w"/>
                                          </p:val>
                                        </p:tav>
                                      </p:tavLst>
                                    </p:anim>
                                    <p:anim calcmode="lin" valueType="num">
                                      <p:cBhvr>
                                        <p:cTn id="732" dur="500" fill="hold"/>
                                        <p:tgtEl>
                                          <p:spTgt spid="157"/>
                                        </p:tgtEl>
                                        <p:attrNameLst>
                                          <p:attrName>ppt_h</p:attrName>
                                        </p:attrNameLst>
                                      </p:cBhvr>
                                      <p:tavLst>
                                        <p:tav tm="0">
                                          <p:val>
                                            <p:fltVal val="0"/>
                                          </p:val>
                                        </p:tav>
                                        <p:tav tm="100000">
                                          <p:val>
                                            <p:strVal val="#ppt_h"/>
                                          </p:val>
                                        </p:tav>
                                      </p:tavLst>
                                    </p:anim>
                                    <p:animEffect transition="in" filter="fade">
                                      <p:cBhvr>
                                        <p:cTn id="733" dur="500"/>
                                        <p:tgtEl>
                                          <p:spTgt spid="157"/>
                                        </p:tgtEl>
                                      </p:cBhvr>
                                    </p:animEffect>
                                  </p:childTnLst>
                                  <p:subTnLst>
                                    <p:audio>
                                      <p:cMediaNode>
                                        <p:cTn display="0" masterRel="sameClick">
                                          <p:stCondLst>
                                            <p:cond evt="begin" delay="0">
                                              <p:tn val="729"/>
                                            </p:cond>
                                          </p:stCondLst>
                                          <p:endCondLst>
                                            <p:cond evt="onStopAudio" delay="0">
                                              <p:tgtEl>
                                                <p:sldTgt/>
                                              </p:tgtEl>
                                            </p:cond>
                                          </p:endCondLst>
                                        </p:cTn>
                                        <p:tgtEl>
                                          <p:sndTgt r:embed="rId3" name="Bling.wav"/>
                                        </p:tgtEl>
                                      </p:cMediaNode>
                                    </p:audio>
                                  </p:subTnLst>
                                </p:cTn>
                              </p:par>
                              <p:par>
                                <p:cTn id="734" presetID="26" presetClass="emph" presetSubtype="0" fill="hold" grpId="1" nodeType="withEffect">
                                  <p:stCondLst>
                                    <p:cond delay="500"/>
                                  </p:stCondLst>
                                  <p:childTnLst>
                                    <p:animEffect transition="out" filter="fade">
                                      <p:cBhvr>
                                        <p:cTn id="735" dur="500" tmFilter="0, 0; .2, .5; .8, .5; 1, 0"/>
                                        <p:tgtEl>
                                          <p:spTgt spid="157"/>
                                        </p:tgtEl>
                                      </p:cBhvr>
                                    </p:animEffect>
                                    <p:animScale>
                                      <p:cBhvr>
                                        <p:cTn id="736" dur="250" autoRev="1" fill="hold"/>
                                        <p:tgtEl>
                                          <p:spTgt spid="157"/>
                                        </p:tgtEl>
                                      </p:cBhvr>
                                      <p:by x="105000" y="105000"/>
                                    </p:animScale>
                                  </p:childTnLst>
                                </p:cTn>
                              </p:par>
                              <p:par>
                                <p:cTn id="737" presetID="53" presetClass="entr" presetSubtype="16" fill="hold" grpId="0" nodeType="withEffect">
                                  <p:stCondLst>
                                    <p:cond delay="0"/>
                                  </p:stCondLst>
                                  <p:childTnLst>
                                    <p:set>
                                      <p:cBhvr>
                                        <p:cTn id="738" dur="1" fill="hold">
                                          <p:stCondLst>
                                            <p:cond delay="0"/>
                                          </p:stCondLst>
                                        </p:cTn>
                                        <p:tgtEl>
                                          <p:spTgt spid="215"/>
                                        </p:tgtEl>
                                        <p:attrNameLst>
                                          <p:attrName>style.visibility</p:attrName>
                                        </p:attrNameLst>
                                      </p:cBhvr>
                                      <p:to>
                                        <p:strVal val="visible"/>
                                      </p:to>
                                    </p:set>
                                    <p:anim calcmode="lin" valueType="num">
                                      <p:cBhvr>
                                        <p:cTn id="739" dur="500" fill="hold"/>
                                        <p:tgtEl>
                                          <p:spTgt spid="215"/>
                                        </p:tgtEl>
                                        <p:attrNameLst>
                                          <p:attrName>ppt_w</p:attrName>
                                        </p:attrNameLst>
                                      </p:cBhvr>
                                      <p:tavLst>
                                        <p:tav tm="0">
                                          <p:val>
                                            <p:fltVal val="0"/>
                                          </p:val>
                                        </p:tav>
                                        <p:tav tm="100000">
                                          <p:val>
                                            <p:strVal val="#ppt_w"/>
                                          </p:val>
                                        </p:tav>
                                      </p:tavLst>
                                    </p:anim>
                                    <p:anim calcmode="lin" valueType="num">
                                      <p:cBhvr>
                                        <p:cTn id="740" dur="500" fill="hold"/>
                                        <p:tgtEl>
                                          <p:spTgt spid="215"/>
                                        </p:tgtEl>
                                        <p:attrNameLst>
                                          <p:attrName>ppt_h</p:attrName>
                                        </p:attrNameLst>
                                      </p:cBhvr>
                                      <p:tavLst>
                                        <p:tav tm="0">
                                          <p:val>
                                            <p:fltVal val="0"/>
                                          </p:val>
                                        </p:tav>
                                        <p:tav tm="100000">
                                          <p:val>
                                            <p:strVal val="#ppt_h"/>
                                          </p:val>
                                        </p:tav>
                                      </p:tavLst>
                                    </p:anim>
                                    <p:animEffect transition="in" filter="fade">
                                      <p:cBhvr>
                                        <p:cTn id="741" dur="500"/>
                                        <p:tgtEl>
                                          <p:spTgt spid="215"/>
                                        </p:tgtEl>
                                      </p:cBhvr>
                                    </p:animEffect>
                                  </p:childTnLst>
                                  <p:subTnLst>
                                    <p:audio>
                                      <p:cMediaNode>
                                        <p:cTn display="0" masterRel="sameClick">
                                          <p:stCondLst>
                                            <p:cond evt="begin" delay="0">
                                              <p:tn val="737"/>
                                            </p:cond>
                                          </p:stCondLst>
                                          <p:endCondLst>
                                            <p:cond evt="onStopAudio" delay="0">
                                              <p:tgtEl>
                                                <p:sldTgt/>
                                              </p:tgtEl>
                                            </p:cond>
                                          </p:endCondLst>
                                        </p:cTn>
                                        <p:tgtEl>
                                          <p:sndTgt r:embed="rId3" name="Bling.wav"/>
                                        </p:tgtEl>
                                      </p:cMediaNode>
                                    </p:audio>
                                  </p:subTnLst>
                                </p:cTn>
                              </p:par>
                              <p:par>
                                <p:cTn id="742" presetID="26" presetClass="emph" presetSubtype="0" fill="hold" grpId="1" nodeType="withEffect">
                                  <p:stCondLst>
                                    <p:cond delay="500"/>
                                  </p:stCondLst>
                                  <p:childTnLst>
                                    <p:animEffect transition="out" filter="fade">
                                      <p:cBhvr>
                                        <p:cTn id="743" dur="500" tmFilter="0, 0; .2, .5; .8, .5; 1, 0"/>
                                        <p:tgtEl>
                                          <p:spTgt spid="215"/>
                                        </p:tgtEl>
                                      </p:cBhvr>
                                    </p:animEffect>
                                    <p:animScale>
                                      <p:cBhvr>
                                        <p:cTn id="744" dur="250" autoRev="1" fill="hold"/>
                                        <p:tgtEl>
                                          <p:spTgt spid="215"/>
                                        </p:tgtEl>
                                      </p:cBhvr>
                                      <p:by x="105000" y="105000"/>
                                    </p:animScale>
                                  </p:childTnLst>
                                </p:cTn>
                              </p:par>
                            </p:childTnLst>
                          </p:cTn>
                        </p:par>
                      </p:childTnLst>
                    </p:cTn>
                  </p:par>
                </p:childTnLst>
              </p:cTn>
              <p:nextCondLst>
                <p:cond evt="onClick" delay="0">
                  <p:tgtEl>
                    <p:spTgt spid="181"/>
                  </p:tgtEl>
                </p:cond>
              </p:nextCondLst>
            </p:seq>
            <p:seq concurrent="1" nextAc="seek">
              <p:cTn id="745" restart="whenNotActive" fill="hold" evtFilter="cancelBubble" nodeType="interactiveSeq">
                <p:stCondLst>
                  <p:cond evt="onClick" delay="0">
                    <p:tgtEl>
                      <p:spTgt spid="180"/>
                    </p:tgtEl>
                  </p:cond>
                </p:stCondLst>
                <p:endSync evt="end" delay="0">
                  <p:rtn val="all"/>
                </p:endSync>
                <p:childTnLst>
                  <p:par>
                    <p:cTn id="746" fill="hold">
                      <p:stCondLst>
                        <p:cond delay="0"/>
                      </p:stCondLst>
                      <p:childTnLst>
                        <p:par>
                          <p:cTn id="747" fill="hold">
                            <p:stCondLst>
                              <p:cond delay="0"/>
                            </p:stCondLst>
                            <p:childTnLst>
                              <p:par>
                                <p:cTn id="748" presetID="53" presetClass="entr" presetSubtype="16" fill="hold" grpId="0" nodeType="withEffect">
                                  <p:stCondLst>
                                    <p:cond delay="0"/>
                                  </p:stCondLst>
                                  <p:childTnLst>
                                    <p:set>
                                      <p:cBhvr>
                                        <p:cTn id="749" dur="1" fill="hold">
                                          <p:stCondLst>
                                            <p:cond delay="0"/>
                                          </p:stCondLst>
                                        </p:cTn>
                                        <p:tgtEl>
                                          <p:spTgt spid="255"/>
                                        </p:tgtEl>
                                        <p:attrNameLst>
                                          <p:attrName>style.visibility</p:attrName>
                                        </p:attrNameLst>
                                      </p:cBhvr>
                                      <p:to>
                                        <p:strVal val="visible"/>
                                      </p:to>
                                    </p:set>
                                    <p:anim calcmode="lin" valueType="num">
                                      <p:cBhvr>
                                        <p:cTn id="750" dur="500" fill="hold"/>
                                        <p:tgtEl>
                                          <p:spTgt spid="255"/>
                                        </p:tgtEl>
                                        <p:attrNameLst>
                                          <p:attrName>ppt_w</p:attrName>
                                        </p:attrNameLst>
                                      </p:cBhvr>
                                      <p:tavLst>
                                        <p:tav tm="0">
                                          <p:val>
                                            <p:fltVal val="0"/>
                                          </p:val>
                                        </p:tav>
                                        <p:tav tm="100000">
                                          <p:val>
                                            <p:strVal val="#ppt_w"/>
                                          </p:val>
                                        </p:tav>
                                      </p:tavLst>
                                    </p:anim>
                                    <p:anim calcmode="lin" valueType="num">
                                      <p:cBhvr>
                                        <p:cTn id="751" dur="500" fill="hold"/>
                                        <p:tgtEl>
                                          <p:spTgt spid="255"/>
                                        </p:tgtEl>
                                        <p:attrNameLst>
                                          <p:attrName>ppt_h</p:attrName>
                                        </p:attrNameLst>
                                      </p:cBhvr>
                                      <p:tavLst>
                                        <p:tav tm="0">
                                          <p:val>
                                            <p:fltVal val="0"/>
                                          </p:val>
                                        </p:tav>
                                        <p:tav tm="100000">
                                          <p:val>
                                            <p:strVal val="#ppt_h"/>
                                          </p:val>
                                        </p:tav>
                                      </p:tavLst>
                                    </p:anim>
                                    <p:animEffect transition="in" filter="fade">
                                      <p:cBhvr>
                                        <p:cTn id="752" dur="500"/>
                                        <p:tgtEl>
                                          <p:spTgt spid="255"/>
                                        </p:tgtEl>
                                      </p:cBhvr>
                                    </p:animEffect>
                                  </p:childTnLst>
                                  <p:subTnLst>
                                    <p:audio>
                                      <p:cMediaNode>
                                        <p:cTn display="0" masterRel="sameClick">
                                          <p:stCondLst>
                                            <p:cond evt="begin" delay="0">
                                              <p:tn val="748"/>
                                            </p:cond>
                                          </p:stCondLst>
                                          <p:endCondLst>
                                            <p:cond evt="onStopAudio" delay="0">
                                              <p:tgtEl>
                                                <p:sldTgt/>
                                              </p:tgtEl>
                                            </p:cond>
                                          </p:endCondLst>
                                        </p:cTn>
                                        <p:tgtEl>
                                          <p:sndTgt r:embed="rId3" name="Bling.wav"/>
                                        </p:tgtEl>
                                      </p:cMediaNode>
                                    </p:audio>
                                  </p:subTnLst>
                                </p:cTn>
                              </p:par>
                              <p:par>
                                <p:cTn id="753" presetID="26" presetClass="emph" presetSubtype="0" fill="hold" grpId="1" nodeType="withEffect">
                                  <p:stCondLst>
                                    <p:cond delay="500"/>
                                  </p:stCondLst>
                                  <p:childTnLst>
                                    <p:animEffect transition="out" filter="fade">
                                      <p:cBhvr>
                                        <p:cTn id="754" dur="500" tmFilter="0, 0; .2, .5; .8, .5; 1, 0"/>
                                        <p:tgtEl>
                                          <p:spTgt spid="255"/>
                                        </p:tgtEl>
                                      </p:cBhvr>
                                    </p:animEffect>
                                    <p:animScale>
                                      <p:cBhvr>
                                        <p:cTn id="755" dur="250" autoRev="1" fill="hold"/>
                                        <p:tgtEl>
                                          <p:spTgt spid="255"/>
                                        </p:tgtEl>
                                      </p:cBhvr>
                                      <p:by x="105000" y="105000"/>
                                    </p:animScale>
                                  </p:childTnLst>
                                </p:cTn>
                              </p:par>
                              <p:par>
                                <p:cTn id="756" presetID="53" presetClass="entr" presetSubtype="16" fill="hold" grpId="0" nodeType="withEffect">
                                  <p:stCondLst>
                                    <p:cond delay="0"/>
                                  </p:stCondLst>
                                  <p:childTnLst>
                                    <p:set>
                                      <p:cBhvr>
                                        <p:cTn id="757" dur="1" fill="hold">
                                          <p:stCondLst>
                                            <p:cond delay="0"/>
                                          </p:stCondLst>
                                        </p:cTn>
                                        <p:tgtEl>
                                          <p:spTgt spid="261"/>
                                        </p:tgtEl>
                                        <p:attrNameLst>
                                          <p:attrName>style.visibility</p:attrName>
                                        </p:attrNameLst>
                                      </p:cBhvr>
                                      <p:to>
                                        <p:strVal val="visible"/>
                                      </p:to>
                                    </p:set>
                                    <p:anim calcmode="lin" valueType="num">
                                      <p:cBhvr>
                                        <p:cTn id="758" dur="500" fill="hold"/>
                                        <p:tgtEl>
                                          <p:spTgt spid="261"/>
                                        </p:tgtEl>
                                        <p:attrNameLst>
                                          <p:attrName>ppt_w</p:attrName>
                                        </p:attrNameLst>
                                      </p:cBhvr>
                                      <p:tavLst>
                                        <p:tav tm="0">
                                          <p:val>
                                            <p:fltVal val="0"/>
                                          </p:val>
                                        </p:tav>
                                        <p:tav tm="100000">
                                          <p:val>
                                            <p:strVal val="#ppt_w"/>
                                          </p:val>
                                        </p:tav>
                                      </p:tavLst>
                                    </p:anim>
                                    <p:anim calcmode="lin" valueType="num">
                                      <p:cBhvr>
                                        <p:cTn id="759" dur="500" fill="hold"/>
                                        <p:tgtEl>
                                          <p:spTgt spid="261"/>
                                        </p:tgtEl>
                                        <p:attrNameLst>
                                          <p:attrName>ppt_h</p:attrName>
                                        </p:attrNameLst>
                                      </p:cBhvr>
                                      <p:tavLst>
                                        <p:tav tm="0">
                                          <p:val>
                                            <p:fltVal val="0"/>
                                          </p:val>
                                        </p:tav>
                                        <p:tav tm="100000">
                                          <p:val>
                                            <p:strVal val="#ppt_h"/>
                                          </p:val>
                                        </p:tav>
                                      </p:tavLst>
                                    </p:anim>
                                    <p:animEffect transition="in" filter="fade">
                                      <p:cBhvr>
                                        <p:cTn id="760" dur="500"/>
                                        <p:tgtEl>
                                          <p:spTgt spid="261"/>
                                        </p:tgtEl>
                                      </p:cBhvr>
                                    </p:animEffect>
                                  </p:childTnLst>
                                  <p:subTnLst>
                                    <p:audio>
                                      <p:cMediaNode>
                                        <p:cTn display="0" masterRel="sameClick">
                                          <p:stCondLst>
                                            <p:cond evt="begin" delay="0">
                                              <p:tn val="756"/>
                                            </p:cond>
                                          </p:stCondLst>
                                          <p:endCondLst>
                                            <p:cond evt="onStopAudio" delay="0">
                                              <p:tgtEl>
                                                <p:sldTgt/>
                                              </p:tgtEl>
                                            </p:cond>
                                          </p:endCondLst>
                                        </p:cTn>
                                        <p:tgtEl>
                                          <p:sndTgt r:embed="rId3" name="Bling.wav"/>
                                        </p:tgtEl>
                                      </p:cMediaNode>
                                    </p:audio>
                                  </p:subTnLst>
                                </p:cTn>
                              </p:par>
                              <p:par>
                                <p:cTn id="761" presetID="26" presetClass="emph" presetSubtype="0" fill="hold" grpId="1" nodeType="withEffect">
                                  <p:stCondLst>
                                    <p:cond delay="500"/>
                                  </p:stCondLst>
                                  <p:childTnLst>
                                    <p:animEffect transition="out" filter="fade">
                                      <p:cBhvr>
                                        <p:cTn id="762" dur="500" tmFilter="0, 0; .2, .5; .8, .5; 1, 0"/>
                                        <p:tgtEl>
                                          <p:spTgt spid="261"/>
                                        </p:tgtEl>
                                      </p:cBhvr>
                                    </p:animEffect>
                                    <p:animScale>
                                      <p:cBhvr>
                                        <p:cTn id="763" dur="250" autoRev="1" fill="hold"/>
                                        <p:tgtEl>
                                          <p:spTgt spid="261"/>
                                        </p:tgtEl>
                                      </p:cBhvr>
                                      <p:by x="105000" y="105000"/>
                                    </p:animScale>
                                  </p:childTnLst>
                                </p:cTn>
                              </p:par>
                              <p:par>
                                <p:cTn id="764" presetID="53" presetClass="entr" presetSubtype="16" fill="hold" grpId="0" nodeType="withEffect">
                                  <p:stCondLst>
                                    <p:cond delay="0"/>
                                  </p:stCondLst>
                                  <p:childTnLst>
                                    <p:set>
                                      <p:cBhvr>
                                        <p:cTn id="765" dur="1" fill="hold">
                                          <p:stCondLst>
                                            <p:cond delay="0"/>
                                          </p:stCondLst>
                                        </p:cTn>
                                        <p:tgtEl>
                                          <p:spTgt spid="134"/>
                                        </p:tgtEl>
                                        <p:attrNameLst>
                                          <p:attrName>style.visibility</p:attrName>
                                        </p:attrNameLst>
                                      </p:cBhvr>
                                      <p:to>
                                        <p:strVal val="visible"/>
                                      </p:to>
                                    </p:set>
                                    <p:anim calcmode="lin" valueType="num">
                                      <p:cBhvr>
                                        <p:cTn id="766" dur="500" fill="hold"/>
                                        <p:tgtEl>
                                          <p:spTgt spid="134"/>
                                        </p:tgtEl>
                                        <p:attrNameLst>
                                          <p:attrName>ppt_w</p:attrName>
                                        </p:attrNameLst>
                                      </p:cBhvr>
                                      <p:tavLst>
                                        <p:tav tm="0">
                                          <p:val>
                                            <p:fltVal val="0"/>
                                          </p:val>
                                        </p:tav>
                                        <p:tav tm="100000">
                                          <p:val>
                                            <p:strVal val="#ppt_w"/>
                                          </p:val>
                                        </p:tav>
                                      </p:tavLst>
                                    </p:anim>
                                    <p:anim calcmode="lin" valueType="num">
                                      <p:cBhvr>
                                        <p:cTn id="767" dur="500" fill="hold"/>
                                        <p:tgtEl>
                                          <p:spTgt spid="134"/>
                                        </p:tgtEl>
                                        <p:attrNameLst>
                                          <p:attrName>ppt_h</p:attrName>
                                        </p:attrNameLst>
                                      </p:cBhvr>
                                      <p:tavLst>
                                        <p:tav tm="0">
                                          <p:val>
                                            <p:fltVal val="0"/>
                                          </p:val>
                                        </p:tav>
                                        <p:tav tm="100000">
                                          <p:val>
                                            <p:strVal val="#ppt_h"/>
                                          </p:val>
                                        </p:tav>
                                      </p:tavLst>
                                    </p:anim>
                                    <p:animEffect transition="in" filter="fade">
                                      <p:cBhvr>
                                        <p:cTn id="768" dur="500"/>
                                        <p:tgtEl>
                                          <p:spTgt spid="134"/>
                                        </p:tgtEl>
                                      </p:cBhvr>
                                    </p:animEffect>
                                  </p:childTnLst>
                                  <p:subTnLst>
                                    <p:audio>
                                      <p:cMediaNode>
                                        <p:cTn display="0" masterRel="sameClick">
                                          <p:stCondLst>
                                            <p:cond evt="begin" delay="0">
                                              <p:tn val="764"/>
                                            </p:cond>
                                          </p:stCondLst>
                                          <p:endCondLst>
                                            <p:cond evt="onStopAudio" delay="0">
                                              <p:tgtEl>
                                                <p:sldTgt/>
                                              </p:tgtEl>
                                            </p:cond>
                                          </p:endCondLst>
                                        </p:cTn>
                                        <p:tgtEl>
                                          <p:sndTgt r:embed="rId3" name="Bling.wav"/>
                                        </p:tgtEl>
                                      </p:cMediaNode>
                                    </p:audio>
                                  </p:subTnLst>
                                </p:cTn>
                              </p:par>
                              <p:par>
                                <p:cTn id="769" presetID="26" presetClass="emph" presetSubtype="0" fill="hold" grpId="1" nodeType="withEffect">
                                  <p:stCondLst>
                                    <p:cond delay="500"/>
                                  </p:stCondLst>
                                  <p:childTnLst>
                                    <p:animEffect transition="out" filter="fade">
                                      <p:cBhvr>
                                        <p:cTn id="770" dur="500" tmFilter="0, 0; .2, .5; .8, .5; 1, 0"/>
                                        <p:tgtEl>
                                          <p:spTgt spid="134"/>
                                        </p:tgtEl>
                                      </p:cBhvr>
                                    </p:animEffect>
                                    <p:animScale>
                                      <p:cBhvr>
                                        <p:cTn id="771" dur="250" autoRev="1" fill="hold"/>
                                        <p:tgtEl>
                                          <p:spTgt spid="134"/>
                                        </p:tgtEl>
                                      </p:cBhvr>
                                      <p:by x="105000" y="105000"/>
                                    </p:animScale>
                                  </p:childTnLst>
                                </p:cTn>
                              </p:par>
                              <p:par>
                                <p:cTn id="772" presetID="53" presetClass="entr" presetSubtype="16" fill="hold" grpId="0" nodeType="withEffect">
                                  <p:stCondLst>
                                    <p:cond delay="0"/>
                                  </p:stCondLst>
                                  <p:childTnLst>
                                    <p:set>
                                      <p:cBhvr>
                                        <p:cTn id="773" dur="1" fill="hold">
                                          <p:stCondLst>
                                            <p:cond delay="0"/>
                                          </p:stCondLst>
                                        </p:cTn>
                                        <p:tgtEl>
                                          <p:spTgt spid="210"/>
                                        </p:tgtEl>
                                        <p:attrNameLst>
                                          <p:attrName>style.visibility</p:attrName>
                                        </p:attrNameLst>
                                      </p:cBhvr>
                                      <p:to>
                                        <p:strVal val="visible"/>
                                      </p:to>
                                    </p:set>
                                    <p:anim calcmode="lin" valueType="num">
                                      <p:cBhvr>
                                        <p:cTn id="774" dur="500" fill="hold"/>
                                        <p:tgtEl>
                                          <p:spTgt spid="210"/>
                                        </p:tgtEl>
                                        <p:attrNameLst>
                                          <p:attrName>ppt_w</p:attrName>
                                        </p:attrNameLst>
                                      </p:cBhvr>
                                      <p:tavLst>
                                        <p:tav tm="0">
                                          <p:val>
                                            <p:fltVal val="0"/>
                                          </p:val>
                                        </p:tav>
                                        <p:tav tm="100000">
                                          <p:val>
                                            <p:strVal val="#ppt_w"/>
                                          </p:val>
                                        </p:tav>
                                      </p:tavLst>
                                    </p:anim>
                                    <p:anim calcmode="lin" valueType="num">
                                      <p:cBhvr>
                                        <p:cTn id="775" dur="500" fill="hold"/>
                                        <p:tgtEl>
                                          <p:spTgt spid="210"/>
                                        </p:tgtEl>
                                        <p:attrNameLst>
                                          <p:attrName>ppt_h</p:attrName>
                                        </p:attrNameLst>
                                      </p:cBhvr>
                                      <p:tavLst>
                                        <p:tav tm="0">
                                          <p:val>
                                            <p:fltVal val="0"/>
                                          </p:val>
                                        </p:tav>
                                        <p:tav tm="100000">
                                          <p:val>
                                            <p:strVal val="#ppt_h"/>
                                          </p:val>
                                        </p:tav>
                                      </p:tavLst>
                                    </p:anim>
                                    <p:animEffect transition="in" filter="fade">
                                      <p:cBhvr>
                                        <p:cTn id="776" dur="500"/>
                                        <p:tgtEl>
                                          <p:spTgt spid="210"/>
                                        </p:tgtEl>
                                      </p:cBhvr>
                                    </p:animEffect>
                                  </p:childTnLst>
                                  <p:subTnLst>
                                    <p:audio>
                                      <p:cMediaNode>
                                        <p:cTn display="0" masterRel="sameClick">
                                          <p:stCondLst>
                                            <p:cond evt="begin" delay="0">
                                              <p:tn val="772"/>
                                            </p:cond>
                                          </p:stCondLst>
                                          <p:endCondLst>
                                            <p:cond evt="onStopAudio" delay="0">
                                              <p:tgtEl>
                                                <p:sldTgt/>
                                              </p:tgtEl>
                                            </p:cond>
                                          </p:endCondLst>
                                        </p:cTn>
                                        <p:tgtEl>
                                          <p:sndTgt r:embed="rId3" name="Bling.wav"/>
                                        </p:tgtEl>
                                      </p:cMediaNode>
                                    </p:audio>
                                  </p:subTnLst>
                                </p:cTn>
                              </p:par>
                              <p:par>
                                <p:cTn id="777" presetID="26" presetClass="emph" presetSubtype="0" fill="hold" grpId="1" nodeType="withEffect">
                                  <p:stCondLst>
                                    <p:cond delay="500"/>
                                  </p:stCondLst>
                                  <p:childTnLst>
                                    <p:animEffect transition="out" filter="fade">
                                      <p:cBhvr>
                                        <p:cTn id="778" dur="500" tmFilter="0, 0; .2, .5; .8, .5; 1, 0"/>
                                        <p:tgtEl>
                                          <p:spTgt spid="210"/>
                                        </p:tgtEl>
                                      </p:cBhvr>
                                    </p:animEffect>
                                    <p:animScale>
                                      <p:cBhvr>
                                        <p:cTn id="779" dur="250" autoRev="1" fill="hold"/>
                                        <p:tgtEl>
                                          <p:spTgt spid="210"/>
                                        </p:tgtEl>
                                      </p:cBhvr>
                                      <p:by x="105000" y="105000"/>
                                    </p:animScale>
                                  </p:childTnLst>
                                </p:cTn>
                              </p:par>
                              <p:par>
                                <p:cTn id="780" presetID="53" presetClass="entr" presetSubtype="16" fill="hold" grpId="0" nodeType="withEffect">
                                  <p:stCondLst>
                                    <p:cond delay="0"/>
                                  </p:stCondLst>
                                  <p:childTnLst>
                                    <p:set>
                                      <p:cBhvr>
                                        <p:cTn id="781" dur="1" fill="hold">
                                          <p:stCondLst>
                                            <p:cond delay="0"/>
                                          </p:stCondLst>
                                        </p:cTn>
                                        <p:tgtEl>
                                          <p:spTgt spid="196"/>
                                        </p:tgtEl>
                                        <p:attrNameLst>
                                          <p:attrName>style.visibility</p:attrName>
                                        </p:attrNameLst>
                                      </p:cBhvr>
                                      <p:to>
                                        <p:strVal val="visible"/>
                                      </p:to>
                                    </p:set>
                                    <p:anim calcmode="lin" valueType="num">
                                      <p:cBhvr>
                                        <p:cTn id="782" dur="500" fill="hold"/>
                                        <p:tgtEl>
                                          <p:spTgt spid="196"/>
                                        </p:tgtEl>
                                        <p:attrNameLst>
                                          <p:attrName>ppt_w</p:attrName>
                                        </p:attrNameLst>
                                      </p:cBhvr>
                                      <p:tavLst>
                                        <p:tav tm="0">
                                          <p:val>
                                            <p:fltVal val="0"/>
                                          </p:val>
                                        </p:tav>
                                        <p:tav tm="100000">
                                          <p:val>
                                            <p:strVal val="#ppt_w"/>
                                          </p:val>
                                        </p:tav>
                                      </p:tavLst>
                                    </p:anim>
                                    <p:anim calcmode="lin" valueType="num">
                                      <p:cBhvr>
                                        <p:cTn id="783" dur="500" fill="hold"/>
                                        <p:tgtEl>
                                          <p:spTgt spid="196"/>
                                        </p:tgtEl>
                                        <p:attrNameLst>
                                          <p:attrName>ppt_h</p:attrName>
                                        </p:attrNameLst>
                                      </p:cBhvr>
                                      <p:tavLst>
                                        <p:tav tm="0">
                                          <p:val>
                                            <p:fltVal val="0"/>
                                          </p:val>
                                        </p:tav>
                                        <p:tav tm="100000">
                                          <p:val>
                                            <p:strVal val="#ppt_h"/>
                                          </p:val>
                                        </p:tav>
                                      </p:tavLst>
                                    </p:anim>
                                    <p:animEffect transition="in" filter="fade">
                                      <p:cBhvr>
                                        <p:cTn id="784" dur="500"/>
                                        <p:tgtEl>
                                          <p:spTgt spid="196"/>
                                        </p:tgtEl>
                                      </p:cBhvr>
                                    </p:animEffect>
                                  </p:childTnLst>
                                  <p:subTnLst>
                                    <p:audio>
                                      <p:cMediaNode>
                                        <p:cTn display="0" masterRel="sameClick">
                                          <p:stCondLst>
                                            <p:cond evt="begin" delay="0">
                                              <p:tn val="780"/>
                                            </p:cond>
                                          </p:stCondLst>
                                          <p:endCondLst>
                                            <p:cond evt="onStopAudio" delay="0">
                                              <p:tgtEl>
                                                <p:sldTgt/>
                                              </p:tgtEl>
                                            </p:cond>
                                          </p:endCondLst>
                                        </p:cTn>
                                        <p:tgtEl>
                                          <p:sndTgt r:embed="rId3" name="Bling.wav"/>
                                        </p:tgtEl>
                                      </p:cMediaNode>
                                    </p:audio>
                                  </p:subTnLst>
                                </p:cTn>
                              </p:par>
                              <p:par>
                                <p:cTn id="785" presetID="26" presetClass="emph" presetSubtype="0" fill="hold" grpId="1" nodeType="withEffect">
                                  <p:stCondLst>
                                    <p:cond delay="500"/>
                                  </p:stCondLst>
                                  <p:childTnLst>
                                    <p:animEffect transition="out" filter="fade">
                                      <p:cBhvr>
                                        <p:cTn id="786" dur="500" tmFilter="0, 0; .2, .5; .8, .5; 1, 0"/>
                                        <p:tgtEl>
                                          <p:spTgt spid="196"/>
                                        </p:tgtEl>
                                      </p:cBhvr>
                                    </p:animEffect>
                                    <p:animScale>
                                      <p:cBhvr>
                                        <p:cTn id="787" dur="250" autoRev="1" fill="hold"/>
                                        <p:tgtEl>
                                          <p:spTgt spid="196"/>
                                        </p:tgtEl>
                                      </p:cBhvr>
                                      <p:by x="105000" y="105000"/>
                                    </p:animScale>
                                  </p:childTnLst>
                                </p:cTn>
                              </p:par>
                              <p:par>
                                <p:cTn id="788" presetID="53" presetClass="entr" presetSubtype="16" fill="hold" grpId="0" nodeType="withEffect">
                                  <p:stCondLst>
                                    <p:cond delay="0"/>
                                  </p:stCondLst>
                                  <p:childTnLst>
                                    <p:set>
                                      <p:cBhvr>
                                        <p:cTn id="789" dur="1" fill="hold">
                                          <p:stCondLst>
                                            <p:cond delay="0"/>
                                          </p:stCondLst>
                                        </p:cTn>
                                        <p:tgtEl>
                                          <p:spTgt spid="204"/>
                                        </p:tgtEl>
                                        <p:attrNameLst>
                                          <p:attrName>style.visibility</p:attrName>
                                        </p:attrNameLst>
                                      </p:cBhvr>
                                      <p:to>
                                        <p:strVal val="visible"/>
                                      </p:to>
                                    </p:set>
                                    <p:anim calcmode="lin" valueType="num">
                                      <p:cBhvr>
                                        <p:cTn id="790" dur="500" fill="hold"/>
                                        <p:tgtEl>
                                          <p:spTgt spid="204"/>
                                        </p:tgtEl>
                                        <p:attrNameLst>
                                          <p:attrName>ppt_w</p:attrName>
                                        </p:attrNameLst>
                                      </p:cBhvr>
                                      <p:tavLst>
                                        <p:tav tm="0">
                                          <p:val>
                                            <p:fltVal val="0"/>
                                          </p:val>
                                        </p:tav>
                                        <p:tav tm="100000">
                                          <p:val>
                                            <p:strVal val="#ppt_w"/>
                                          </p:val>
                                        </p:tav>
                                      </p:tavLst>
                                    </p:anim>
                                    <p:anim calcmode="lin" valueType="num">
                                      <p:cBhvr>
                                        <p:cTn id="791" dur="500" fill="hold"/>
                                        <p:tgtEl>
                                          <p:spTgt spid="204"/>
                                        </p:tgtEl>
                                        <p:attrNameLst>
                                          <p:attrName>ppt_h</p:attrName>
                                        </p:attrNameLst>
                                      </p:cBhvr>
                                      <p:tavLst>
                                        <p:tav tm="0">
                                          <p:val>
                                            <p:fltVal val="0"/>
                                          </p:val>
                                        </p:tav>
                                        <p:tav tm="100000">
                                          <p:val>
                                            <p:strVal val="#ppt_h"/>
                                          </p:val>
                                        </p:tav>
                                      </p:tavLst>
                                    </p:anim>
                                    <p:animEffect transition="in" filter="fade">
                                      <p:cBhvr>
                                        <p:cTn id="792" dur="500"/>
                                        <p:tgtEl>
                                          <p:spTgt spid="204"/>
                                        </p:tgtEl>
                                      </p:cBhvr>
                                    </p:animEffect>
                                  </p:childTnLst>
                                  <p:subTnLst>
                                    <p:audio>
                                      <p:cMediaNode>
                                        <p:cTn display="0" masterRel="sameClick">
                                          <p:stCondLst>
                                            <p:cond evt="begin" delay="0">
                                              <p:tn val="788"/>
                                            </p:cond>
                                          </p:stCondLst>
                                          <p:endCondLst>
                                            <p:cond evt="onStopAudio" delay="0">
                                              <p:tgtEl>
                                                <p:sldTgt/>
                                              </p:tgtEl>
                                            </p:cond>
                                          </p:endCondLst>
                                        </p:cTn>
                                        <p:tgtEl>
                                          <p:sndTgt r:embed="rId3" name="Bling.wav"/>
                                        </p:tgtEl>
                                      </p:cMediaNode>
                                    </p:audio>
                                  </p:subTnLst>
                                </p:cTn>
                              </p:par>
                              <p:par>
                                <p:cTn id="793" presetID="26" presetClass="emph" presetSubtype="0" fill="hold" grpId="1" nodeType="withEffect">
                                  <p:stCondLst>
                                    <p:cond delay="500"/>
                                  </p:stCondLst>
                                  <p:childTnLst>
                                    <p:animEffect transition="out" filter="fade">
                                      <p:cBhvr>
                                        <p:cTn id="794" dur="500" tmFilter="0, 0; .2, .5; .8, .5; 1, 0"/>
                                        <p:tgtEl>
                                          <p:spTgt spid="204"/>
                                        </p:tgtEl>
                                      </p:cBhvr>
                                    </p:animEffect>
                                    <p:animScale>
                                      <p:cBhvr>
                                        <p:cTn id="795" dur="250" autoRev="1" fill="hold"/>
                                        <p:tgtEl>
                                          <p:spTgt spid="204"/>
                                        </p:tgtEl>
                                      </p:cBhvr>
                                      <p:by x="105000" y="105000"/>
                                    </p:animScale>
                                  </p:childTnLst>
                                </p:cTn>
                              </p:par>
                            </p:childTnLst>
                          </p:cTn>
                        </p:par>
                      </p:childTnLst>
                    </p:cTn>
                  </p:par>
                </p:childTnLst>
              </p:cTn>
              <p:nextCondLst>
                <p:cond evt="onClick" delay="0">
                  <p:tgtEl>
                    <p:spTgt spid="180"/>
                  </p:tgtEl>
                </p:cond>
              </p:nextCondLst>
            </p:seq>
            <p:seq concurrent="1" nextAc="seek">
              <p:cTn id="796" restart="whenNotActive" fill="hold" evtFilter="cancelBubble" nodeType="interactiveSeq">
                <p:stCondLst>
                  <p:cond evt="onClick" delay="0">
                    <p:tgtEl>
                      <p:spTgt spid="174"/>
                    </p:tgtEl>
                  </p:cond>
                </p:stCondLst>
                <p:endSync evt="end" delay="0">
                  <p:rtn val="all"/>
                </p:endSync>
                <p:childTnLst>
                  <p:par>
                    <p:cTn id="797" fill="hold">
                      <p:stCondLst>
                        <p:cond delay="0"/>
                      </p:stCondLst>
                      <p:childTnLst>
                        <p:par>
                          <p:cTn id="798" fill="hold">
                            <p:stCondLst>
                              <p:cond delay="0"/>
                            </p:stCondLst>
                            <p:childTnLst>
                              <p:par>
                                <p:cTn id="799" presetID="53" presetClass="entr" presetSubtype="16" fill="hold" nodeType="withEffect">
                                  <p:stCondLst>
                                    <p:cond delay="0"/>
                                  </p:stCondLst>
                                  <p:childTnLst>
                                    <p:set>
                                      <p:cBhvr>
                                        <p:cTn id="800" dur="1" fill="hold">
                                          <p:stCondLst>
                                            <p:cond delay="0"/>
                                          </p:stCondLst>
                                        </p:cTn>
                                        <p:tgtEl>
                                          <p:spTgt spid="251"/>
                                        </p:tgtEl>
                                        <p:attrNameLst>
                                          <p:attrName>style.visibility</p:attrName>
                                        </p:attrNameLst>
                                      </p:cBhvr>
                                      <p:to>
                                        <p:strVal val="visible"/>
                                      </p:to>
                                    </p:set>
                                    <p:anim calcmode="lin" valueType="num">
                                      <p:cBhvr>
                                        <p:cTn id="801" dur="500" fill="hold"/>
                                        <p:tgtEl>
                                          <p:spTgt spid="251"/>
                                        </p:tgtEl>
                                        <p:attrNameLst>
                                          <p:attrName>ppt_w</p:attrName>
                                        </p:attrNameLst>
                                      </p:cBhvr>
                                      <p:tavLst>
                                        <p:tav tm="0">
                                          <p:val>
                                            <p:fltVal val="0"/>
                                          </p:val>
                                        </p:tav>
                                        <p:tav tm="100000">
                                          <p:val>
                                            <p:strVal val="#ppt_w"/>
                                          </p:val>
                                        </p:tav>
                                      </p:tavLst>
                                    </p:anim>
                                    <p:anim calcmode="lin" valueType="num">
                                      <p:cBhvr>
                                        <p:cTn id="802" dur="500" fill="hold"/>
                                        <p:tgtEl>
                                          <p:spTgt spid="251"/>
                                        </p:tgtEl>
                                        <p:attrNameLst>
                                          <p:attrName>ppt_h</p:attrName>
                                        </p:attrNameLst>
                                      </p:cBhvr>
                                      <p:tavLst>
                                        <p:tav tm="0">
                                          <p:val>
                                            <p:fltVal val="0"/>
                                          </p:val>
                                        </p:tav>
                                        <p:tav tm="100000">
                                          <p:val>
                                            <p:strVal val="#ppt_h"/>
                                          </p:val>
                                        </p:tav>
                                      </p:tavLst>
                                    </p:anim>
                                    <p:animEffect transition="in" filter="fade">
                                      <p:cBhvr>
                                        <p:cTn id="803" dur="500"/>
                                        <p:tgtEl>
                                          <p:spTgt spid="251"/>
                                        </p:tgtEl>
                                      </p:cBhvr>
                                    </p:animEffect>
                                  </p:childTnLst>
                                </p:cTn>
                              </p:par>
                              <p:par>
                                <p:cTn id="804" presetID="26" presetClass="emph" presetSubtype="0" fill="hold" nodeType="withEffect">
                                  <p:stCondLst>
                                    <p:cond delay="500"/>
                                  </p:stCondLst>
                                  <p:childTnLst>
                                    <p:animEffect transition="out" filter="fade">
                                      <p:cBhvr>
                                        <p:cTn id="805" dur="500" tmFilter="0, 0; .2, .5; .8, .5; 1, 0"/>
                                        <p:tgtEl>
                                          <p:spTgt spid="251"/>
                                        </p:tgtEl>
                                      </p:cBhvr>
                                    </p:animEffect>
                                    <p:animScale>
                                      <p:cBhvr>
                                        <p:cTn id="806" dur="250" autoRev="1" fill="hold"/>
                                        <p:tgtEl>
                                          <p:spTgt spid="251"/>
                                        </p:tgtEl>
                                      </p:cBhvr>
                                      <p:by x="105000" y="105000"/>
                                    </p:animScale>
                                  </p:childTnLst>
                                </p:cTn>
                              </p:par>
                              <p:par>
                                <p:cTn id="807" presetID="53" presetClass="entr" presetSubtype="16" fill="hold" grpId="0" nodeType="withEffect">
                                  <p:stCondLst>
                                    <p:cond delay="0"/>
                                  </p:stCondLst>
                                  <p:childTnLst>
                                    <p:set>
                                      <p:cBhvr>
                                        <p:cTn id="808" dur="1" fill="hold">
                                          <p:stCondLst>
                                            <p:cond delay="0"/>
                                          </p:stCondLst>
                                        </p:cTn>
                                        <p:tgtEl>
                                          <p:spTgt spid="251"/>
                                        </p:tgtEl>
                                        <p:attrNameLst>
                                          <p:attrName>style.visibility</p:attrName>
                                        </p:attrNameLst>
                                      </p:cBhvr>
                                      <p:to>
                                        <p:strVal val="visible"/>
                                      </p:to>
                                    </p:set>
                                    <p:anim calcmode="lin" valueType="num">
                                      <p:cBhvr>
                                        <p:cTn id="809" dur="500" fill="hold"/>
                                        <p:tgtEl>
                                          <p:spTgt spid="251"/>
                                        </p:tgtEl>
                                        <p:attrNameLst>
                                          <p:attrName>ppt_w</p:attrName>
                                        </p:attrNameLst>
                                      </p:cBhvr>
                                      <p:tavLst>
                                        <p:tav tm="0">
                                          <p:val>
                                            <p:fltVal val="0"/>
                                          </p:val>
                                        </p:tav>
                                        <p:tav tm="100000">
                                          <p:val>
                                            <p:strVal val="#ppt_w"/>
                                          </p:val>
                                        </p:tav>
                                      </p:tavLst>
                                    </p:anim>
                                    <p:anim calcmode="lin" valueType="num">
                                      <p:cBhvr>
                                        <p:cTn id="810" dur="500" fill="hold"/>
                                        <p:tgtEl>
                                          <p:spTgt spid="251"/>
                                        </p:tgtEl>
                                        <p:attrNameLst>
                                          <p:attrName>ppt_h</p:attrName>
                                        </p:attrNameLst>
                                      </p:cBhvr>
                                      <p:tavLst>
                                        <p:tav tm="0">
                                          <p:val>
                                            <p:fltVal val="0"/>
                                          </p:val>
                                        </p:tav>
                                        <p:tav tm="100000">
                                          <p:val>
                                            <p:strVal val="#ppt_h"/>
                                          </p:val>
                                        </p:tav>
                                      </p:tavLst>
                                    </p:anim>
                                    <p:animEffect transition="in" filter="fade">
                                      <p:cBhvr>
                                        <p:cTn id="811" dur="500"/>
                                        <p:tgtEl>
                                          <p:spTgt spid="251"/>
                                        </p:tgtEl>
                                      </p:cBhvr>
                                    </p:animEffect>
                                  </p:childTnLst>
                                  <p:subTnLst>
                                    <p:audio>
                                      <p:cMediaNode>
                                        <p:cTn display="0" masterRel="sameClick">
                                          <p:stCondLst>
                                            <p:cond evt="begin" delay="0">
                                              <p:tn val="807"/>
                                            </p:cond>
                                          </p:stCondLst>
                                          <p:endCondLst>
                                            <p:cond evt="onStopAudio" delay="0">
                                              <p:tgtEl>
                                                <p:sldTgt/>
                                              </p:tgtEl>
                                            </p:cond>
                                          </p:endCondLst>
                                        </p:cTn>
                                        <p:tgtEl>
                                          <p:sndTgt r:embed="rId3" name="Bling.wav"/>
                                        </p:tgtEl>
                                      </p:cMediaNode>
                                    </p:audio>
                                  </p:subTnLst>
                                </p:cTn>
                              </p:par>
                              <p:par>
                                <p:cTn id="812" presetID="26" presetClass="emph" presetSubtype="0" fill="hold" grpId="1" nodeType="withEffect">
                                  <p:stCondLst>
                                    <p:cond delay="500"/>
                                  </p:stCondLst>
                                  <p:childTnLst>
                                    <p:animEffect transition="out" filter="fade">
                                      <p:cBhvr>
                                        <p:cTn id="813" dur="500" tmFilter="0, 0; .2, .5; .8, .5; 1, 0"/>
                                        <p:tgtEl>
                                          <p:spTgt spid="251"/>
                                        </p:tgtEl>
                                      </p:cBhvr>
                                    </p:animEffect>
                                    <p:animScale>
                                      <p:cBhvr>
                                        <p:cTn id="814" dur="250" autoRev="1" fill="hold"/>
                                        <p:tgtEl>
                                          <p:spTgt spid="251"/>
                                        </p:tgtEl>
                                      </p:cBhvr>
                                      <p:by x="105000" y="105000"/>
                                    </p:animScale>
                                  </p:childTnLst>
                                </p:cTn>
                              </p:par>
                              <p:par>
                                <p:cTn id="815" presetID="53" presetClass="entr" presetSubtype="16" fill="hold" nodeType="withEffect">
                                  <p:stCondLst>
                                    <p:cond delay="0"/>
                                  </p:stCondLst>
                                  <p:childTnLst>
                                    <p:set>
                                      <p:cBhvr>
                                        <p:cTn id="816" dur="1" fill="hold">
                                          <p:stCondLst>
                                            <p:cond delay="0"/>
                                          </p:stCondLst>
                                        </p:cTn>
                                        <p:tgtEl>
                                          <p:spTgt spid="272"/>
                                        </p:tgtEl>
                                        <p:attrNameLst>
                                          <p:attrName>style.visibility</p:attrName>
                                        </p:attrNameLst>
                                      </p:cBhvr>
                                      <p:to>
                                        <p:strVal val="visible"/>
                                      </p:to>
                                    </p:set>
                                    <p:anim calcmode="lin" valueType="num">
                                      <p:cBhvr>
                                        <p:cTn id="817" dur="500" fill="hold"/>
                                        <p:tgtEl>
                                          <p:spTgt spid="272"/>
                                        </p:tgtEl>
                                        <p:attrNameLst>
                                          <p:attrName>ppt_w</p:attrName>
                                        </p:attrNameLst>
                                      </p:cBhvr>
                                      <p:tavLst>
                                        <p:tav tm="0">
                                          <p:val>
                                            <p:fltVal val="0"/>
                                          </p:val>
                                        </p:tav>
                                        <p:tav tm="100000">
                                          <p:val>
                                            <p:strVal val="#ppt_w"/>
                                          </p:val>
                                        </p:tav>
                                      </p:tavLst>
                                    </p:anim>
                                    <p:anim calcmode="lin" valueType="num">
                                      <p:cBhvr>
                                        <p:cTn id="818" dur="500" fill="hold"/>
                                        <p:tgtEl>
                                          <p:spTgt spid="272"/>
                                        </p:tgtEl>
                                        <p:attrNameLst>
                                          <p:attrName>ppt_h</p:attrName>
                                        </p:attrNameLst>
                                      </p:cBhvr>
                                      <p:tavLst>
                                        <p:tav tm="0">
                                          <p:val>
                                            <p:fltVal val="0"/>
                                          </p:val>
                                        </p:tav>
                                        <p:tav tm="100000">
                                          <p:val>
                                            <p:strVal val="#ppt_h"/>
                                          </p:val>
                                        </p:tav>
                                      </p:tavLst>
                                    </p:anim>
                                    <p:animEffect transition="in" filter="fade">
                                      <p:cBhvr>
                                        <p:cTn id="819" dur="500"/>
                                        <p:tgtEl>
                                          <p:spTgt spid="272"/>
                                        </p:tgtEl>
                                      </p:cBhvr>
                                    </p:animEffect>
                                  </p:childTnLst>
                                </p:cTn>
                              </p:par>
                              <p:par>
                                <p:cTn id="820" presetID="26" presetClass="emph" presetSubtype="0" fill="hold" nodeType="withEffect">
                                  <p:stCondLst>
                                    <p:cond delay="500"/>
                                  </p:stCondLst>
                                  <p:childTnLst>
                                    <p:animEffect transition="out" filter="fade">
                                      <p:cBhvr>
                                        <p:cTn id="821" dur="500" tmFilter="0, 0; .2, .5; .8, .5; 1, 0"/>
                                        <p:tgtEl>
                                          <p:spTgt spid="272"/>
                                        </p:tgtEl>
                                      </p:cBhvr>
                                    </p:animEffect>
                                    <p:animScale>
                                      <p:cBhvr>
                                        <p:cTn id="822" dur="250" autoRev="1" fill="hold"/>
                                        <p:tgtEl>
                                          <p:spTgt spid="272"/>
                                        </p:tgtEl>
                                      </p:cBhvr>
                                      <p:by x="105000" y="105000"/>
                                    </p:animScale>
                                  </p:childTnLst>
                                </p:cTn>
                              </p:par>
                              <p:par>
                                <p:cTn id="823" presetID="53" presetClass="entr" presetSubtype="16" fill="hold" grpId="0" nodeType="withEffect">
                                  <p:stCondLst>
                                    <p:cond delay="0"/>
                                  </p:stCondLst>
                                  <p:childTnLst>
                                    <p:set>
                                      <p:cBhvr>
                                        <p:cTn id="824" dur="1" fill="hold">
                                          <p:stCondLst>
                                            <p:cond delay="0"/>
                                          </p:stCondLst>
                                        </p:cTn>
                                        <p:tgtEl>
                                          <p:spTgt spid="272"/>
                                        </p:tgtEl>
                                        <p:attrNameLst>
                                          <p:attrName>style.visibility</p:attrName>
                                        </p:attrNameLst>
                                      </p:cBhvr>
                                      <p:to>
                                        <p:strVal val="visible"/>
                                      </p:to>
                                    </p:set>
                                    <p:anim calcmode="lin" valueType="num">
                                      <p:cBhvr>
                                        <p:cTn id="825" dur="500" fill="hold"/>
                                        <p:tgtEl>
                                          <p:spTgt spid="272"/>
                                        </p:tgtEl>
                                        <p:attrNameLst>
                                          <p:attrName>ppt_w</p:attrName>
                                        </p:attrNameLst>
                                      </p:cBhvr>
                                      <p:tavLst>
                                        <p:tav tm="0">
                                          <p:val>
                                            <p:fltVal val="0"/>
                                          </p:val>
                                        </p:tav>
                                        <p:tav tm="100000">
                                          <p:val>
                                            <p:strVal val="#ppt_w"/>
                                          </p:val>
                                        </p:tav>
                                      </p:tavLst>
                                    </p:anim>
                                    <p:anim calcmode="lin" valueType="num">
                                      <p:cBhvr>
                                        <p:cTn id="826" dur="500" fill="hold"/>
                                        <p:tgtEl>
                                          <p:spTgt spid="272"/>
                                        </p:tgtEl>
                                        <p:attrNameLst>
                                          <p:attrName>ppt_h</p:attrName>
                                        </p:attrNameLst>
                                      </p:cBhvr>
                                      <p:tavLst>
                                        <p:tav tm="0">
                                          <p:val>
                                            <p:fltVal val="0"/>
                                          </p:val>
                                        </p:tav>
                                        <p:tav tm="100000">
                                          <p:val>
                                            <p:strVal val="#ppt_h"/>
                                          </p:val>
                                        </p:tav>
                                      </p:tavLst>
                                    </p:anim>
                                    <p:animEffect transition="in" filter="fade">
                                      <p:cBhvr>
                                        <p:cTn id="827" dur="500"/>
                                        <p:tgtEl>
                                          <p:spTgt spid="272"/>
                                        </p:tgtEl>
                                      </p:cBhvr>
                                    </p:animEffect>
                                  </p:childTnLst>
                                  <p:subTnLst>
                                    <p:audio>
                                      <p:cMediaNode>
                                        <p:cTn display="0" masterRel="sameClick">
                                          <p:stCondLst>
                                            <p:cond evt="begin" delay="0">
                                              <p:tn val="823"/>
                                            </p:cond>
                                          </p:stCondLst>
                                          <p:endCondLst>
                                            <p:cond evt="onStopAudio" delay="0">
                                              <p:tgtEl>
                                                <p:sldTgt/>
                                              </p:tgtEl>
                                            </p:cond>
                                          </p:endCondLst>
                                        </p:cTn>
                                        <p:tgtEl>
                                          <p:sndTgt r:embed="rId3" name="Bling.wav"/>
                                        </p:tgtEl>
                                      </p:cMediaNode>
                                    </p:audio>
                                  </p:subTnLst>
                                </p:cTn>
                              </p:par>
                              <p:par>
                                <p:cTn id="828" presetID="26" presetClass="emph" presetSubtype="0" fill="hold" grpId="1" nodeType="withEffect">
                                  <p:stCondLst>
                                    <p:cond delay="500"/>
                                  </p:stCondLst>
                                  <p:childTnLst>
                                    <p:animEffect transition="out" filter="fade">
                                      <p:cBhvr>
                                        <p:cTn id="829" dur="500" tmFilter="0, 0; .2, .5; .8, .5; 1, 0"/>
                                        <p:tgtEl>
                                          <p:spTgt spid="272"/>
                                        </p:tgtEl>
                                      </p:cBhvr>
                                    </p:animEffect>
                                    <p:animScale>
                                      <p:cBhvr>
                                        <p:cTn id="830" dur="250" autoRev="1" fill="hold"/>
                                        <p:tgtEl>
                                          <p:spTgt spid="272"/>
                                        </p:tgtEl>
                                      </p:cBhvr>
                                      <p:by x="105000" y="105000"/>
                                    </p:animScale>
                                  </p:childTnLst>
                                </p:cTn>
                              </p:par>
                              <p:par>
                                <p:cTn id="831" presetID="53" presetClass="entr" presetSubtype="16" fill="hold" grpId="0" nodeType="withEffect">
                                  <p:stCondLst>
                                    <p:cond delay="0"/>
                                  </p:stCondLst>
                                  <p:childTnLst>
                                    <p:set>
                                      <p:cBhvr>
                                        <p:cTn id="832" dur="1" fill="hold">
                                          <p:stCondLst>
                                            <p:cond delay="0"/>
                                          </p:stCondLst>
                                        </p:cTn>
                                        <p:tgtEl>
                                          <p:spTgt spid="257"/>
                                        </p:tgtEl>
                                        <p:attrNameLst>
                                          <p:attrName>style.visibility</p:attrName>
                                        </p:attrNameLst>
                                      </p:cBhvr>
                                      <p:to>
                                        <p:strVal val="visible"/>
                                      </p:to>
                                    </p:set>
                                    <p:anim calcmode="lin" valueType="num">
                                      <p:cBhvr>
                                        <p:cTn id="833" dur="500" fill="hold"/>
                                        <p:tgtEl>
                                          <p:spTgt spid="257"/>
                                        </p:tgtEl>
                                        <p:attrNameLst>
                                          <p:attrName>ppt_w</p:attrName>
                                        </p:attrNameLst>
                                      </p:cBhvr>
                                      <p:tavLst>
                                        <p:tav tm="0">
                                          <p:val>
                                            <p:fltVal val="0"/>
                                          </p:val>
                                        </p:tav>
                                        <p:tav tm="100000">
                                          <p:val>
                                            <p:strVal val="#ppt_w"/>
                                          </p:val>
                                        </p:tav>
                                      </p:tavLst>
                                    </p:anim>
                                    <p:anim calcmode="lin" valueType="num">
                                      <p:cBhvr>
                                        <p:cTn id="834" dur="500" fill="hold"/>
                                        <p:tgtEl>
                                          <p:spTgt spid="257"/>
                                        </p:tgtEl>
                                        <p:attrNameLst>
                                          <p:attrName>ppt_h</p:attrName>
                                        </p:attrNameLst>
                                      </p:cBhvr>
                                      <p:tavLst>
                                        <p:tav tm="0">
                                          <p:val>
                                            <p:fltVal val="0"/>
                                          </p:val>
                                        </p:tav>
                                        <p:tav tm="100000">
                                          <p:val>
                                            <p:strVal val="#ppt_h"/>
                                          </p:val>
                                        </p:tav>
                                      </p:tavLst>
                                    </p:anim>
                                    <p:animEffect transition="in" filter="fade">
                                      <p:cBhvr>
                                        <p:cTn id="835" dur="500"/>
                                        <p:tgtEl>
                                          <p:spTgt spid="257"/>
                                        </p:tgtEl>
                                      </p:cBhvr>
                                    </p:animEffect>
                                  </p:childTnLst>
                                  <p:subTnLst>
                                    <p:audio>
                                      <p:cMediaNode>
                                        <p:cTn display="0" masterRel="sameClick">
                                          <p:stCondLst>
                                            <p:cond evt="begin" delay="0">
                                              <p:tn val="831"/>
                                            </p:cond>
                                          </p:stCondLst>
                                          <p:endCondLst>
                                            <p:cond evt="onStopAudio" delay="0">
                                              <p:tgtEl>
                                                <p:sldTgt/>
                                              </p:tgtEl>
                                            </p:cond>
                                          </p:endCondLst>
                                        </p:cTn>
                                        <p:tgtEl>
                                          <p:sndTgt r:embed="rId3" name="Bling.wav"/>
                                        </p:tgtEl>
                                      </p:cMediaNode>
                                    </p:audio>
                                  </p:subTnLst>
                                </p:cTn>
                              </p:par>
                              <p:par>
                                <p:cTn id="836" presetID="26" presetClass="emph" presetSubtype="0" fill="hold" grpId="1" nodeType="withEffect">
                                  <p:stCondLst>
                                    <p:cond delay="500"/>
                                  </p:stCondLst>
                                  <p:childTnLst>
                                    <p:animEffect transition="out" filter="fade">
                                      <p:cBhvr>
                                        <p:cTn id="837" dur="500" tmFilter="0, 0; .2, .5; .8, .5; 1, 0"/>
                                        <p:tgtEl>
                                          <p:spTgt spid="257"/>
                                        </p:tgtEl>
                                      </p:cBhvr>
                                    </p:animEffect>
                                    <p:animScale>
                                      <p:cBhvr>
                                        <p:cTn id="838" dur="250" autoRev="1" fill="hold"/>
                                        <p:tgtEl>
                                          <p:spTgt spid="257"/>
                                        </p:tgtEl>
                                      </p:cBhvr>
                                      <p:by x="105000" y="105000"/>
                                    </p:animScale>
                                  </p:childTnLst>
                                </p:cTn>
                              </p:par>
                            </p:childTnLst>
                          </p:cTn>
                        </p:par>
                      </p:childTnLst>
                    </p:cTn>
                  </p:par>
                </p:childTnLst>
              </p:cTn>
              <p:nextCondLst>
                <p:cond evt="onClick" delay="0">
                  <p:tgtEl>
                    <p:spTgt spid="174"/>
                  </p:tgtEl>
                </p:cond>
              </p:nextCondLst>
            </p:seq>
            <p:seq concurrent="1" nextAc="seek">
              <p:cTn id="839" restart="whenNotActive" fill="hold" evtFilter="cancelBubble" nodeType="interactiveSeq">
                <p:stCondLst>
                  <p:cond evt="onClick" delay="0">
                    <p:tgtEl>
                      <p:spTgt spid="185"/>
                    </p:tgtEl>
                  </p:cond>
                </p:stCondLst>
                <p:endSync evt="end" delay="0">
                  <p:rtn val="all"/>
                </p:endSync>
                <p:childTnLst>
                  <p:par>
                    <p:cTn id="840" fill="hold">
                      <p:stCondLst>
                        <p:cond delay="0"/>
                      </p:stCondLst>
                      <p:childTnLst>
                        <p:par>
                          <p:cTn id="841" fill="hold">
                            <p:stCondLst>
                              <p:cond delay="0"/>
                            </p:stCondLst>
                            <p:childTnLst>
                              <p:par>
                                <p:cTn id="842" presetID="53" presetClass="entr" presetSubtype="16" fill="hold" nodeType="withEffect">
                                  <p:stCondLst>
                                    <p:cond delay="0"/>
                                  </p:stCondLst>
                                  <p:childTnLst>
                                    <p:set>
                                      <p:cBhvr>
                                        <p:cTn id="843" dur="1" fill="hold">
                                          <p:stCondLst>
                                            <p:cond delay="0"/>
                                          </p:stCondLst>
                                        </p:cTn>
                                        <p:tgtEl>
                                          <p:spTgt spid="194"/>
                                        </p:tgtEl>
                                        <p:attrNameLst>
                                          <p:attrName>style.visibility</p:attrName>
                                        </p:attrNameLst>
                                      </p:cBhvr>
                                      <p:to>
                                        <p:strVal val="visible"/>
                                      </p:to>
                                    </p:set>
                                    <p:anim calcmode="lin" valueType="num">
                                      <p:cBhvr>
                                        <p:cTn id="844" dur="500" fill="hold"/>
                                        <p:tgtEl>
                                          <p:spTgt spid="194"/>
                                        </p:tgtEl>
                                        <p:attrNameLst>
                                          <p:attrName>ppt_w</p:attrName>
                                        </p:attrNameLst>
                                      </p:cBhvr>
                                      <p:tavLst>
                                        <p:tav tm="0">
                                          <p:val>
                                            <p:fltVal val="0"/>
                                          </p:val>
                                        </p:tav>
                                        <p:tav tm="100000">
                                          <p:val>
                                            <p:strVal val="#ppt_w"/>
                                          </p:val>
                                        </p:tav>
                                      </p:tavLst>
                                    </p:anim>
                                    <p:anim calcmode="lin" valueType="num">
                                      <p:cBhvr>
                                        <p:cTn id="845" dur="500" fill="hold"/>
                                        <p:tgtEl>
                                          <p:spTgt spid="194"/>
                                        </p:tgtEl>
                                        <p:attrNameLst>
                                          <p:attrName>ppt_h</p:attrName>
                                        </p:attrNameLst>
                                      </p:cBhvr>
                                      <p:tavLst>
                                        <p:tav tm="0">
                                          <p:val>
                                            <p:fltVal val="0"/>
                                          </p:val>
                                        </p:tav>
                                        <p:tav tm="100000">
                                          <p:val>
                                            <p:strVal val="#ppt_h"/>
                                          </p:val>
                                        </p:tav>
                                      </p:tavLst>
                                    </p:anim>
                                    <p:animEffect transition="in" filter="fade">
                                      <p:cBhvr>
                                        <p:cTn id="846" dur="500"/>
                                        <p:tgtEl>
                                          <p:spTgt spid="194"/>
                                        </p:tgtEl>
                                      </p:cBhvr>
                                    </p:animEffect>
                                  </p:childTnLst>
                                </p:cTn>
                              </p:par>
                              <p:par>
                                <p:cTn id="847" presetID="26" presetClass="emph" presetSubtype="0" fill="hold" nodeType="withEffect">
                                  <p:stCondLst>
                                    <p:cond delay="500"/>
                                  </p:stCondLst>
                                  <p:childTnLst>
                                    <p:animEffect transition="out" filter="fade">
                                      <p:cBhvr>
                                        <p:cTn id="848" dur="500" tmFilter="0, 0; .2, .5; .8, .5; 1, 0"/>
                                        <p:tgtEl>
                                          <p:spTgt spid="194"/>
                                        </p:tgtEl>
                                      </p:cBhvr>
                                    </p:animEffect>
                                    <p:animScale>
                                      <p:cBhvr>
                                        <p:cTn id="849" dur="250" autoRev="1" fill="hold"/>
                                        <p:tgtEl>
                                          <p:spTgt spid="194"/>
                                        </p:tgtEl>
                                      </p:cBhvr>
                                      <p:by x="105000" y="105000"/>
                                    </p:animScale>
                                  </p:childTnLst>
                                </p:cTn>
                              </p:par>
                              <p:par>
                                <p:cTn id="850" presetID="53" presetClass="entr" presetSubtype="16" fill="hold" grpId="0" nodeType="withEffect">
                                  <p:stCondLst>
                                    <p:cond delay="0"/>
                                  </p:stCondLst>
                                  <p:childTnLst>
                                    <p:set>
                                      <p:cBhvr>
                                        <p:cTn id="851" dur="1" fill="hold">
                                          <p:stCondLst>
                                            <p:cond delay="0"/>
                                          </p:stCondLst>
                                        </p:cTn>
                                        <p:tgtEl>
                                          <p:spTgt spid="194"/>
                                        </p:tgtEl>
                                        <p:attrNameLst>
                                          <p:attrName>style.visibility</p:attrName>
                                        </p:attrNameLst>
                                      </p:cBhvr>
                                      <p:to>
                                        <p:strVal val="visible"/>
                                      </p:to>
                                    </p:set>
                                    <p:anim calcmode="lin" valueType="num">
                                      <p:cBhvr>
                                        <p:cTn id="852" dur="500" fill="hold"/>
                                        <p:tgtEl>
                                          <p:spTgt spid="194"/>
                                        </p:tgtEl>
                                        <p:attrNameLst>
                                          <p:attrName>ppt_w</p:attrName>
                                        </p:attrNameLst>
                                      </p:cBhvr>
                                      <p:tavLst>
                                        <p:tav tm="0">
                                          <p:val>
                                            <p:fltVal val="0"/>
                                          </p:val>
                                        </p:tav>
                                        <p:tav tm="100000">
                                          <p:val>
                                            <p:strVal val="#ppt_w"/>
                                          </p:val>
                                        </p:tav>
                                      </p:tavLst>
                                    </p:anim>
                                    <p:anim calcmode="lin" valueType="num">
                                      <p:cBhvr>
                                        <p:cTn id="853" dur="500" fill="hold"/>
                                        <p:tgtEl>
                                          <p:spTgt spid="194"/>
                                        </p:tgtEl>
                                        <p:attrNameLst>
                                          <p:attrName>ppt_h</p:attrName>
                                        </p:attrNameLst>
                                      </p:cBhvr>
                                      <p:tavLst>
                                        <p:tav tm="0">
                                          <p:val>
                                            <p:fltVal val="0"/>
                                          </p:val>
                                        </p:tav>
                                        <p:tav tm="100000">
                                          <p:val>
                                            <p:strVal val="#ppt_h"/>
                                          </p:val>
                                        </p:tav>
                                      </p:tavLst>
                                    </p:anim>
                                    <p:animEffect transition="in" filter="fade">
                                      <p:cBhvr>
                                        <p:cTn id="854" dur="500"/>
                                        <p:tgtEl>
                                          <p:spTgt spid="194"/>
                                        </p:tgtEl>
                                      </p:cBhvr>
                                    </p:animEffect>
                                  </p:childTnLst>
                                  <p:subTnLst>
                                    <p:audio>
                                      <p:cMediaNode>
                                        <p:cTn display="0" masterRel="sameClick">
                                          <p:stCondLst>
                                            <p:cond evt="begin" delay="0">
                                              <p:tn val="850"/>
                                            </p:cond>
                                          </p:stCondLst>
                                          <p:endCondLst>
                                            <p:cond evt="onStopAudio" delay="0">
                                              <p:tgtEl>
                                                <p:sldTgt/>
                                              </p:tgtEl>
                                            </p:cond>
                                          </p:endCondLst>
                                        </p:cTn>
                                        <p:tgtEl>
                                          <p:sndTgt r:embed="rId3" name="Bling.wav"/>
                                        </p:tgtEl>
                                      </p:cMediaNode>
                                    </p:audio>
                                  </p:subTnLst>
                                </p:cTn>
                              </p:par>
                              <p:par>
                                <p:cTn id="855" presetID="26" presetClass="emph" presetSubtype="0" fill="hold" grpId="1" nodeType="withEffect">
                                  <p:stCondLst>
                                    <p:cond delay="500"/>
                                  </p:stCondLst>
                                  <p:childTnLst>
                                    <p:animEffect transition="out" filter="fade">
                                      <p:cBhvr>
                                        <p:cTn id="856" dur="500" tmFilter="0, 0; .2, .5; .8, .5; 1, 0"/>
                                        <p:tgtEl>
                                          <p:spTgt spid="194"/>
                                        </p:tgtEl>
                                      </p:cBhvr>
                                    </p:animEffect>
                                    <p:animScale>
                                      <p:cBhvr>
                                        <p:cTn id="857" dur="250" autoRev="1" fill="hold"/>
                                        <p:tgtEl>
                                          <p:spTgt spid="194"/>
                                        </p:tgtEl>
                                      </p:cBhvr>
                                      <p:by x="105000" y="105000"/>
                                    </p:animScale>
                                  </p:childTnLst>
                                </p:cTn>
                              </p:par>
                              <p:par>
                                <p:cTn id="858" presetID="53" presetClass="entr" presetSubtype="16" fill="hold" nodeType="withEffect">
                                  <p:stCondLst>
                                    <p:cond delay="0"/>
                                  </p:stCondLst>
                                  <p:childTnLst>
                                    <p:set>
                                      <p:cBhvr>
                                        <p:cTn id="859" dur="1" fill="hold">
                                          <p:stCondLst>
                                            <p:cond delay="0"/>
                                          </p:stCondLst>
                                        </p:cTn>
                                        <p:tgtEl>
                                          <p:spTgt spid="211"/>
                                        </p:tgtEl>
                                        <p:attrNameLst>
                                          <p:attrName>style.visibility</p:attrName>
                                        </p:attrNameLst>
                                      </p:cBhvr>
                                      <p:to>
                                        <p:strVal val="visible"/>
                                      </p:to>
                                    </p:set>
                                    <p:anim calcmode="lin" valueType="num">
                                      <p:cBhvr>
                                        <p:cTn id="860" dur="500" fill="hold"/>
                                        <p:tgtEl>
                                          <p:spTgt spid="211"/>
                                        </p:tgtEl>
                                        <p:attrNameLst>
                                          <p:attrName>ppt_w</p:attrName>
                                        </p:attrNameLst>
                                      </p:cBhvr>
                                      <p:tavLst>
                                        <p:tav tm="0">
                                          <p:val>
                                            <p:fltVal val="0"/>
                                          </p:val>
                                        </p:tav>
                                        <p:tav tm="100000">
                                          <p:val>
                                            <p:strVal val="#ppt_w"/>
                                          </p:val>
                                        </p:tav>
                                      </p:tavLst>
                                    </p:anim>
                                    <p:anim calcmode="lin" valueType="num">
                                      <p:cBhvr>
                                        <p:cTn id="861" dur="500" fill="hold"/>
                                        <p:tgtEl>
                                          <p:spTgt spid="211"/>
                                        </p:tgtEl>
                                        <p:attrNameLst>
                                          <p:attrName>ppt_h</p:attrName>
                                        </p:attrNameLst>
                                      </p:cBhvr>
                                      <p:tavLst>
                                        <p:tav tm="0">
                                          <p:val>
                                            <p:fltVal val="0"/>
                                          </p:val>
                                        </p:tav>
                                        <p:tav tm="100000">
                                          <p:val>
                                            <p:strVal val="#ppt_h"/>
                                          </p:val>
                                        </p:tav>
                                      </p:tavLst>
                                    </p:anim>
                                    <p:animEffect transition="in" filter="fade">
                                      <p:cBhvr>
                                        <p:cTn id="862" dur="500"/>
                                        <p:tgtEl>
                                          <p:spTgt spid="211"/>
                                        </p:tgtEl>
                                      </p:cBhvr>
                                    </p:animEffect>
                                  </p:childTnLst>
                                </p:cTn>
                              </p:par>
                              <p:par>
                                <p:cTn id="863" presetID="26" presetClass="emph" presetSubtype="0" fill="hold" nodeType="withEffect">
                                  <p:stCondLst>
                                    <p:cond delay="500"/>
                                  </p:stCondLst>
                                  <p:childTnLst>
                                    <p:animEffect transition="out" filter="fade">
                                      <p:cBhvr>
                                        <p:cTn id="864" dur="500" tmFilter="0, 0; .2, .5; .8, .5; 1, 0"/>
                                        <p:tgtEl>
                                          <p:spTgt spid="211"/>
                                        </p:tgtEl>
                                      </p:cBhvr>
                                    </p:animEffect>
                                    <p:animScale>
                                      <p:cBhvr>
                                        <p:cTn id="865" dur="250" autoRev="1" fill="hold"/>
                                        <p:tgtEl>
                                          <p:spTgt spid="211"/>
                                        </p:tgtEl>
                                      </p:cBhvr>
                                      <p:by x="105000" y="105000"/>
                                    </p:animScale>
                                  </p:childTnLst>
                                </p:cTn>
                              </p:par>
                              <p:par>
                                <p:cTn id="866" presetID="53" presetClass="entr" presetSubtype="16" fill="hold" grpId="0" nodeType="withEffect">
                                  <p:stCondLst>
                                    <p:cond delay="0"/>
                                  </p:stCondLst>
                                  <p:childTnLst>
                                    <p:set>
                                      <p:cBhvr>
                                        <p:cTn id="867" dur="1" fill="hold">
                                          <p:stCondLst>
                                            <p:cond delay="0"/>
                                          </p:stCondLst>
                                        </p:cTn>
                                        <p:tgtEl>
                                          <p:spTgt spid="211"/>
                                        </p:tgtEl>
                                        <p:attrNameLst>
                                          <p:attrName>style.visibility</p:attrName>
                                        </p:attrNameLst>
                                      </p:cBhvr>
                                      <p:to>
                                        <p:strVal val="visible"/>
                                      </p:to>
                                    </p:set>
                                    <p:anim calcmode="lin" valueType="num">
                                      <p:cBhvr>
                                        <p:cTn id="868" dur="500" fill="hold"/>
                                        <p:tgtEl>
                                          <p:spTgt spid="211"/>
                                        </p:tgtEl>
                                        <p:attrNameLst>
                                          <p:attrName>ppt_w</p:attrName>
                                        </p:attrNameLst>
                                      </p:cBhvr>
                                      <p:tavLst>
                                        <p:tav tm="0">
                                          <p:val>
                                            <p:fltVal val="0"/>
                                          </p:val>
                                        </p:tav>
                                        <p:tav tm="100000">
                                          <p:val>
                                            <p:strVal val="#ppt_w"/>
                                          </p:val>
                                        </p:tav>
                                      </p:tavLst>
                                    </p:anim>
                                    <p:anim calcmode="lin" valueType="num">
                                      <p:cBhvr>
                                        <p:cTn id="869" dur="500" fill="hold"/>
                                        <p:tgtEl>
                                          <p:spTgt spid="211"/>
                                        </p:tgtEl>
                                        <p:attrNameLst>
                                          <p:attrName>ppt_h</p:attrName>
                                        </p:attrNameLst>
                                      </p:cBhvr>
                                      <p:tavLst>
                                        <p:tav tm="0">
                                          <p:val>
                                            <p:fltVal val="0"/>
                                          </p:val>
                                        </p:tav>
                                        <p:tav tm="100000">
                                          <p:val>
                                            <p:strVal val="#ppt_h"/>
                                          </p:val>
                                        </p:tav>
                                      </p:tavLst>
                                    </p:anim>
                                    <p:animEffect transition="in" filter="fade">
                                      <p:cBhvr>
                                        <p:cTn id="870" dur="500"/>
                                        <p:tgtEl>
                                          <p:spTgt spid="211"/>
                                        </p:tgtEl>
                                      </p:cBhvr>
                                    </p:animEffect>
                                  </p:childTnLst>
                                  <p:subTnLst>
                                    <p:audio>
                                      <p:cMediaNode>
                                        <p:cTn display="0" masterRel="sameClick">
                                          <p:stCondLst>
                                            <p:cond evt="begin" delay="0">
                                              <p:tn val="866"/>
                                            </p:cond>
                                          </p:stCondLst>
                                          <p:endCondLst>
                                            <p:cond evt="onStopAudio" delay="0">
                                              <p:tgtEl>
                                                <p:sldTgt/>
                                              </p:tgtEl>
                                            </p:cond>
                                          </p:endCondLst>
                                        </p:cTn>
                                        <p:tgtEl>
                                          <p:sndTgt r:embed="rId3" name="Bling.wav"/>
                                        </p:tgtEl>
                                      </p:cMediaNode>
                                    </p:audio>
                                  </p:subTnLst>
                                </p:cTn>
                              </p:par>
                              <p:par>
                                <p:cTn id="871" presetID="26" presetClass="emph" presetSubtype="0" fill="hold" grpId="1" nodeType="withEffect">
                                  <p:stCondLst>
                                    <p:cond delay="500"/>
                                  </p:stCondLst>
                                  <p:childTnLst>
                                    <p:animEffect transition="out" filter="fade">
                                      <p:cBhvr>
                                        <p:cTn id="872" dur="500" tmFilter="0, 0; .2, .5; .8, .5; 1, 0"/>
                                        <p:tgtEl>
                                          <p:spTgt spid="211"/>
                                        </p:tgtEl>
                                      </p:cBhvr>
                                    </p:animEffect>
                                    <p:animScale>
                                      <p:cBhvr>
                                        <p:cTn id="873" dur="250" autoRev="1" fill="hold"/>
                                        <p:tgtEl>
                                          <p:spTgt spid="211"/>
                                        </p:tgtEl>
                                      </p:cBhvr>
                                      <p:by x="105000" y="105000"/>
                                    </p:animScale>
                                  </p:childTnLst>
                                </p:cTn>
                              </p:par>
                              <p:par>
                                <p:cTn id="874" presetID="53" presetClass="entr" presetSubtype="16" fill="hold" grpId="0" nodeType="withEffect">
                                  <p:stCondLst>
                                    <p:cond delay="0"/>
                                  </p:stCondLst>
                                  <p:childTnLst>
                                    <p:set>
                                      <p:cBhvr>
                                        <p:cTn id="875" dur="1" fill="hold">
                                          <p:stCondLst>
                                            <p:cond delay="0"/>
                                          </p:stCondLst>
                                        </p:cTn>
                                        <p:tgtEl>
                                          <p:spTgt spid="190"/>
                                        </p:tgtEl>
                                        <p:attrNameLst>
                                          <p:attrName>style.visibility</p:attrName>
                                        </p:attrNameLst>
                                      </p:cBhvr>
                                      <p:to>
                                        <p:strVal val="visible"/>
                                      </p:to>
                                    </p:set>
                                    <p:anim calcmode="lin" valueType="num">
                                      <p:cBhvr>
                                        <p:cTn id="876" dur="500" fill="hold"/>
                                        <p:tgtEl>
                                          <p:spTgt spid="190"/>
                                        </p:tgtEl>
                                        <p:attrNameLst>
                                          <p:attrName>ppt_w</p:attrName>
                                        </p:attrNameLst>
                                      </p:cBhvr>
                                      <p:tavLst>
                                        <p:tav tm="0">
                                          <p:val>
                                            <p:fltVal val="0"/>
                                          </p:val>
                                        </p:tav>
                                        <p:tav tm="100000">
                                          <p:val>
                                            <p:strVal val="#ppt_w"/>
                                          </p:val>
                                        </p:tav>
                                      </p:tavLst>
                                    </p:anim>
                                    <p:anim calcmode="lin" valueType="num">
                                      <p:cBhvr>
                                        <p:cTn id="877" dur="500" fill="hold"/>
                                        <p:tgtEl>
                                          <p:spTgt spid="190"/>
                                        </p:tgtEl>
                                        <p:attrNameLst>
                                          <p:attrName>ppt_h</p:attrName>
                                        </p:attrNameLst>
                                      </p:cBhvr>
                                      <p:tavLst>
                                        <p:tav tm="0">
                                          <p:val>
                                            <p:fltVal val="0"/>
                                          </p:val>
                                        </p:tav>
                                        <p:tav tm="100000">
                                          <p:val>
                                            <p:strVal val="#ppt_h"/>
                                          </p:val>
                                        </p:tav>
                                      </p:tavLst>
                                    </p:anim>
                                    <p:animEffect transition="in" filter="fade">
                                      <p:cBhvr>
                                        <p:cTn id="878" dur="500"/>
                                        <p:tgtEl>
                                          <p:spTgt spid="190"/>
                                        </p:tgtEl>
                                      </p:cBhvr>
                                    </p:animEffect>
                                  </p:childTnLst>
                                  <p:subTnLst>
                                    <p:audio>
                                      <p:cMediaNode>
                                        <p:cTn display="0" masterRel="sameClick">
                                          <p:stCondLst>
                                            <p:cond evt="begin" delay="0">
                                              <p:tn val="874"/>
                                            </p:cond>
                                          </p:stCondLst>
                                          <p:endCondLst>
                                            <p:cond evt="onStopAudio" delay="0">
                                              <p:tgtEl>
                                                <p:sldTgt/>
                                              </p:tgtEl>
                                            </p:cond>
                                          </p:endCondLst>
                                        </p:cTn>
                                        <p:tgtEl>
                                          <p:sndTgt r:embed="rId3" name="Bling.wav"/>
                                        </p:tgtEl>
                                      </p:cMediaNode>
                                    </p:audio>
                                  </p:subTnLst>
                                </p:cTn>
                              </p:par>
                              <p:par>
                                <p:cTn id="879" presetID="26" presetClass="emph" presetSubtype="0" fill="hold" grpId="1" nodeType="withEffect">
                                  <p:stCondLst>
                                    <p:cond delay="500"/>
                                  </p:stCondLst>
                                  <p:childTnLst>
                                    <p:animEffect transition="out" filter="fade">
                                      <p:cBhvr>
                                        <p:cTn id="880" dur="500" tmFilter="0, 0; .2, .5; .8, .5; 1, 0"/>
                                        <p:tgtEl>
                                          <p:spTgt spid="190"/>
                                        </p:tgtEl>
                                      </p:cBhvr>
                                    </p:animEffect>
                                    <p:animScale>
                                      <p:cBhvr>
                                        <p:cTn id="881" dur="250" autoRev="1" fill="hold"/>
                                        <p:tgtEl>
                                          <p:spTgt spid="190"/>
                                        </p:tgtEl>
                                      </p:cBhvr>
                                      <p:by x="105000" y="105000"/>
                                    </p:animScale>
                                  </p:childTnLst>
                                </p:cTn>
                              </p:par>
                              <p:par>
                                <p:cTn id="882" presetID="53" presetClass="entr" presetSubtype="16" fill="hold" nodeType="withEffect">
                                  <p:stCondLst>
                                    <p:cond delay="0"/>
                                  </p:stCondLst>
                                  <p:childTnLst>
                                    <p:set>
                                      <p:cBhvr>
                                        <p:cTn id="883" dur="1" fill="hold">
                                          <p:stCondLst>
                                            <p:cond delay="0"/>
                                          </p:stCondLst>
                                        </p:cTn>
                                        <p:tgtEl>
                                          <p:spTgt spid="222"/>
                                        </p:tgtEl>
                                        <p:attrNameLst>
                                          <p:attrName>style.visibility</p:attrName>
                                        </p:attrNameLst>
                                      </p:cBhvr>
                                      <p:to>
                                        <p:strVal val="visible"/>
                                      </p:to>
                                    </p:set>
                                    <p:anim calcmode="lin" valueType="num">
                                      <p:cBhvr>
                                        <p:cTn id="884" dur="500" fill="hold"/>
                                        <p:tgtEl>
                                          <p:spTgt spid="222"/>
                                        </p:tgtEl>
                                        <p:attrNameLst>
                                          <p:attrName>ppt_w</p:attrName>
                                        </p:attrNameLst>
                                      </p:cBhvr>
                                      <p:tavLst>
                                        <p:tav tm="0">
                                          <p:val>
                                            <p:fltVal val="0"/>
                                          </p:val>
                                        </p:tav>
                                        <p:tav tm="100000">
                                          <p:val>
                                            <p:strVal val="#ppt_w"/>
                                          </p:val>
                                        </p:tav>
                                      </p:tavLst>
                                    </p:anim>
                                    <p:anim calcmode="lin" valueType="num">
                                      <p:cBhvr>
                                        <p:cTn id="885" dur="500" fill="hold"/>
                                        <p:tgtEl>
                                          <p:spTgt spid="222"/>
                                        </p:tgtEl>
                                        <p:attrNameLst>
                                          <p:attrName>ppt_h</p:attrName>
                                        </p:attrNameLst>
                                      </p:cBhvr>
                                      <p:tavLst>
                                        <p:tav tm="0">
                                          <p:val>
                                            <p:fltVal val="0"/>
                                          </p:val>
                                        </p:tav>
                                        <p:tav tm="100000">
                                          <p:val>
                                            <p:strVal val="#ppt_h"/>
                                          </p:val>
                                        </p:tav>
                                      </p:tavLst>
                                    </p:anim>
                                    <p:animEffect transition="in" filter="fade">
                                      <p:cBhvr>
                                        <p:cTn id="886" dur="500"/>
                                        <p:tgtEl>
                                          <p:spTgt spid="222"/>
                                        </p:tgtEl>
                                      </p:cBhvr>
                                    </p:animEffect>
                                  </p:childTnLst>
                                </p:cTn>
                              </p:par>
                              <p:par>
                                <p:cTn id="887" presetID="26" presetClass="emph" presetSubtype="0" fill="hold" nodeType="withEffect">
                                  <p:stCondLst>
                                    <p:cond delay="500"/>
                                  </p:stCondLst>
                                  <p:childTnLst>
                                    <p:animEffect transition="out" filter="fade">
                                      <p:cBhvr>
                                        <p:cTn id="888" dur="500" tmFilter="0, 0; .2, .5; .8, .5; 1, 0"/>
                                        <p:tgtEl>
                                          <p:spTgt spid="222"/>
                                        </p:tgtEl>
                                      </p:cBhvr>
                                    </p:animEffect>
                                    <p:animScale>
                                      <p:cBhvr>
                                        <p:cTn id="889" dur="250" autoRev="1" fill="hold"/>
                                        <p:tgtEl>
                                          <p:spTgt spid="222"/>
                                        </p:tgtEl>
                                      </p:cBhvr>
                                      <p:by x="105000" y="105000"/>
                                    </p:animScale>
                                  </p:childTnLst>
                                </p:cTn>
                              </p:par>
                              <p:par>
                                <p:cTn id="890" presetID="53" presetClass="entr" presetSubtype="16" fill="hold" grpId="0" nodeType="withEffect">
                                  <p:stCondLst>
                                    <p:cond delay="0"/>
                                  </p:stCondLst>
                                  <p:childTnLst>
                                    <p:set>
                                      <p:cBhvr>
                                        <p:cTn id="891" dur="1" fill="hold">
                                          <p:stCondLst>
                                            <p:cond delay="0"/>
                                          </p:stCondLst>
                                        </p:cTn>
                                        <p:tgtEl>
                                          <p:spTgt spid="222"/>
                                        </p:tgtEl>
                                        <p:attrNameLst>
                                          <p:attrName>style.visibility</p:attrName>
                                        </p:attrNameLst>
                                      </p:cBhvr>
                                      <p:to>
                                        <p:strVal val="visible"/>
                                      </p:to>
                                    </p:set>
                                    <p:anim calcmode="lin" valueType="num">
                                      <p:cBhvr>
                                        <p:cTn id="892" dur="500" fill="hold"/>
                                        <p:tgtEl>
                                          <p:spTgt spid="222"/>
                                        </p:tgtEl>
                                        <p:attrNameLst>
                                          <p:attrName>ppt_w</p:attrName>
                                        </p:attrNameLst>
                                      </p:cBhvr>
                                      <p:tavLst>
                                        <p:tav tm="0">
                                          <p:val>
                                            <p:fltVal val="0"/>
                                          </p:val>
                                        </p:tav>
                                        <p:tav tm="100000">
                                          <p:val>
                                            <p:strVal val="#ppt_w"/>
                                          </p:val>
                                        </p:tav>
                                      </p:tavLst>
                                    </p:anim>
                                    <p:anim calcmode="lin" valueType="num">
                                      <p:cBhvr>
                                        <p:cTn id="893" dur="500" fill="hold"/>
                                        <p:tgtEl>
                                          <p:spTgt spid="222"/>
                                        </p:tgtEl>
                                        <p:attrNameLst>
                                          <p:attrName>ppt_h</p:attrName>
                                        </p:attrNameLst>
                                      </p:cBhvr>
                                      <p:tavLst>
                                        <p:tav tm="0">
                                          <p:val>
                                            <p:fltVal val="0"/>
                                          </p:val>
                                        </p:tav>
                                        <p:tav tm="100000">
                                          <p:val>
                                            <p:strVal val="#ppt_h"/>
                                          </p:val>
                                        </p:tav>
                                      </p:tavLst>
                                    </p:anim>
                                    <p:animEffect transition="in" filter="fade">
                                      <p:cBhvr>
                                        <p:cTn id="894" dur="500"/>
                                        <p:tgtEl>
                                          <p:spTgt spid="222"/>
                                        </p:tgtEl>
                                      </p:cBhvr>
                                    </p:animEffect>
                                  </p:childTnLst>
                                  <p:subTnLst>
                                    <p:audio>
                                      <p:cMediaNode>
                                        <p:cTn display="0" masterRel="sameClick">
                                          <p:stCondLst>
                                            <p:cond evt="begin" delay="0">
                                              <p:tn val="890"/>
                                            </p:cond>
                                          </p:stCondLst>
                                          <p:endCondLst>
                                            <p:cond evt="onStopAudio" delay="0">
                                              <p:tgtEl>
                                                <p:sldTgt/>
                                              </p:tgtEl>
                                            </p:cond>
                                          </p:endCondLst>
                                        </p:cTn>
                                        <p:tgtEl>
                                          <p:sndTgt r:embed="rId3" name="Bling.wav"/>
                                        </p:tgtEl>
                                      </p:cMediaNode>
                                    </p:audio>
                                  </p:subTnLst>
                                </p:cTn>
                              </p:par>
                              <p:par>
                                <p:cTn id="895" presetID="26" presetClass="emph" presetSubtype="0" fill="hold" grpId="1" nodeType="withEffect">
                                  <p:stCondLst>
                                    <p:cond delay="500"/>
                                  </p:stCondLst>
                                  <p:childTnLst>
                                    <p:animEffect transition="out" filter="fade">
                                      <p:cBhvr>
                                        <p:cTn id="896" dur="500" tmFilter="0, 0; .2, .5; .8, .5; 1, 0"/>
                                        <p:tgtEl>
                                          <p:spTgt spid="222"/>
                                        </p:tgtEl>
                                      </p:cBhvr>
                                    </p:animEffect>
                                    <p:animScale>
                                      <p:cBhvr>
                                        <p:cTn id="897" dur="250" autoRev="1" fill="hold"/>
                                        <p:tgtEl>
                                          <p:spTgt spid="222"/>
                                        </p:tgtEl>
                                      </p:cBhvr>
                                      <p:by x="105000" y="105000"/>
                                    </p:animScale>
                                  </p:childTnLst>
                                </p:cTn>
                              </p:par>
                              <p:par>
                                <p:cTn id="898" presetID="53" presetClass="entr" presetSubtype="16" fill="hold" nodeType="withEffect">
                                  <p:stCondLst>
                                    <p:cond delay="0"/>
                                  </p:stCondLst>
                                  <p:childTnLst>
                                    <p:set>
                                      <p:cBhvr>
                                        <p:cTn id="899" dur="1" fill="hold">
                                          <p:stCondLst>
                                            <p:cond delay="0"/>
                                          </p:stCondLst>
                                        </p:cTn>
                                        <p:tgtEl>
                                          <p:spTgt spid="219"/>
                                        </p:tgtEl>
                                        <p:attrNameLst>
                                          <p:attrName>style.visibility</p:attrName>
                                        </p:attrNameLst>
                                      </p:cBhvr>
                                      <p:to>
                                        <p:strVal val="visible"/>
                                      </p:to>
                                    </p:set>
                                    <p:anim calcmode="lin" valueType="num">
                                      <p:cBhvr>
                                        <p:cTn id="900" dur="500" fill="hold"/>
                                        <p:tgtEl>
                                          <p:spTgt spid="219"/>
                                        </p:tgtEl>
                                        <p:attrNameLst>
                                          <p:attrName>ppt_w</p:attrName>
                                        </p:attrNameLst>
                                      </p:cBhvr>
                                      <p:tavLst>
                                        <p:tav tm="0">
                                          <p:val>
                                            <p:fltVal val="0"/>
                                          </p:val>
                                        </p:tav>
                                        <p:tav tm="100000">
                                          <p:val>
                                            <p:strVal val="#ppt_w"/>
                                          </p:val>
                                        </p:tav>
                                      </p:tavLst>
                                    </p:anim>
                                    <p:anim calcmode="lin" valueType="num">
                                      <p:cBhvr>
                                        <p:cTn id="901" dur="500" fill="hold"/>
                                        <p:tgtEl>
                                          <p:spTgt spid="219"/>
                                        </p:tgtEl>
                                        <p:attrNameLst>
                                          <p:attrName>ppt_h</p:attrName>
                                        </p:attrNameLst>
                                      </p:cBhvr>
                                      <p:tavLst>
                                        <p:tav tm="0">
                                          <p:val>
                                            <p:fltVal val="0"/>
                                          </p:val>
                                        </p:tav>
                                        <p:tav tm="100000">
                                          <p:val>
                                            <p:strVal val="#ppt_h"/>
                                          </p:val>
                                        </p:tav>
                                      </p:tavLst>
                                    </p:anim>
                                    <p:animEffect transition="in" filter="fade">
                                      <p:cBhvr>
                                        <p:cTn id="902" dur="500"/>
                                        <p:tgtEl>
                                          <p:spTgt spid="219"/>
                                        </p:tgtEl>
                                      </p:cBhvr>
                                    </p:animEffect>
                                  </p:childTnLst>
                                </p:cTn>
                              </p:par>
                              <p:par>
                                <p:cTn id="903" presetID="26" presetClass="emph" presetSubtype="0" fill="hold" nodeType="withEffect">
                                  <p:stCondLst>
                                    <p:cond delay="500"/>
                                  </p:stCondLst>
                                  <p:childTnLst>
                                    <p:animEffect transition="out" filter="fade">
                                      <p:cBhvr>
                                        <p:cTn id="904" dur="500" tmFilter="0, 0; .2, .5; .8, .5; 1, 0"/>
                                        <p:tgtEl>
                                          <p:spTgt spid="219"/>
                                        </p:tgtEl>
                                      </p:cBhvr>
                                    </p:animEffect>
                                    <p:animScale>
                                      <p:cBhvr>
                                        <p:cTn id="905" dur="250" autoRev="1" fill="hold"/>
                                        <p:tgtEl>
                                          <p:spTgt spid="219"/>
                                        </p:tgtEl>
                                      </p:cBhvr>
                                      <p:by x="105000" y="105000"/>
                                    </p:animScale>
                                  </p:childTnLst>
                                </p:cTn>
                              </p:par>
                              <p:par>
                                <p:cTn id="906" presetID="53" presetClass="entr" presetSubtype="16" fill="hold" grpId="0" nodeType="withEffect">
                                  <p:stCondLst>
                                    <p:cond delay="0"/>
                                  </p:stCondLst>
                                  <p:childTnLst>
                                    <p:set>
                                      <p:cBhvr>
                                        <p:cTn id="907" dur="1" fill="hold">
                                          <p:stCondLst>
                                            <p:cond delay="0"/>
                                          </p:stCondLst>
                                        </p:cTn>
                                        <p:tgtEl>
                                          <p:spTgt spid="219"/>
                                        </p:tgtEl>
                                        <p:attrNameLst>
                                          <p:attrName>style.visibility</p:attrName>
                                        </p:attrNameLst>
                                      </p:cBhvr>
                                      <p:to>
                                        <p:strVal val="visible"/>
                                      </p:to>
                                    </p:set>
                                    <p:anim calcmode="lin" valueType="num">
                                      <p:cBhvr>
                                        <p:cTn id="908" dur="500" fill="hold"/>
                                        <p:tgtEl>
                                          <p:spTgt spid="219"/>
                                        </p:tgtEl>
                                        <p:attrNameLst>
                                          <p:attrName>ppt_w</p:attrName>
                                        </p:attrNameLst>
                                      </p:cBhvr>
                                      <p:tavLst>
                                        <p:tav tm="0">
                                          <p:val>
                                            <p:fltVal val="0"/>
                                          </p:val>
                                        </p:tav>
                                        <p:tav tm="100000">
                                          <p:val>
                                            <p:strVal val="#ppt_w"/>
                                          </p:val>
                                        </p:tav>
                                      </p:tavLst>
                                    </p:anim>
                                    <p:anim calcmode="lin" valueType="num">
                                      <p:cBhvr>
                                        <p:cTn id="909" dur="500" fill="hold"/>
                                        <p:tgtEl>
                                          <p:spTgt spid="219"/>
                                        </p:tgtEl>
                                        <p:attrNameLst>
                                          <p:attrName>ppt_h</p:attrName>
                                        </p:attrNameLst>
                                      </p:cBhvr>
                                      <p:tavLst>
                                        <p:tav tm="0">
                                          <p:val>
                                            <p:fltVal val="0"/>
                                          </p:val>
                                        </p:tav>
                                        <p:tav tm="100000">
                                          <p:val>
                                            <p:strVal val="#ppt_h"/>
                                          </p:val>
                                        </p:tav>
                                      </p:tavLst>
                                    </p:anim>
                                    <p:animEffect transition="in" filter="fade">
                                      <p:cBhvr>
                                        <p:cTn id="910" dur="500"/>
                                        <p:tgtEl>
                                          <p:spTgt spid="219"/>
                                        </p:tgtEl>
                                      </p:cBhvr>
                                    </p:animEffect>
                                  </p:childTnLst>
                                  <p:subTnLst>
                                    <p:audio>
                                      <p:cMediaNode>
                                        <p:cTn display="0" masterRel="sameClick">
                                          <p:stCondLst>
                                            <p:cond evt="begin" delay="0">
                                              <p:tn val="906"/>
                                            </p:cond>
                                          </p:stCondLst>
                                          <p:endCondLst>
                                            <p:cond evt="onStopAudio" delay="0">
                                              <p:tgtEl>
                                                <p:sldTgt/>
                                              </p:tgtEl>
                                            </p:cond>
                                          </p:endCondLst>
                                        </p:cTn>
                                        <p:tgtEl>
                                          <p:sndTgt r:embed="rId3" name="Bling.wav"/>
                                        </p:tgtEl>
                                      </p:cMediaNode>
                                    </p:audio>
                                  </p:subTnLst>
                                </p:cTn>
                              </p:par>
                              <p:par>
                                <p:cTn id="911" presetID="26" presetClass="emph" presetSubtype="0" fill="hold" grpId="1" nodeType="withEffect">
                                  <p:stCondLst>
                                    <p:cond delay="500"/>
                                  </p:stCondLst>
                                  <p:childTnLst>
                                    <p:animEffect transition="out" filter="fade">
                                      <p:cBhvr>
                                        <p:cTn id="912" dur="500" tmFilter="0, 0; .2, .5; .8, .5; 1, 0"/>
                                        <p:tgtEl>
                                          <p:spTgt spid="219"/>
                                        </p:tgtEl>
                                      </p:cBhvr>
                                    </p:animEffect>
                                    <p:animScale>
                                      <p:cBhvr>
                                        <p:cTn id="913" dur="250" autoRev="1" fill="hold"/>
                                        <p:tgtEl>
                                          <p:spTgt spid="219"/>
                                        </p:tgtEl>
                                      </p:cBhvr>
                                      <p:by x="105000" y="105000"/>
                                    </p:animScale>
                                  </p:childTnLst>
                                </p:cTn>
                              </p:par>
                              <p:par>
                                <p:cTn id="914" presetID="53" presetClass="entr" presetSubtype="16" fill="hold" grpId="0" nodeType="withEffect">
                                  <p:stCondLst>
                                    <p:cond delay="0"/>
                                  </p:stCondLst>
                                  <p:childTnLst>
                                    <p:set>
                                      <p:cBhvr>
                                        <p:cTn id="915" dur="1" fill="hold">
                                          <p:stCondLst>
                                            <p:cond delay="0"/>
                                          </p:stCondLst>
                                        </p:cTn>
                                        <p:tgtEl>
                                          <p:spTgt spid="201"/>
                                        </p:tgtEl>
                                        <p:attrNameLst>
                                          <p:attrName>style.visibility</p:attrName>
                                        </p:attrNameLst>
                                      </p:cBhvr>
                                      <p:to>
                                        <p:strVal val="visible"/>
                                      </p:to>
                                    </p:set>
                                    <p:anim calcmode="lin" valueType="num">
                                      <p:cBhvr>
                                        <p:cTn id="916" dur="500" fill="hold"/>
                                        <p:tgtEl>
                                          <p:spTgt spid="201"/>
                                        </p:tgtEl>
                                        <p:attrNameLst>
                                          <p:attrName>ppt_w</p:attrName>
                                        </p:attrNameLst>
                                      </p:cBhvr>
                                      <p:tavLst>
                                        <p:tav tm="0">
                                          <p:val>
                                            <p:fltVal val="0"/>
                                          </p:val>
                                        </p:tav>
                                        <p:tav tm="100000">
                                          <p:val>
                                            <p:strVal val="#ppt_w"/>
                                          </p:val>
                                        </p:tav>
                                      </p:tavLst>
                                    </p:anim>
                                    <p:anim calcmode="lin" valueType="num">
                                      <p:cBhvr>
                                        <p:cTn id="917" dur="500" fill="hold"/>
                                        <p:tgtEl>
                                          <p:spTgt spid="201"/>
                                        </p:tgtEl>
                                        <p:attrNameLst>
                                          <p:attrName>ppt_h</p:attrName>
                                        </p:attrNameLst>
                                      </p:cBhvr>
                                      <p:tavLst>
                                        <p:tav tm="0">
                                          <p:val>
                                            <p:fltVal val="0"/>
                                          </p:val>
                                        </p:tav>
                                        <p:tav tm="100000">
                                          <p:val>
                                            <p:strVal val="#ppt_h"/>
                                          </p:val>
                                        </p:tav>
                                      </p:tavLst>
                                    </p:anim>
                                    <p:animEffect transition="in" filter="fade">
                                      <p:cBhvr>
                                        <p:cTn id="918" dur="500"/>
                                        <p:tgtEl>
                                          <p:spTgt spid="201"/>
                                        </p:tgtEl>
                                      </p:cBhvr>
                                    </p:animEffect>
                                  </p:childTnLst>
                                  <p:subTnLst>
                                    <p:audio>
                                      <p:cMediaNode>
                                        <p:cTn display="0" masterRel="sameClick">
                                          <p:stCondLst>
                                            <p:cond evt="begin" delay="0">
                                              <p:tn val="914"/>
                                            </p:cond>
                                          </p:stCondLst>
                                          <p:endCondLst>
                                            <p:cond evt="onStopAudio" delay="0">
                                              <p:tgtEl>
                                                <p:sldTgt/>
                                              </p:tgtEl>
                                            </p:cond>
                                          </p:endCondLst>
                                        </p:cTn>
                                        <p:tgtEl>
                                          <p:sndTgt r:embed="rId3" name="Bling.wav"/>
                                        </p:tgtEl>
                                      </p:cMediaNode>
                                    </p:audio>
                                  </p:subTnLst>
                                </p:cTn>
                              </p:par>
                              <p:par>
                                <p:cTn id="919" presetID="26" presetClass="emph" presetSubtype="0" fill="hold" grpId="1" nodeType="withEffect">
                                  <p:stCondLst>
                                    <p:cond delay="500"/>
                                  </p:stCondLst>
                                  <p:childTnLst>
                                    <p:animEffect transition="out" filter="fade">
                                      <p:cBhvr>
                                        <p:cTn id="920" dur="500" tmFilter="0, 0; .2, .5; .8, .5; 1, 0"/>
                                        <p:tgtEl>
                                          <p:spTgt spid="201"/>
                                        </p:tgtEl>
                                      </p:cBhvr>
                                    </p:animEffect>
                                    <p:animScale>
                                      <p:cBhvr>
                                        <p:cTn id="921" dur="250" autoRev="1" fill="hold"/>
                                        <p:tgtEl>
                                          <p:spTgt spid="201"/>
                                        </p:tgtEl>
                                      </p:cBhvr>
                                      <p:by x="105000" y="105000"/>
                                    </p:animScale>
                                  </p:childTnLst>
                                </p:cTn>
                              </p:par>
                            </p:childTnLst>
                          </p:cTn>
                        </p:par>
                      </p:childTnLst>
                    </p:cTn>
                  </p:par>
                </p:childTnLst>
              </p:cTn>
              <p:nextCondLst>
                <p:cond evt="onClick" delay="0">
                  <p:tgtEl>
                    <p:spTgt spid="185"/>
                  </p:tgtEl>
                </p:cond>
              </p:nextCondLst>
            </p:seq>
          </p:childTnLst>
        </p:cTn>
      </p:par>
    </p:tnLst>
    <p:bldLst>
      <p:bldP spid="232" grpId="0"/>
      <p:bldP spid="232" grpId="1"/>
      <p:bldP spid="233" grpId="0"/>
      <p:bldP spid="233" grpId="1"/>
      <p:bldP spid="241" grpId="0"/>
      <p:bldP spid="241" grpId="1"/>
      <p:bldP spid="253" grpId="0"/>
      <p:bldP spid="253" grpId="1"/>
      <p:bldP spid="254" grpId="0"/>
      <p:bldP spid="254" grpId="1"/>
      <p:bldP spid="255" grpId="0"/>
      <p:bldP spid="255" grpId="1"/>
      <p:bldP spid="256" grpId="0"/>
      <p:bldP spid="256" grpId="1"/>
      <p:bldP spid="257" grpId="0"/>
      <p:bldP spid="257" grpId="1"/>
      <p:bldP spid="201" grpId="0"/>
      <p:bldP spid="201" grpId="1"/>
      <p:bldP spid="207" grpId="0"/>
      <p:bldP spid="207" grpId="1"/>
      <p:bldP spid="229" grpId="0"/>
      <p:bldP spid="229" grpId="1"/>
      <p:bldP spid="261" grpId="0"/>
      <p:bldP spid="261" grpId="1"/>
      <p:bldP spid="156" grpId="0"/>
      <p:bldP spid="156" grpId="1"/>
      <p:bldP spid="134" grpId="0"/>
      <p:bldP spid="134" grpId="1"/>
      <p:bldP spid="157" grpId="0"/>
      <p:bldP spid="157" grpId="1"/>
      <p:bldP spid="187" grpId="0"/>
      <p:bldP spid="187" grpId="1"/>
      <p:bldP spid="206" grpId="0"/>
      <p:bldP spid="206" grpId="1"/>
      <p:bldP spid="210" grpId="0"/>
      <p:bldP spid="210" grpId="1"/>
      <p:bldP spid="266" grpId="0"/>
      <p:bldP spid="266" grpId="1"/>
      <p:bldP spid="172" grpId="0"/>
      <p:bldP spid="172" grpId="1"/>
      <p:bldP spid="251" grpId="0"/>
      <p:bldP spid="251" grpId="1"/>
      <p:bldP spid="272" grpId="0"/>
      <p:bldP spid="272" grpId="1"/>
      <p:bldP spid="128" grpId="0"/>
      <p:bldP spid="128" grpId="1"/>
      <p:bldP spid="131" grpId="0"/>
      <p:bldP spid="131" grpId="1"/>
      <p:bldP spid="158" grpId="0"/>
      <p:bldP spid="158" grpId="1"/>
      <p:bldP spid="168" grpId="0"/>
      <p:bldP spid="168" grpId="1"/>
      <p:bldP spid="182" grpId="0"/>
      <p:bldP spid="182" grpId="1"/>
      <p:bldP spid="192" grpId="0"/>
      <p:bldP spid="192" grpId="1"/>
      <p:bldP spid="188" grpId="0"/>
      <p:bldP spid="188" grpId="1"/>
      <p:bldP spid="193" grpId="0"/>
      <p:bldP spid="193" grpId="1"/>
      <p:bldP spid="196" grpId="0"/>
      <p:bldP spid="196" grpId="1"/>
      <p:bldP spid="204" grpId="0"/>
      <p:bldP spid="204" grpId="1"/>
      <p:bldP spid="215" grpId="0"/>
      <p:bldP spid="215" grpId="1"/>
      <p:bldP spid="219" grpId="0"/>
      <p:bldP spid="219" grpId="1"/>
      <p:bldP spid="222" grpId="0"/>
      <p:bldP spid="222" grpId="1"/>
      <p:bldP spid="159" grpId="0"/>
      <p:bldP spid="159" grpId="1"/>
      <p:bldP spid="161" grpId="0"/>
      <p:bldP spid="161" grpId="1"/>
      <p:bldP spid="118" grpId="0"/>
      <p:bldP spid="118" grpId="1"/>
      <p:bldP spid="162" grpId="0"/>
      <p:bldP spid="162" grpId="1"/>
      <p:bldP spid="164" grpId="0"/>
      <p:bldP spid="164" grpId="1"/>
      <p:bldP spid="175" grpId="0"/>
      <p:bldP spid="175" grpId="1"/>
      <p:bldP spid="178" grpId="0"/>
      <p:bldP spid="178" grpId="1"/>
      <p:bldP spid="190" grpId="0"/>
      <p:bldP spid="190" grpId="1"/>
      <p:bldP spid="194" grpId="0"/>
      <p:bldP spid="194" grpId="1"/>
      <p:bldP spid="211" grpId="0"/>
      <p:bldP spid="211"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1" y="1956805"/>
            <a:ext cx="10818991" cy="1068097"/>
            <a:chOff x="0" y="0"/>
            <a:chExt cx="14367241" cy="2136194"/>
          </a:xfrm>
        </p:grpSpPr>
        <p:grpSp>
          <p:nvGrpSpPr>
            <p:cNvPr id="11" name="Group 11"/>
            <p:cNvGrpSpPr/>
            <p:nvPr/>
          </p:nvGrpSpPr>
          <p:grpSpPr>
            <a:xfrm>
              <a:off x="0" y="0"/>
              <a:ext cx="14367241" cy="2136194"/>
              <a:chOff x="0" y="0"/>
              <a:chExt cx="2837974" cy="421964"/>
            </a:xfrm>
          </p:grpSpPr>
          <p:sp>
            <p:nvSpPr>
              <p:cNvPr id="12" name="Freeform 12"/>
              <p:cNvSpPr/>
              <p:nvPr/>
            </p:nvSpPr>
            <p:spPr>
              <a:xfrm>
                <a:off x="0" y="0"/>
                <a:ext cx="2837973" cy="421964"/>
              </a:xfrm>
              <a:custGeom>
                <a:avLst/>
                <a:gdLst/>
                <a:ahLst/>
                <a:cxnLst/>
                <a:rect l="l" t="t" r="r" b="b"/>
                <a:pathLst>
                  <a:path w="2837973" h="421964">
                    <a:moveTo>
                      <a:pt x="36642" y="0"/>
                    </a:moveTo>
                    <a:lnTo>
                      <a:pt x="2801331" y="0"/>
                    </a:lnTo>
                    <a:cubicBezTo>
                      <a:pt x="2811049" y="0"/>
                      <a:pt x="2820369" y="3861"/>
                      <a:pt x="2827241" y="10732"/>
                    </a:cubicBezTo>
                    <a:cubicBezTo>
                      <a:pt x="2834113" y="17604"/>
                      <a:pt x="2837973" y="26924"/>
                      <a:pt x="2837973" y="36642"/>
                    </a:cubicBezTo>
                    <a:lnTo>
                      <a:pt x="2837973" y="385322"/>
                    </a:lnTo>
                    <a:cubicBezTo>
                      <a:pt x="2837973" y="405559"/>
                      <a:pt x="2821568" y="421964"/>
                      <a:pt x="2801331" y="421964"/>
                    </a:cubicBezTo>
                    <a:lnTo>
                      <a:pt x="36642" y="421964"/>
                    </a:lnTo>
                    <a:cubicBezTo>
                      <a:pt x="26924" y="421964"/>
                      <a:pt x="17604" y="418104"/>
                      <a:pt x="10732" y="411232"/>
                    </a:cubicBezTo>
                    <a:cubicBezTo>
                      <a:pt x="3861" y="404360"/>
                      <a:pt x="0" y="395040"/>
                      <a:pt x="0" y="385322"/>
                    </a:cubicBezTo>
                    <a:lnTo>
                      <a:pt x="0" y="36642"/>
                    </a:lnTo>
                    <a:cubicBezTo>
                      <a:pt x="0" y="26924"/>
                      <a:pt x="3861" y="17604"/>
                      <a:pt x="10732" y="10732"/>
                    </a:cubicBezTo>
                    <a:cubicBezTo>
                      <a:pt x="17604" y="3861"/>
                      <a:pt x="26924" y="0"/>
                      <a:pt x="36642" y="0"/>
                    </a:cubicBezTo>
                    <a:close/>
                  </a:path>
                </a:pathLst>
              </a:custGeom>
              <a:solidFill>
                <a:srgbClr val="FFDE5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4" name="TextBox 14"/>
            <p:cNvSpPr txBox="1"/>
            <p:nvPr/>
          </p:nvSpPr>
          <p:spPr>
            <a:xfrm>
              <a:off x="424461" y="381428"/>
              <a:ext cx="13518312" cy="1503618"/>
            </a:xfrm>
            <a:prstGeom prst="rect">
              <a:avLst/>
            </a:prstGeom>
          </p:spPr>
          <p:txBody>
            <a:bodyPr lIns="0" tIns="0" rIns="0" bIns="0" rtlCol="0" anchor="t">
              <a:spAutoFit/>
            </a:bodyPr>
            <a:lstStyle/>
            <a:p>
              <a:pPr algn="just">
                <a:lnSpc>
                  <a:spcPct val="120000"/>
                </a:lnSpc>
                <a:spcBef>
                  <a:spcPct val="0"/>
                </a:spcBef>
              </a:pPr>
              <a:r>
                <a:rPr lang="vi-VN" sz="1400" b="1" dirty="0">
                  <a:solidFill>
                    <a:srgbClr val="000000"/>
                  </a:solidFill>
                  <a:latin typeface="Arial" pitchFamily="34" charset="0"/>
                </a:rPr>
                <a:t>Hình 42.2 biểu thị kích thước của bốn quần thể cùng sống trong một khu rừng. Em hãy quan sát hình, so sánh và rút ra nhận xét về tương quan giữa kích thước cơ thể và kích thước quần thể voi, hươu, thỏ, chuột.</a:t>
              </a:r>
              <a:endParaRPr lang="en-US" sz="1400" b="1" dirty="0">
                <a:solidFill>
                  <a:srgbClr val="000000"/>
                </a:solidFill>
                <a:latin typeface="Arial" pitchFamily="34" charset="0"/>
              </a:endParaRPr>
            </a:p>
          </p:txBody>
        </p:sp>
      </p:grpSp>
      <p:sp>
        <p:nvSpPr>
          <p:cNvPr id="16" name="TextBox 16"/>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7" name="TextBox 17"/>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1. Kích thước của quần thể sinh vật</a:t>
            </a:r>
          </a:p>
        </p:txBody>
      </p:sp>
      <p:sp>
        <p:nvSpPr>
          <p:cNvPr id="18" name="TextBox 18"/>
          <p:cNvSpPr txBox="1"/>
          <p:nvPr/>
        </p:nvSpPr>
        <p:spPr>
          <a:xfrm>
            <a:off x="679609" y="3598833"/>
            <a:ext cx="7181747" cy="1820050"/>
          </a:xfrm>
          <a:prstGeom prst="rect">
            <a:avLst/>
          </a:prstGeom>
        </p:spPr>
        <p:txBody>
          <a:bodyPr wrap="square" lIns="0" tIns="0" rIns="0" bIns="0" rtlCol="0" anchor="t">
            <a:spAutoFit/>
          </a:bodyPr>
          <a:lstStyle/>
          <a:p>
            <a:pPr>
              <a:lnSpc>
                <a:spcPct val="120000"/>
              </a:lnSpc>
            </a:pPr>
            <a:r>
              <a:rPr lang="vi-VN" sz="2000" dirty="0">
                <a:latin typeface="Calibri" panose="020F0502020204030204" pitchFamily="34" charset="0"/>
                <a:cs typeface="Calibri" panose="020F0502020204030204" pitchFamily="34" charset="0"/>
              </a:rPr>
              <a:t>Về kích thước cơ thể: Voi &gt; Hươu &gt; Thỏ rừng &gt; Chuột</a:t>
            </a:r>
            <a:br>
              <a:rPr lang="vi-VN" sz="2000" dirty="0">
                <a:latin typeface="Calibri" panose="020F0502020204030204" pitchFamily="34" charset="0"/>
                <a:cs typeface="Calibri" panose="020F0502020204030204" pitchFamily="34" charset="0"/>
              </a:rPr>
            </a:br>
            <a:r>
              <a:rPr lang="vi-VN" sz="2000" dirty="0">
                <a:latin typeface="Calibri" panose="020F0502020204030204" pitchFamily="34" charset="0"/>
                <a:cs typeface="Calibri" panose="020F0502020204030204" pitchFamily="34" charset="0"/>
              </a:rPr>
              <a:t>Về kích thước quần thể: Voi &lt; Hươu &lt; Thỏ rừng &lt; Chuột</a:t>
            </a:r>
            <a:br>
              <a:rPr lang="vi-VN" sz="2000" dirty="0">
                <a:latin typeface="Calibri" panose="020F0502020204030204" pitchFamily="34" charset="0"/>
                <a:cs typeface="Calibri" panose="020F0502020204030204" pitchFamily="34" charset="0"/>
              </a:rPr>
            </a:br>
            <a:r>
              <a:rPr lang="vi-VN" sz="2000" dirty="0">
                <a:latin typeface="Calibri" panose="020F0502020204030204" pitchFamily="34" charset="0"/>
                <a:cs typeface="Calibri" panose="020F0502020204030204" pitchFamily="34" charset="0"/>
              </a:rPr>
              <a:t>Như vậy, kích thước cơ thể và kích thước quần thể của loài có mối quan hệ tỉ lệ nghịch với nhau, loài có kích thước cơ thể nhỏ thường có kích thước quần thể lớn hơn và ngược lại.</a:t>
            </a:r>
            <a:endParaRPr lang="en-US" sz="2000" dirty="0">
              <a:latin typeface="Calibri" panose="020F0502020204030204" pitchFamily="34" charset="0"/>
              <a:cs typeface="Calibri" panose="020F0502020204030204" pitchFamily="34" charset="0"/>
            </a:endParaRPr>
          </a:p>
        </p:txBody>
      </p:sp>
      <p:pic>
        <p:nvPicPr>
          <p:cNvPr id="4098" name="Picture 2" descr="Quan sát Hình 42.1, cho biết trong ruộng lúa này có thể có những quần thể  sinh vật nà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6819" y="3197802"/>
            <a:ext cx="3467794" cy="27701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1000"/>
                                        <p:tgtEl>
                                          <p:spTgt spid="4098"/>
                                        </p:tgtEl>
                                      </p:cBhvr>
                                    </p:animEffect>
                                    <p:anim calcmode="lin" valueType="num">
                                      <p:cBhvr>
                                        <p:cTn id="20" dur="1000" fill="hold"/>
                                        <p:tgtEl>
                                          <p:spTgt spid="4098"/>
                                        </p:tgtEl>
                                        <p:attrNameLst>
                                          <p:attrName>ppt_x</p:attrName>
                                        </p:attrNameLst>
                                      </p:cBhvr>
                                      <p:tavLst>
                                        <p:tav tm="0">
                                          <p:val>
                                            <p:strVal val="#ppt_x"/>
                                          </p:val>
                                        </p:tav>
                                        <p:tav tm="100000">
                                          <p:val>
                                            <p:strVal val="#ppt_x"/>
                                          </p:val>
                                        </p:tav>
                                      </p:tavLst>
                                    </p:anim>
                                    <p:anim calcmode="lin" valueType="num">
                                      <p:cBhvr>
                                        <p:cTn id="21" dur="1000" fill="hold"/>
                                        <p:tgtEl>
                                          <p:spTgt spid="409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Freeform 10"/>
          <p:cNvSpPr/>
          <p:nvPr/>
        </p:nvSpPr>
        <p:spPr>
          <a:xfrm>
            <a:off x="6094413" y="1842505"/>
            <a:ext cx="5408791" cy="4787352"/>
          </a:xfrm>
          <a:custGeom>
            <a:avLst/>
            <a:gdLst/>
            <a:ahLst/>
            <a:cxnLst/>
            <a:rect l="l" t="t" r="r" b="b"/>
            <a:pathLst>
              <a:path w="8115300" h="7181028">
                <a:moveTo>
                  <a:pt x="0" y="0"/>
                </a:moveTo>
                <a:lnTo>
                  <a:pt x="8115300" y="0"/>
                </a:lnTo>
                <a:lnTo>
                  <a:pt x="8115300" y="7181027"/>
                </a:lnTo>
                <a:lnTo>
                  <a:pt x="0" y="7181027"/>
                </a:lnTo>
                <a:lnTo>
                  <a:pt x="0" y="0"/>
                </a:lnTo>
                <a:close/>
              </a:path>
            </a:pathLst>
          </a:custGeom>
          <a:blipFill>
            <a:blip r:embed="rId4"/>
            <a:stretch>
              <a:fillRect l="-16407" r="-16407"/>
            </a:stretch>
          </a:blipFill>
        </p:spPr>
      </p:sp>
      <p:grpSp>
        <p:nvGrpSpPr>
          <p:cNvPr id="11" name="Group 11"/>
          <p:cNvGrpSpPr/>
          <p:nvPr/>
        </p:nvGrpSpPr>
        <p:grpSpPr>
          <a:xfrm>
            <a:off x="685622" y="1842505"/>
            <a:ext cx="5255764" cy="1678868"/>
            <a:chOff x="0" y="0"/>
            <a:chExt cx="10514266" cy="3357736"/>
          </a:xfrm>
        </p:grpSpPr>
        <p:grpSp>
          <p:nvGrpSpPr>
            <p:cNvPr id="12" name="Group 12"/>
            <p:cNvGrpSpPr/>
            <p:nvPr/>
          </p:nvGrpSpPr>
          <p:grpSpPr>
            <a:xfrm>
              <a:off x="0" y="0"/>
              <a:ext cx="10514266" cy="3357736"/>
              <a:chOff x="0" y="0"/>
              <a:chExt cx="2076892" cy="663257"/>
            </a:xfrm>
          </p:grpSpPr>
          <p:sp>
            <p:nvSpPr>
              <p:cNvPr id="13" name="Freeform 13"/>
              <p:cNvSpPr/>
              <p:nvPr/>
            </p:nvSpPr>
            <p:spPr>
              <a:xfrm>
                <a:off x="0" y="0"/>
                <a:ext cx="2076892" cy="663257"/>
              </a:xfrm>
              <a:custGeom>
                <a:avLst/>
                <a:gdLst/>
                <a:ahLst/>
                <a:cxnLst/>
                <a:rect l="l" t="t" r="r" b="b"/>
                <a:pathLst>
                  <a:path w="2076892" h="663257">
                    <a:moveTo>
                      <a:pt x="0" y="0"/>
                    </a:moveTo>
                    <a:lnTo>
                      <a:pt x="2076892" y="0"/>
                    </a:lnTo>
                    <a:lnTo>
                      <a:pt x="2076892" y="663257"/>
                    </a:lnTo>
                    <a:lnTo>
                      <a:pt x="0" y="663257"/>
                    </a:lnTo>
                    <a:close/>
                  </a:path>
                </a:pathLst>
              </a:custGeom>
              <a:solidFill>
                <a:srgbClr val="D2C7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5" name="TextBox 15"/>
            <p:cNvSpPr txBox="1"/>
            <p:nvPr/>
          </p:nvSpPr>
          <p:spPr>
            <a:xfrm>
              <a:off x="148419" y="433210"/>
              <a:ext cx="10217427" cy="2539156"/>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Mật</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là</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lượng</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trên</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đơn</a:t>
              </a:r>
              <a:r>
                <a:rPr lang="en-US" sz="2300" b="1" dirty="0">
                  <a:solidFill>
                    <a:srgbClr val="000000"/>
                  </a:solidFill>
                  <a:latin typeface="Arial" pitchFamily="34" charset="0"/>
                </a:rPr>
                <a:t> </a:t>
              </a:r>
              <a:r>
                <a:rPr lang="en-US" sz="2300" b="1" dirty="0" err="1">
                  <a:solidFill>
                    <a:srgbClr val="000000"/>
                  </a:solidFill>
                  <a:latin typeface="Arial" pitchFamily="34" charset="0"/>
                </a:rPr>
                <a:t>vị</a:t>
              </a:r>
              <a:r>
                <a:rPr lang="en-US" sz="2300" b="1" dirty="0">
                  <a:solidFill>
                    <a:srgbClr val="000000"/>
                  </a:solidFill>
                  <a:latin typeface="Arial" pitchFamily="34" charset="0"/>
                </a:rPr>
                <a:t> </a:t>
              </a:r>
              <a:r>
                <a:rPr lang="en-US" sz="2300" b="1" dirty="0" err="1">
                  <a:solidFill>
                    <a:srgbClr val="000000"/>
                  </a:solidFill>
                  <a:latin typeface="Arial" pitchFamily="34" charset="0"/>
                </a:rPr>
                <a:t>diện</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hay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tích</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p>
          </p:txBody>
        </p:sp>
      </p:grpSp>
      <p:grpSp>
        <p:nvGrpSpPr>
          <p:cNvPr id="16" name="Group 16"/>
          <p:cNvGrpSpPr/>
          <p:nvPr/>
        </p:nvGrpSpPr>
        <p:grpSpPr>
          <a:xfrm>
            <a:off x="685622" y="3635673"/>
            <a:ext cx="5255764" cy="1207561"/>
            <a:chOff x="0" y="0"/>
            <a:chExt cx="10514266" cy="2415121"/>
          </a:xfrm>
        </p:grpSpPr>
        <p:grpSp>
          <p:nvGrpSpPr>
            <p:cNvPr id="17" name="Group 17"/>
            <p:cNvGrpSpPr/>
            <p:nvPr/>
          </p:nvGrpSpPr>
          <p:grpSpPr>
            <a:xfrm>
              <a:off x="0" y="0"/>
              <a:ext cx="10514266" cy="2415121"/>
              <a:chOff x="0" y="0"/>
              <a:chExt cx="2876725" cy="660782"/>
            </a:xfrm>
          </p:grpSpPr>
          <p:sp>
            <p:nvSpPr>
              <p:cNvPr id="18" name="Freeform 18"/>
              <p:cNvSpPr/>
              <p:nvPr/>
            </p:nvSpPr>
            <p:spPr>
              <a:xfrm>
                <a:off x="0" y="0"/>
                <a:ext cx="2876725" cy="660782"/>
              </a:xfrm>
              <a:custGeom>
                <a:avLst/>
                <a:gdLst/>
                <a:ahLst/>
                <a:cxnLst/>
                <a:rect l="l" t="t" r="r" b="b"/>
                <a:pathLst>
                  <a:path w="2876725" h="660782">
                    <a:moveTo>
                      <a:pt x="2752265" y="59690"/>
                    </a:moveTo>
                    <a:cubicBezTo>
                      <a:pt x="2787824" y="59690"/>
                      <a:pt x="2817034" y="88900"/>
                      <a:pt x="2817034" y="124460"/>
                    </a:cubicBezTo>
                    <a:lnTo>
                      <a:pt x="2817034" y="536322"/>
                    </a:lnTo>
                    <a:cubicBezTo>
                      <a:pt x="2817034" y="571882"/>
                      <a:pt x="2787824" y="601092"/>
                      <a:pt x="2752265" y="601092"/>
                    </a:cubicBezTo>
                    <a:lnTo>
                      <a:pt x="124460" y="601092"/>
                    </a:lnTo>
                    <a:cubicBezTo>
                      <a:pt x="88900" y="601092"/>
                      <a:pt x="59690" y="571882"/>
                      <a:pt x="59690" y="536322"/>
                    </a:cubicBezTo>
                    <a:lnTo>
                      <a:pt x="59690" y="124460"/>
                    </a:lnTo>
                    <a:cubicBezTo>
                      <a:pt x="59690" y="88900"/>
                      <a:pt x="88900" y="59690"/>
                      <a:pt x="124460" y="59690"/>
                    </a:cubicBezTo>
                    <a:lnTo>
                      <a:pt x="2752265" y="59690"/>
                    </a:lnTo>
                    <a:moveTo>
                      <a:pt x="2752265" y="0"/>
                    </a:moveTo>
                    <a:lnTo>
                      <a:pt x="124460" y="0"/>
                    </a:lnTo>
                    <a:cubicBezTo>
                      <a:pt x="55880" y="0"/>
                      <a:pt x="0" y="55880"/>
                      <a:pt x="0" y="124460"/>
                    </a:cubicBezTo>
                    <a:lnTo>
                      <a:pt x="0" y="536322"/>
                    </a:lnTo>
                    <a:cubicBezTo>
                      <a:pt x="0" y="604902"/>
                      <a:pt x="55880" y="660782"/>
                      <a:pt x="124460" y="660782"/>
                    </a:cubicBezTo>
                    <a:lnTo>
                      <a:pt x="2752265" y="660782"/>
                    </a:lnTo>
                    <a:cubicBezTo>
                      <a:pt x="2820845" y="660782"/>
                      <a:pt x="2876725" y="604902"/>
                      <a:pt x="2876725" y="536322"/>
                    </a:cubicBezTo>
                    <a:lnTo>
                      <a:pt x="2876725" y="124460"/>
                    </a:lnTo>
                    <a:cubicBezTo>
                      <a:pt x="2876725" y="55880"/>
                      <a:pt x="2820845" y="0"/>
                      <a:pt x="2752265" y="0"/>
                    </a:cubicBezTo>
                    <a:close/>
                  </a:path>
                </a:pathLst>
              </a:custGeom>
              <a:solidFill>
                <a:srgbClr val="074F68"/>
              </a:solidFill>
            </p:spPr>
          </p:sp>
        </p:grpSp>
        <p:sp>
          <p:nvSpPr>
            <p:cNvPr id="19" name="TextBox 19"/>
            <p:cNvSpPr txBox="1"/>
            <p:nvPr/>
          </p:nvSpPr>
          <p:spPr>
            <a:xfrm>
              <a:off x="468160" y="365126"/>
              <a:ext cx="9577946" cy="1620829"/>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Mỗi</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thể</a:t>
              </a:r>
              <a:r>
                <a:rPr lang="en-US" sz="2300" i="1" dirty="0">
                  <a:solidFill>
                    <a:srgbClr val="000000"/>
                  </a:solidFill>
                  <a:latin typeface="Arial" pitchFamily="34" charset="0"/>
                </a:rPr>
                <a:t> </a:t>
              </a:r>
              <a:r>
                <a:rPr lang="en-US" sz="2300" i="1" dirty="0" err="1">
                  <a:solidFill>
                    <a:srgbClr val="000000"/>
                  </a:solidFill>
                  <a:latin typeface="Arial" pitchFamily="34" charset="0"/>
                </a:rPr>
                <a:t>có</a:t>
              </a:r>
              <a:r>
                <a:rPr lang="en-US" sz="2300" i="1" dirty="0">
                  <a:solidFill>
                    <a:srgbClr val="000000"/>
                  </a:solidFill>
                  <a:latin typeface="Arial" pitchFamily="34" charset="0"/>
                </a:rPr>
                <a:t> </a:t>
              </a:r>
              <a:r>
                <a:rPr lang="en-US" sz="2300" i="1" dirty="0" err="1">
                  <a:solidFill>
                    <a:srgbClr val="000000"/>
                  </a:solidFill>
                  <a:latin typeface="Arial" pitchFamily="34" charset="0"/>
                </a:rPr>
                <a:t>mật</a:t>
              </a:r>
              <a:r>
                <a:rPr lang="en-US" sz="2300" i="1" dirty="0">
                  <a:solidFill>
                    <a:srgbClr val="000000"/>
                  </a:solidFill>
                  <a:latin typeface="Arial" pitchFamily="34" charset="0"/>
                </a:rPr>
                <a:t> </a:t>
              </a:r>
              <a:r>
                <a:rPr lang="en-US" sz="2300" i="1" dirty="0" err="1">
                  <a:solidFill>
                    <a:srgbClr val="000000"/>
                  </a:solidFill>
                  <a:latin typeface="Arial" pitchFamily="34" charset="0"/>
                </a:rPr>
                <a:t>độ</a:t>
              </a:r>
              <a:r>
                <a:rPr lang="en-US" sz="2300" i="1" dirty="0">
                  <a:solidFill>
                    <a:srgbClr val="000000"/>
                  </a:solidFill>
                  <a:latin typeface="Arial" pitchFamily="34" charset="0"/>
                </a:rPr>
                <a:t> </a:t>
              </a:r>
              <a:r>
                <a:rPr lang="en-US" sz="2300" i="1" dirty="0" err="1">
                  <a:solidFill>
                    <a:srgbClr val="000000"/>
                  </a:solidFill>
                  <a:latin typeface="Arial" pitchFamily="34" charset="0"/>
                </a:rPr>
                <a:t>đặc</a:t>
              </a:r>
              <a:r>
                <a:rPr lang="en-US" sz="2300" i="1" dirty="0">
                  <a:solidFill>
                    <a:srgbClr val="000000"/>
                  </a:solidFill>
                  <a:latin typeface="Arial" pitchFamily="34" charset="0"/>
                </a:rPr>
                <a:t> </a:t>
              </a:r>
              <a:r>
                <a:rPr lang="en-US" sz="2300" i="1" dirty="0" err="1">
                  <a:solidFill>
                    <a:srgbClr val="000000"/>
                  </a:solidFill>
                  <a:latin typeface="Arial" pitchFamily="34" charset="0"/>
                </a:rPr>
                <a:t>trưng</a:t>
              </a:r>
              <a:r>
                <a:rPr lang="en-US" sz="2300" i="1" dirty="0">
                  <a:solidFill>
                    <a:srgbClr val="000000"/>
                  </a:solidFill>
                  <a:latin typeface="Arial" pitchFamily="34" charset="0"/>
                </a:rPr>
                <a:t> </a:t>
              </a:r>
              <a:r>
                <a:rPr lang="en-US" sz="2300" i="1" dirty="0" err="1">
                  <a:solidFill>
                    <a:srgbClr val="000000"/>
                  </a:solidFill>
                  <a:latin typeface="Arial" pitchFamily="34" charset="0"/>
                </a:rPr>
                <a:t>nhất</a:t>
              </a:r>
              <a:r>
                <a:rPr lang="en-US" sz="2300" i="1" dirty="0">
                  <a:solidFill>
                    <a:srgbClr val="000000"/>
                  </a:solidFill>
                  <a:latin typeface="Arial" pitchFamily="34" charset="0"/>
                </a:rPr>
                <a:t> </a:t>
              </a:r>
              <a:r>
                <a:rPr lang="en-US" sz="2300" i="1" dirty="0" err="1">
                  <a:solidFill>
                    <a:srgbClr val="000000"/>
                  </a:solidFill>
                  <a:latin typeface="Arial" pitchFamily="34" charset="0"/>
                </a:rPr>
                <a:t>định</a:t>
              </a:r>
              <a:endParaRPr lang="en-US" sz="2300" i="1" dirty="0">
                <a:solidFill>
                  <a:srgbClr val="000000"/>
                </a:solidFill>
                <a:latin typeface="Arial" pitchFamily="34" charset="0"/>
              </a:endParaRPr>
            </a:p>
          </p:txBody>
        </p:sp>
      </p:grpSp>
      <p:grpSp>
        <p:nvGrpSpPr>
          <p:cNvPr id="20" name="Group 20"/>
          <p:cNvGrpSpPr/>
          <p:nvPr/>
        </p:nvGrpSpPr>
        <p:grpSpPr>
          <a:xfrm>
            <a:off x="685622" y="4957533"/>
            <a:ext cx="5253995" cy="1672323"/>
            <a:chOff x="0" y="0"/>
            <a:chExt cx="10510728" cy="3344646"/>
          </a:xfrm>
        </p:grpSpPr>
        <p:sp>
          <p:nvSpPr>
            <p:cNvPr id="21" name="Freeform 21"/>
            <p:cNvSpPr/>
            <p:nvPr/>
          </p:nvSpPr>
          <p:spPr>
            <a:xfrm>
              <a:off x="0" y="0"/>
              <a:ext cx="5668892" cy="3344646"/>
            </a:xfrm>
            <a:custGeom>
              <a:avLst/>
              <a:gdLst/>
              <a:ahLst/>
              <a:cxnLst/>
              <a:rect l="l" t="t" r="r" b="b"/>
              <a:pathLst>
                <a:path w="5668892" h="3344646">
                  <a:moveTo>
                    <a:pt x="0" y="0"/>
                  </a:moveTo>
                  <a:lnTo>
                    <a:pt x="5668892" y="0"/>
                  </a:lnTo>
                  <a:lnTo>
                    <a:pt x="5668892" y="3344646"/>
                  </a:lnTo>
                  <a:lnTo>
                    <a:pt x="0" y="334464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2" name="Freeform 22"/>
            <p:cNvSpPr/>
            <p:nvPr/>
          </p:nvSpPr>
          <p:spPr>
            <a:xfrm>
              <a:off x="7166082" y="0"/>
              <a:ext cx="3344646" cy="3344646"/>
            </a:xfrm>
            <a:custGeom>
              <a:avLst/>
              <a:gdLst/>
              <a:ahLst/>
              <a:cxnLst/>
              <a:rect l="l" t="t" r="r" b="b"/>
              <a:pathLst>
                <a:path w="3344646" h="3344646">
                  <a:moveTo>
                    <a:pt x="0" y="0"/>
                  </a:moveTo>
                  <a:lnTo>
                    <a:pt x="3344646" y="0"/>
                  </a:lnTo>
                  <a:lnTo>
                    <a:pt x="3344646" y="3344646"/>
                  </a:lnTo>
                  <a:lnTo>
                    <a:pt x="0" y="33446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3" name="Freeform 23"/>
            <p:cNvSpPr/>
            <p:nvPr/>
          </p:nvSpPr>
          <p:spPr>
            <a:xfrm>
              <a:off x="3769643" y="0"/>
              <a:ext cx="4452108" cy="3344646"/>
            </a:xfrm>
            <a:custGeom>
              <a:avLst/>
              <a:gdLst/>
              <a:ahLst/>
              <a:cxnLst/>
              <a:rect l="l" t="t" r="r" b="b"/>
              <a:pathLst>
                <a:path w="4452108" h="3344646">
                  <a:moveTo>
                    <a:pt x="0" y="0"/>
                  </a:moveTo>
                  <a:lnTo>
                    <a:pt x="4452108" y="0"/>
                  </a:lnTo>
                  <a:lnTo>
                    <a:pt x="4452108" y="3344646"/>
                  </a:lnTo>
                  <a:lnTo>
                    <a:pt x="0" y="334464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sp>
        <p:nvSpPr>
          <p:cNvPr id="24" name="TextBox 24"/>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25" name="TextBox 25"/>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2. Mật độ cá thể của quần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Freeform 10"/>
          <p:cNvSpPr/>
          <p:nvPr/>
        </p:nvSpPr>
        <p:spPr>
          <a:xfrm>
            <a:off x="6094413" y="1842505"/>
            <a:ext cx="5408791" cy="4773353"/>
          </a:xfrm>
          <a:custGeom>
            <a:avLst/>
            <a:gdLst/>
            <a:ahLst/>
            <a:cxnLst/>
            <a:rect l="l" t="t" r="r" b="b"/>
            <a:pathLst>
              <a:path w="8115300" h="7160029">
                <a:moveTo>
                  <a:pt x="0" y="0"/>
                </a:moveTo>
                <a:lnTo>
                  <a:pt x="8115300" y="0"/>
                </a:lnTo>
                <a:lnTo>
                  <a:pt x="8115300" y="7160028"/>
                </a:lnTo>
                <a:lnTo>
                  <a:pt x="0" y="7160028"/>
                </a:lnTo>
                <a:lnTo>
                  <a:pt x="0" y="0"/>
                </a:lnTo>
                <a:close/>
              </a:path>
            </a:pathLst>
          </a:custGeom>
          <a:blipFill>
            <a:blip r:embed="rId4"/>
            <a:stretch>
              <a:fillRect l="-16052" r="-16052"/>
            </a:stretch>
          </a:blipFill>
        </p:spPr>
      </p:sp>
      <p:sp>
        <p:nvSpPr>
          <p:cNvPr id="11" name="Freeform 11"/>
          <p:cNvSpPr/>
          <p:nvPr/>
        </p:nvSpPr>
        <p:spPr>
          <a:xfrm>
            <a:off x="685622" y="3135788"/>
            <a:ext cx="5255764" cy="3480069"/>
          </a:xfrm>
          <a:custGeom>
            <a:avLst/>
            <a:gdLst/>
            <a:ahLst/>
            <a:cxnLst/>
            <a:rect l="l" t="t" r="r" b="b"/>
            <a:pathLst>
              <a:path w="7885699" h="5220104">
                <a:moveTo>
                  <a:pt x="0" y="0"/>
                </a:moveTo>
                <a:lnTo>
                  <a:pt x="7885699" y="0"/>
                </a:lnTo>
                <a:lnTo>
                  <a:pt x="7885699" y="5220104"/>
                </a:lnTo>
                <a:lnTo>
                  <a:pt x="0" y="5220104"/>
                </a:lnTo>
                <a:lnTo>
                  <a:pt x="0" y="0"/>
                </a:lnTo>
                <a:close/>
              </a:path>
            </a:pathLst>
          </a:custGeom>
          <a:blipFill>
            <a:blip r:embed="rId5"/>
            <a:stretch>
              <a:fillRect t="-25532" b="-25532"/>
            </a:stretch>
          </a:blipFill>
        </p:spPr>
      </p:sp>
      <p:sp>
        <p:nvSpPr>
          <p:cNvPr id="12" name="TextBox 12"/>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3" name="TextBox 13"/>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2. Mật độ cá thể của quần thể</a:t>
            </a:r>
          </a:p>
        </p:txBody>
      </p:sp>
      <p:sp>
        <p:nvSpPr>
          <p:cNvPr id="14" name="TextBox 14"/>
          <p:cNvSpPr txBox="1"/>
          <p:nvPr/>
        </p:nvSpPr>
        <p:spPr>
          <a:xfrm>
            <a:off x="685622" y="1798055"/>
            <a:ext cx="5255764" cy="1269578"/>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Ví</a:t>
            </a:r>
            <a:r>
              <a:rPr lang="en-US" sz="2300" i="1" dirty="0">
                <a:solidFill>
                  <a:srgbClr val="000000"/>
                </a:solidFill>
                <a:latin typeface="Arial" pitchFamily="34" charset="0"/>
              </a:rPr>
              <a:t> </a:t>
            </a:r>
            <a:r>
              <a:rPr lang="en-US" sz="2300" i="1" dirty="0" err="1">
                <a:solidFill>
                  <a:srgbClr val="000000"/>
                </a:solidFill>
                <a:latin typeface="Arial" pitchFamily="34" charset="0"/>
              </a:rPr>
              <a:t>dụ</a:t>
            </a:r>
            <a:r>
              <a:rPr lang="en-US" sz="2300" i="1" dirty="0">
                <a:solidFill>
                  <a:srgbClr val="000000"/>
                </a:solidFill>
                <a:latin typeface="Arial" pitchFamily="34" charset="0"/>
              </a:rPr>
              <a:t>: </a:t>
            </a:r>
            <a:r>
              <a:rPr lang="en-US" sz="2300" i="1" dirty="0" err="1">
                <a:solidFill>
                  <a:srgbClr val="000000"/>
                </a:solidFill>
                <a:latin typeface="Arial" pitchFamily="34" charset="0"/>
              </a:rPr>
              <a:t>mật</a:t>
            </a:r>
            <a:r>
              <a:rPr lang="en-US" sz="2300" i="1" dirty="0">
                <a:solidFill>
                  <a:srgbClr val="000000"/>
                </a:solidFill>
                <a:latin typeface="Arial" pitchFamily="34" charset="0"/>
              </a:rPr>
              <a:t> </a:t>
            </a:r>
            <a:r>
              <a:rPr lang="en-US" sz="2300" i="1" dirty="0" err="1">
                <a:solidFill>
                  <a:srgbClr val="000000"/>
                </a:solidFill>
                <a:latin typeface="Arial" pitchFamily="34" charset="0"/>
              </a:rPr>
              <a:t>độ</a:t>
            </a:r>
            <a:r>
              <a:rPr lang="en-US" sz="2300" i="1" dirty="0">
                <a:solidFill>
                  <a:srgbClr val="000000"/>
                </a:solidFill>
                <a:latin typeface="Arial" pitchFamily="34" charset="0"/>
              </a:rPr>
              <a:t> </a:t>
            </a:r>
            <a:r>
              <a:rPr lang="en-US" sz="2300" i="1" dirty="0" err="1">
                <a:solidFill>
                  <a:srgbClr val="000000"/>
                </a:solidFill>
                <a:latin typeface="Arial" pitchFamily="34" charset="0"/>
              </a:rPr>
              <a:t>của</a:t>
            </a:r>
            <a:r>
              <a:rPr lang="en-US" sz="2300" i="1" dirty="0">
                <a:solidFill>
                  <a:srgbClr val="000000"/>
                </a:solidFill>
                <a:latin typeface="Arial" pitchFamily="34" charset="0"/>
              </a:rPr>
              <a:t> </a:t>
            </a:r>
            <a:r>
              <a:rPr lang="en-US" sz="2300" i="1" dirty="0" err="1">
                <a:solidFill>
                  <a:srgbClr val="000000"/>
                </a:solidFill>
                <a:latin typeface="Arial" pitchFamily="34" charset="0"/>
              </a:rPr>
              <a:t>cây</a:t>
            </a:r>
            <a:r>
              <a:rPr lang="en-US" sz="2300" i="1" dirty="0">
                <a:solidFill>
                  <a:srgbClr val="000000"/>
                </a:solidFill>
                <a:latin typeface="Arial" pitchFamily="34" charset="0"/>
              </a:rPr>
              <a:t> </a:t>
            </a:r>
            <a:r>
              <a:rPr lang="en-US" sz="2300" i="1" dirty="0" err="1">
                <a:solidFill>
                  <a:srgbClr val="000000"/>
                </a:solidFill>
                <a:latin typeface="Arial" pitchFamily="34" charset="0"/>
              </a:rPr>
              <a:t>thông</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1000 </a:t>
            </a:r>
            <a:r>
              <a:rPr lang="en-US" sz="2300" i="1" dirty="0" err="1">
                <a:solidFill>
                  <a:srgbClr val="000000"/>
                </a:solidFill>
                <a:latin typeface="Arial" pitchFamily="34" charset="0"/>
              </a:rPr>
              <a:t>cây</a:t>
            </a:r>
            <a:r>
              <a:rPr lang="en-US" sz="2300" i="1" dirty="0">
                <a:solidFill>
                  <a:srgbClr val="000000"/>
                </a:solidFill>
                <a:latin typeface="Arial" pitchFamily="34" charset="0"/>
              </a:rPr>
              <a:t>/ha </a:t>
            </a:r>
            <a:r>
              <a:rPr lang="en-US" sz="2300" i="1" dirty="0" err="1">
                <a:solidFill>
                  <a:srgbClr val="000000"/>
                </a:solidFill>
                <a:latin typeface="Arial" pitchFamily="34" charset="0"/>
              </a:rPr>
              <a:t>đất</a:t>
            </a:r>
            <a:r>
              <a:rPr lang="en-US" sz="2300" i="1" dirty="0">
                <a:solidFill>
                  <a:srgbClr val="000000"/>
                </a:solidFill>
                <a:latin typeface="Arial" pitchFamily="34" charset="0"/>
              </a:rPr>
              <a:t> </a:t>
            </a:r>
            <a:r>
              <a:rPr lang="en-US" sz="2300" i="1" dirty="0" err="1">
                <a:solidFill>
                  <a:srgbClr val="000000"/>
                </a:solidFill>
                <a:latin typeface="Arial" pitchFamily="34" charset="0"/>
              </a:rPr>
              <a:t>đồi</a:t>
            </a:r>
            <a:r>
              <a:rPr lang="en-US" sz="2300" i="1" dirty="0">
                <a:solidFill>
                  <a:srgbClr val="000000"/>
                </a:solidFill>
                <a:latin typeface="Arial" pitchFamily="34" charset="0"/>
              </a:rPr>
              <a:t>, </a:t>
            </a:r>
            <a:r>
              <a:rPr lang="en-US" sz="2300" i="1" dirty="0" err="1">
                <a:solidFill>
                  <a:srgbClr val="000000"/>
                </a:solidFill>
                <a:latin typeface="Arial" pitchFamily="34" charset="0"/>
              </a:rPr>
              <a:t>mật</a:t>
            </a:r>
            <a:r>
              <a:rPr lang="en-US" sz="2300" i="1" dirty="0">
                <a:solidFill>
                  <a:srgbClr val="000000"/>
                </a:solidFill>
                <a:latin typeface="Arial" pitchFamily="34" charset="0"/>
              </a:rPr>
              <a:t> </a:t>
            </a:r>
            <a:r>
              <a:rPr lang="en-US" sz="2300" i="1" dirty="0" err="1">
                <a:solidFill>
                  <a:srgbClr val="000000"/>
                </a:solidFill>
                <a:latin typeface="Arial" pitchFamily="34" charset="0"/>
              </a:rPr>
              <a:t>độ</a:t>
            </a:r>
            <a:r>
              <a:rPr lang="en-US" sz="2300" i="1" dirty="0">
                <a:solidFill>
                  <a:srgbClr val="000000"/>
                </a:solidFill>
                <a:latin typeface="Arial" pitchFamily="34" charset="0"/>
              </a:rPr>
              <a:t> </a:t>
            </a:r>
            <a:r>
              <a:rPr lang="en-US" sz="2300" i="1" dirty="0" err="1">
                <a:solidFill>
                  <a:srgbClr val="000000"/>
                </a:solidFill>
                <a:latin typeface="Arial" pitchFamily="34" charset="0"/>
              </a:rPr>
              <a:t>của</a:t>
            </a:r>
            <a:r>
              <a:rPr lang="en-US" sz="2300" i="1" dirty="0">
                <a:solidFill>
                  <a:srgbClr val="000000"/>
                </a:solidFill>
                <a:latin typeface="Arial" pitchFamily="34" charset="0"/>
              </a:rPr>
              <a:t> </a:t>
            </a:r>
            <a:r>
              <a:rPr lang="en-US" sz="2300" i="1" dirty="0" err="1">
                <a:solidFill>
                  <a:srgbClr val="000000"/>
                </a:solidFill>
                <a:latin typeface="Arial" pitchFamily="34" charset="0"/>
              </a:rPr>
              <a:t>tôm</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1 - 2 con/1 </a:t>
            </a:r>
            <a:r>
              <a:rPr lang="en-US" sz="2300" i="1" dirty="0" err="1">
                <a:solidFill>
                  <a:srgbClr val="000000"/>
                </a:solidFill>
                <a:latin typeface="Arial" pitchFamily="34" charset="0"/>
              </a:rPr>
              <a:t>lít</a:t>
            </a:r>
            <a:r>
              <a:rPr lang="en-US" sz="2300" i="1" dirty="0">
                <a:solidFill>
                  <a:srgbClr val="000000"/>
                </a:solidFill>
                <a:latin typeface="Arial" pitchFamily="34" charset="0"/>
              </a:rPr>
              <a:t> </a:t>
            </a:r>
            <a:r>
              <a:rPr lang="en-US" sz="2300" i="1" dirty="0" err="1">
                <a:solidFill>
                  <a:srgbClr val="000000"/>
                </a:solidFill>
                <a:latin typeface="Arial" pitchFamily="34" charset="0"/>
              </a:rPr>
              <a:t>nước</a:t>
            </a:r>
            <a:r>
              <a:rPr lang="en-US" sz="2300" i="1" dirty="0">
                <a:solidFill>
                  <a:srgbClr val="000000"/>
                </a:solidFill>
                <a:latin typeface="Arial" pitchFamily="34" charset="0"/>
              </a:rPr>
              <a:t> </a:t>
            </a:r>
            <a:r>
              <a:rPr lang="en-US" sz="2300" i="1" dirty="0" err="1">
                <a:solidFill>
                  <a:srgbClr val="000000"/>
                </a:solidFill>
                <a:latin typeface="Arial" pitchFamily="34" charset="0"/>
              </a:rPr>
              <a:t>ao</a:t>
            </a:r>
            <a:endParaRPr lang="en-US" sz="2300" i="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2" y="1842505"/>
            <a:ext cx="10817582" cy="1678868"/>
            <a:chOff x="0" y="0"/>
            <a:chExt cx="21640800" cy="3357736"/>
          </a:xfrm>
        </p:grpSpPr>
        <p:grpSp>
          <p:nvGrpSpPr>
            <p:cNvPr id="11" name="Group 11"/>
            <p:cNvGrpSpPr/>
            <p:nvPr/>
          </p:nvGrpSpPr>
          <p:grpSpPr>
            <a:xfrm>
              <a:off x="0" y="0"/>
              <a:ext cx="21640800" cy="3357736"/>
              <a:chOff x="0" y="0"/>
              <a:chExt cx="4274726" cy="663257"/>
            </a:xfrm>
          </p:grpSpPr>
          <p:sp>
            <p:nvSpPr>
              <p:cNvPr id="12" name="Freeform 12"/>
              <p:cNvSpPr/>
              <p:nvPr/>
            </p:nvSpPr>
            <p:spPr>
              <a:xfrm>
                <a:off x="0" y="0"/>
                <a:ext cx="4274726" cy="663257"/>
              </a:xfrm>
              <a:custGeom>
                <a:avLst/>
                <a:gdLst/>
                <a:ahLst/>
                <a:cxnLst/>
                <a:rect l="l" t="t" r="r" b="b"/>
                <a:pathLst>
                  <a:path w="4274726" h="663257">
                    <a:moveTo>
                      <a:pt x="0" y="0"/>
                    </a:moveTo>
                    <a:lnTo>
                      <a:pt x="4274726" y="0"/>
                    </a:lnTo>
                    <a:lnTo>
                      <a:pt x="4274726" y="663257"/>
                    </a:lnTo>
                    <a:lnTo>
                      <a:pt x="0" y="663257"/>
                    </a:lnTo>
                    <a:close/>
                  </a:path>
                </a:pathLst>
              </a:custGeom>
              <a:solidFill>
                <a:srgbClr val="D2C7FF"/>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4" name="TextBox 14"/>
            <p:cNvSpPr txBox="1"/>
            <p:nvPr/>
          </p:nvSpPr>
          <p:spPr>
            <a:xfrm>
              <a:off x="305482" y="433210"/>
              <a:ext cx="21029837"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Khi mật độ quần thể quá cao hoặc quá thấp sẽ ảnh hưởng đến các hoạt động sống của các cá thể trong quần thể như: tìm kiếm thức ăn, nơi ở: cơ hội gặp gỡ giữa các cá thể khác giới để sinh sản,...</a:t>
              </a:r>
            </a:p>
          </p:txBody>
        </p:sp>
      </p:grpSp>
      <p:sp>
        <p:nvSpPr>
          <p:cNvPr id="15" name="TextBox 15"/>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6" name="TextBox 16"/>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2. Mật độ cá thể của quần thể</a:t>
            </a:r>
          </a:p>
        </p:txBody>
      </p:sp>
      <p:grpSp>
        <p:nvGrpSpPr>
          <p:cNvPr id="17" name="Group 17"/>
          <p:cNvGrpSpPr/>
          <p:nvPr/>
        </p:nvGrpSpPr>
        <p:grpSpPr>
          <a:xfrm>
            <a:off x="685621" y="3635673"/>
            <a:ext cx="5408791" cy="3002019"/>
            <a:chOff x="0" y="0"/>
            <a:chExt cx="10820400" cy="6004038"/>
          </a:xfrm>
        </p:grpSpPr>
        <p:sp>
          <p:nvSpPr>
            <p:cNvPr id="18" name="Freeform 18"/>
            <p:cNvSpPr/>
            <p:nvPr/>
          </p:nvSpPr>
          <p:spPr>
            <a:xfrm>
              <a:off x="0" y="0"/>
              <a:ext cx="10820400" cy="5073055"/>
            </a:xfrm>
            <a:custGeom>
              <a:avLst/>
              <a:gdLst/>
              <a:ahLst/>
              <a:cxnLst/>
              <a:rect l="l" t="t" r="r" b="b"/>
              <a:pathLst>
                <a:path w="10820400" h="5073055">
                  <a:moveTo>
                    <a:pt x="0" y="0"/>
                  </a:moveTo>
                  <a:lnTo>
                    <a:pt x="10820400" y="0"/>
                  </a:lnTo>
                  <a:lnTo>
                    <a:pt x="10820400" y="5073055"/>
                  </a:lnTo>
                  <a:lnTo>
                    <a:pt x="0" y="5073055"/>
                  </a:lnTo>
                  <a:lnTo>
                    <a:pt x="0" y="0"/>
                  </a:lnTo>
                  <a:close/>
                </a:path>
              </a:pathLst>
            </a:custGeom>
            <a:blipFill>
              <a:blip r:embed="rId4"/>
              <a:stretch>
                <a:fillRect t="-20711" b="-26102"/>
              </a:stretch>
            </a:blipFill>
          </p:spPr>
        </p:sp>
        <p:sp>
          <p:nvSpPr>
            <p:cNvPr id="19" name="TextBox 19"/>
            <p:cNvSpPr txBox="1"/>
            <p:nvPr/>
          </p:nvSpPr>
          <p:spPr>
            <a:xfrm>
              <a:off x="994665" y="5234980"/>
              <a:ext cx="8831070" cy="769058"/>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Mật độ quần thể quá cao</a:t>
              </a:r>
            </a:p>
          </p:txBody>
        </p:sp>
      </p:grpSp>
      <p:grpSp>
        <p:nvGrpSpPr>
          <p:cNvPr id="20" name="Group 20"/>
          <p:cNvGrpSpPr/>
          <p:nvPr/>
        </p:nvGrpSpPr>
        <p:grpSpPr>
          <a:xfrm>
            <a:off x="6190153" y="3635673"/>
            <a:ext cx="5313051" cy="3002019"/>
            <a:chOff x="0" y="0"/>
            <a:chExt cx="10628871" cy="6004038"/>
          </a:xfrm>
        </p:grpSpPr>
        <p:sp>
          <p:nvSpPr>
            <p:cNvPr id="21" name="Freeform 21"/>
            <p:cNvSpPr/>
            <p:nvPr/>
          </p:nvSpPr>
          <p:spPr>
            <a:xfrm>
              <a:off x="0" y="0"/>
              <a:ext cx="10628871" cy="5073055"/>
            </a:xfrm>
            <a:custGeom>
              <a:avLst/>
              <a:gdLst/>
              <a:ahLst/>
              <a:cxnLst/>
              <a:rect l="l" t="t" r="r" b="b"/>
              <a:pathLst>
                <a:path w="10628871" h="5073055">
                  <a:moveTo>
                    <a:pt x="0" y="0"/>
                  </a:moveTo>
                  <a:lnTo>
                    <a:pt x="10628871" y="0"/>
                  </a:lnTo>
                  <a:lnTo>
                    <a:pt x="10628871" y="5073055"/>
                  </a:lnTo>
                  <a:lnTo>
                    <a:pt x="0" y="5073055"/>
                  </a:lnTo>
                  <a:lnTo>
                    <a:pt x="0" y="0"/>
                  </a:lnTo>
                  <a:close/>
                </a:path>
              </a:pathLst>
            </a:custGeom>
            <a:blipFill>
              <a:blip r:embed="rId5"/>
              <a:stretch>
                <a:fillRect t="-17142" b="-22534"/>
              </a:stretch>
            </a:blipFill>
          </p:spPr>
        </p:sp>
        <p:sp>
          <p:nvSpPr>
            <p:cNvPr id="22" name="TextBox 22"/>
            <p:cNvSpPr txBox="1"/>
            <p:nvPr/>
          </p:nvSpPr>
          <p:spPr>
            <a:xfrm>
              <a:off x="898900" y="5234980"/>
              <a:ext cx="8831069" cy="769058"/>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Mật độ quần thể quá thấp</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2" y="1842505"/>
            <a:ext cx="10817582" cy="1068097"/>
            <a:chOff x="0" y="0"/>
            <a:chExt cx="21640800" cy="2136194"/>
          </a:xfrm>
        </p:grpSpPr>
        <p:grpSp>
          <p:nvGrpSpPr>
            <p:cNvPr id="11" name="Group 11"/>
            <p:cNvGrpSpPr/>
            <p:nvPr/>
          </p:nvGrpSpPr>
          <p:grpSpPr>
            <a:xfrm>
              <a:off x="0" y="0"/>
              <a:ext cx="21640800" cy="2136194"/>
              <a:chOff x="0" y="0"/>
              <a:chExt cx="4274726" cy="421964"/>
            </a:xfrm>
          </p:grpSpPr>
          <p:sp>
            <p:nvSpPr>
              <p:cNvPr id="12" name="Freeform 12"/>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4" name="TextBox 14"/>
            <p:cNvSpPr txBox="1"/>
            <p:nvPr/>
          </p:nvSpPr>
          <p:spPr>
            <a:xfrm>
              <a:off x="639355" y="235190"/>
              <a:ext cx="20362091"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Mật độ cá thể của quần thể được ứng dụng trong chăn nuôi, trồng trọt như thế nào?</a:t>
              </a:r>
            </a:p>
          </p:txBody>
        </p:sp>
      </p:grpSp>
      <p:sp>
        <p:nvSpPr>
          <p:cNvPr id="15" name="Freeform 15"/>
          <p:cNvSpPr/>
          <p:nvPr/>
        </p:nvSpPr>
        <p:spPr>
          <a:xfrm>
            <a:off x="6094413" y="3024902"/>
            <a:ext cx="5408791" cy="3604546"/>
          </a:xfrm>
          <a:custGeom>
            <a:avLst/>
            <a:gdLst/>
            <a:ahLst/>
            <a:cxnLst/>
            <a:rect l="l" t="t" r="r" b="b"/>
            <a:pathLst>
              <a:path w="8115300" h="5406819">
                <a:moveTo>
                  <a:pt x="0" y="0"/>
                </a:moveTo>
                <a:lnTo>
                  <a:pt x="8115300" y="0"/>
                </a:lnTo>
                <a:lnTo>
                  <a:pt x="8115300" y="5406819"/>
                </a:lnTo>
                <a:lnTo>
                  <a:pt x="0" y="5406819"/>
                </a:lnTo>
                <a:lnTo>
                  <a:pt x="0" y="0"/>
                </a:lnTo>
                <a:close/>
              </a:path>
            </a:pathLst>
          </a:custGeom>
          <a:blipFill>
            <a:blip r:embed="rId4"/>
            <a:stretch>
              <a:fillRect/>
            </a:stretch>
          </a:blipFill>
        </p:spPr>
      </p:sp>
      <p:sp>
        <p:nvSpPr>
          <p:cNvPr id="16" name="TextBox 16"/>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7" name="TextBox 17"/>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2. Mật độ cá thể của quần thể</a:t>
            </a:r>
          </a:p>
        </p:txBody>
      </p:sp>
      <p:sp>
        <p:nvSpPr>
          <p:cNvPr id="18" name="TextBox 18"/>
          <p:cNvSpPr txBox="1"/>
          <p:nvPr/>
        </p:nvSpPr>
        <p:spPr>
          <a:xfrm>
            <a:off x="685622" y="2980452"/>
            <a:ext cx="2720037" cy="384529"/>
          </a:xfrm>
          <a:prstGeom prst="rect">
            <a:avLst/>
          </a:prstGeom>
        </p:spPr>
        <p:txBody>
          <a:bodyPr lIns="0" tIns="0" rIns="0" bIns="0" rtlCol="0" anchor="t">
            <a:spAutoFit/>
          </a:bodyPr>
          <a:lstStyle/>
          <a:p>
            <a:pPr>
              <a:lnSpc>
                <a:spcPts val="3266"/>
              </a:lnSpc>
            </a:pPr>
            <a:r>
              <a:rPr lang="en-US" sz="2300" smtClean="0">
                <a:solidFill>
                  <a:srgbClr val="000000"/>
                </a:solidFill>
                <a:latin typeface="Arial" pitchFamily="34" charset="0"/>
              </a:rPr>
              <a:t>Đáp án</a:t>
            </a:r>
            <a:endParaRPr lang="en-US" sz="230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3. Tỷ lệ giới tính</a:t>
            </a:r>
          </a:p>
        </p:txBody>
      </p:sp>
      <p:grpSp>
        <p:nvGrpSpPr>
          <p:cNvPr id="12" name="Group 12"/>
          <p:cNvGrpSpPr/>
          <p:nvPr/>
        </p:nvGrpSpPr>
        <p:grpSpPr>
          <a:xfrm>
            <a:off x="685622" y="1842505"/>
            <a:ext cx="10817582" cy="1068097"/>
            <a:chOff x="0" y="0"/>
            <a:chExt cx="21640800" cy="2136194"/>
          </a:xfrm>
        </p:grpSpPr>
        <p:grpSp>
          <p:nvGrpSpPr>
            <p:cNvPr id="13" name="Group 13"/>
            <p:cNvGrpSpPr/>
            <p:nvPr/>
          </p:nvGrpSpPr>
          <p:grpSpPr>
            <a:xfrm>
              <a:off x="0" y="0"/>
              <a:ext cx="21640800" cy="2136194"/>
              <a:chOff x="0" y="0"/>
              <a:chExt cx="4274726" cy="421964"/>
            </a:xfrm>
          </p:grpSpPr>
          <p:sp>
            <p:nvSpPr>
              <p:cNvPr id="14" name="Freeform 14"/>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6" name="TextBox 16"/>
            <p:cNvSpPr txBox="1"/>
            <p:nvPr/>
          </p:nvSpPr>
          <p:spPr>
            <a:xfrm>
              <a:off x="639355" y="235190"/>
              <a:ext cx="20362091" cy="162083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Dựa vào thông tin trong Bảng 42.1, hãy xác định mật độ cá thể của mỗi quần thể được nhắc đến.</a:t>
              </a:r>
              <a:endParaRPr lang="en-US" sz="2300" b="1" dirty="0">
                <a:solidFill>
                  <a:srgbClr val="000000"/>
                </a:solidFill>
                <a:latin typeface="Arial" pitchFamily="34" charset="0"/>
              </a:endParaRPr>
            </a:p>
          </p:txBody>
        </p:sp>
      </p:grpSp>
      <p:graphicFrame>
        <p:nvGraphicFramePr>
          <p:cNvPr id="18" name="Table 17"/>
          <p:cNvGraphicFramePr>
            <a:graphicFrameLocks noGrp="1"/>
          </p:cNvGraphicFramePr>
          <p:nvPr>
            <p:extLst>
              <p:ext uri="{D42A27DB-BD31-4B8C-83A1-F6EECF244321}">
                <p14:modId xmlns:p14="http://schemas.microsoft.com/office/powerpoint/2010/main" val="912140516"/>
              </p:ext>
            </p:extLst>
          </p:nvPr>
        </p:nvGraphicFramePr>
        <p:xfrm>
          <a:off x="685622" y="3435983"/>
          <a:ext cx="10817584" cy="2660016"/>
        </p:xfrm>
        <a:graphic>
          <a:graphicData uri="http://schemas.openxmlformats.org/drawingml/2006/table">
            <a:tbl>
              <a:tblPr firstRow="1" bandRow="1">
                <a:tableStyleId>{5C22544A-7EE6-4342-B048-85BDC9FD1C3A}</a:tableStyleId>
              </a:tblPr>
              <a:tblGrid>
                <a:gridCol w="2704396">
                  <a:extLst>
                    <a:ext uri="{9D8B030D-6E8A-4147-A177-3AD203B41FA5}">
                      <a16:colId xmlns:a16="http://schemas.microsoft.com/office/drawing/2014/main" val="1748811064"/>
                    </a:ext>
                  </a:extLst>
                </a:gridCol>
                <a:gridCol w="2704396">
                  <a:extLst>
                    <a:ext uri="{9D8B030D-6E8A-4147-A177-3AD203B41FA5}">
                      <a16:colId xmlns:a16="http://schemas.microsoft.com/office/drawing/2014/main" val="2192564880"/>
                    </a:ext>
                  </a:extLst>
                </a:gridCol>
                <a:gridCol w="2704396">
                  <a:extLst>
                    <a:ext uri="{9D8B030D-6E8A-4147-A177-3AD203B41FA5}">
                      <a16:colId xmlns:a16="http://schemas.microsoft.com/office/drawing/2014/main" val="1024224064"/>
                    </a:ext>
                  </a:extLst>
                </a:gridCol>
                <a:gridCol w="2704396">
                  <a:extLst>
                    <a:ext uri="{9D8B030D-6E8A-4147-A177-3AD203B41FA5}">
                      <a16:colId xmlns:a16="http://schemas.microsoft.com/office/drawing/2014/main" val="3306977473"/>
                    </a:ext>
                  </a:extLst>
                </a:gridCol>
              </a:tblGrid>
              <a:tr h="665004">
                <a:tc>
                  <a:txBody>
                    <a:bodyPr/>
                    <a:lstStyle/>
                    <a:p>
                      <a:pPr algn="ctr"/>
                      <a:r>
                        <a:rPr lang="en-US" sz="2000" dirty="0" smtClean="0"/>
                        <a:t>QUẦN</a:t>
                      </a:r>
                      <a:r>
                        <a:rPr lang="en-US" sz="2000" baseline="0" dirty="0" smtClean="0"/>
                        <a:t> THỂ </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SỐ</a:t>
                      </a:r>
                      <a:r>
                        <a:rPr lang="en-US" sz="2000" baseline="0" dirty="0" smtClean="0"/>
                        <a:t> LƯỢNG CÁ THỂ</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KHÔNG</a:t>
                      </a:r>
                      <a:r>
                        <a:rPr lang="en-US" sz="2000" baseline="0" dirty="0" smtClean="0"/>
                        <a:t> GIAN PHÂN BỐ</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MẬT</a:t>
                      </a:r>
                      <a:r>
                        <a:rPr lang="en-US" sz="2000" baseline="0" dirty="0" smtClean="0"/>
                        <a:t> ĐỘ</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4896419"/>
                  </a:ext>
                </a:extLst>
              </a:tr>
              <a:tr h="665004">
                <a:tc>
                  <a:txBody>
                    <a:bodyPr/>
                    <a:lstStyle/>
                    <a:p>
                      <a:pPr algn="ctr"/>
                      <a:r>
                        <a:rPr lang="en-US" sz="2000" dirty="0" smtClean="0"/>
                        <a:t>Lim</a:t>
                      </a:r>
                      <a:r>
                        <a:rPr lang="en-US" sz="2000" baseline="0" dirty="0" smtClean="0"/>
                        <a:t> </a:t>
                      </a:r>
                      <a:r>
                        <a:rPr lang="en-US" sz="2000" baseline="0" dirty="0" err="1" smtClean="0"/>
                        <a:t>xanh</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11 250</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15 ha</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2822685"/>
                  </a:ext>
                </a:extLst>
              </a:tr>
              <a:tr h="665004">
                <a:tc>
                  <a:txBody>
                    <a:bodyPr/>
                    <a:lstStyle/>
                    <a:p>
                      <a:pPr algn="ctr"/>
                      <a:r>
                        <a:rPr lang="en-US" sz="2000" dirty="0" err="1" smtClean="0"/>
                        <a:t>Bắp</a:t>
                      </a:r>
                      <a:r>
                        <a:rPr lang="en-US" sz="2000" baseline="0" dirty="0" smtClean="0"/>
                        <a:t> </a:t>
                      </a:r>
                      <a:r>
                        <a:rPr lang="en-US" sz="2000" baseline="0" dirty="0" err="1" smtClean="0"/>
                        <a:t>cải</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3000</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75</a:t>
                      </a:r>
                      <a:r>
                        <a:rPr lang="en-US" sz="2000" baseline="0" dirty="0" smtClean="0"/>
                        <a:t> m</a:t>
                      </a:r>
                      <a:r>
                        <a:rPr lang="en-US" sz="2000" baseline="30000" dirty="0" smtClean="0"/>
                        <a:t>2</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0770883"/>
                  </a:ext>
                </a:extLst>
              </a:tr>
              <a:tr h="665004">
                <a:tc>
                  <a:txBody>
                    <a:bodyPr/>
                    <a:lstStyle/>
                    <a:p>
                      <a:pPr algn="ctr"/>
                      <a:r>
                        <a:rPr lang="en-US" sz="2000" dirty="0" err="1" smtClean="0"/>
                        <a:t>Cá</a:t>
                      </a:r>
                      <a:r>
                        <a:rPr lang="en-US" sz="2000" baseline="0" dirty="0" smtClean="0"/>
                        <a:t> </a:t>
                      </a:r>
                      <a:r>
                        <a:rPr lang="en-US" sz="2000" baseline="0" dirty="0" err="1" smtClean="0"/>
                        <a:t>chép</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120 000</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60 000</a:t>
                      </a:r>
                      <a:r>
                        <a:rPr lang="en-US" sz="2000" baseline="0" dirty="0" smtClean="0"/>
                        <a:t> m</a:t>
                      </a:r>
                      <a:r>
                        <a:rPr lang="en-US" sz="2000" baseline="30000" dirty="0" smtClean="0"/>
                        <a:t>3</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7248814"/>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3. Tỷ lệ giới tính</a:t>
            </a:r>
          </a:p>
        </p:txBody>
      </p:sp>
      <p:grpSp>
        <p:nvGrpSpPr>
          <p:cNvPr id="12" name="Group 12"/>
          <p:cNvGrpSpPr/>
          <p:nvPr/>
        </p:nvGrpSpPr>
        <p:grpSpPr>
          <a:xfrm>
            <a:off x="685622" y="1842505"/>
            <a:ext cx="10817582" cy="1068097"/>
            <a:chOff x="0" y="0"/>
            <a:chExt cx="21640800" cy="2136194"/>
          </a:xfrm>
        </p:grpSpPr>
        <p:grpSp>
          <p:nvGrpSpPr>
            <p:cNvPr id="13" name="Group 13"/>
            <p:cNvGrpSpPr/>
            <p:nvPr/>
          </p:nvGrpSpPr>
          <p:grpSpPr>
            <a:xfrm>
              <a:off x="0" y="0"/>
              <a:ext cx="21640800" cy="2136194"/>
              <a:chOff x="0" y="0"/>
              <a:chExt cx="4274726" cy="421964"/>
            </a:xfrm>
          </p:grpSpPr>
          <p:sp>
            <p:nvSpPr>
              <p:cNvPr id="14" name="Freeform 14"/>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6" name="TextBox 16"/>
            <p:cNvSpPr txBox="1"/>
            <p:nvPr/>
          </p:nvSpPr>
          <p:spPr>
            <a:xfrm>
              <a:off x="639355" y="235190"/>
              <a:ext cx="20362091" cy="162083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Dựa vào thông tin trong Bảng 42.1, hãy xác định mật độ cá thể của mỗi quần thể được nhắc đến.</a:t>
              </a:r>
              <a:endParaRPr lang="en-US" sz="2300" b="1" dirty="0">
                <a:solidFill>
                  <a:srgbClr val="000000"/>
                </a:solidFill>
                <a:latin typeface="Arial" pitchFamily="34" charset="0"/>
              </a:endParaRPr>
            </a:p>
          </p:txBody>
        </p:sp>
      </p:grpSp>
      <p:graphicFrame>
        <p:nvGraphicFramePr>
          <p:cNvPr id="18" name="Table 17"/>
          <p:cNvGraphicFramePr>
            <a:graphicFrameLocks noGrp="1"/>
          </p:cNvGraphicFramePr>
          <p:nvPr>
            <p:extLst>
              <p:ext uri="{D42A27DB-BD31-4B8C-83A1-F6EECF244321}">
                <p14:modId xmlns:p14="http://schemas.microsoft.com/office/powerpoint/2010/main" val="376639281"/>
              </p:ext>
            </p:extLst>
          </p:nvPr>
        </p:nvGraphicFramePr>
        <p:xfrm>
          <a:off x="685622" y="3435983"/>
          <a:ext cx="10817584" cy="2660016"/>
        </p:xfrm>
        <a:graphic>
          <a:graphicData uri="http://schemas.openxmlformats.org/drawingml/2006/table">
            <a:tbl>
              <a:tblPr firstRow="1" bandRow="1">
                <a:tableStyleId>{5C22544A-7EE6-4342-B048-85BDC9FD1C3A}</a:tableStyleId>
              </a:tblPr>
              <a:tblGrid>
                <a:gridCol w="2704396">
                  <a:extLst>
                    <a:ext uri="{9D8B030D-6E8A-4147-A177-3AD203B41FA5}">
                      <a16:colId xmlns:a16="http://schemas.microsoft.com/office/drawing/2014/main" val="1748811064"/>
                    </a:ext>
                  </a:extLst>
                </a:gridCol>
                <a:gridCol w="2704396">
                  <a:extLst>
                    <a:ext uri="{9D8B030D-6E8A-4147-A177-3AD203B41FA5}">
                      <a16:colId xmlns:a16="http://schemas.microsoft.com/office/drawing/2014/main" val="2192564880"/>
                    </a:ext>
                  </a:extLst>
                </a:gridCol>
                <a:gridCol w="2704396">
                  <a:extLst>
                    <a:ext uri="{9D8B030D-6E8A-4147-A177-3AD203B41FA5}">
                      <a16:colId xmlns:a16="http://schemas.microsoft.com/office/drawing/2014/main" val="1024224064"/>
                    </a:ext>
                  </a:extLst>
                </a:gridCol>
                <a:gridCol w="2704396">
                  <a:extLst>
                    <a:ext uri="{9D8B030D-6E8A-4147-A177-3AD203B41FA5}">
                      <a16:colId xmlns:a16="http://schemas.microsoft.com/office/drawing/2014/main" val="3306977473"/>
                    </a:ext>
                  </a:extLst>
                </a:gridCol>
              </a:tblGrid>
              <a:tr h="665004">
                <a:tc>
                  <a:txBody>
                    <a:bodyPr/>
                    <a:lstStyle/>
                    <a:p>
                      <a:r>
                        <a:rPr lang="en-US" sz="2000" dirty="0" smtClean="0"/>
                        <a:t>QUẦN</a:t>
                      </a:r>
                      <a:r>
                        <a:rPr lang="en-US" sz="2000" baseline="0" dirty="0" smtClean="0"/>
                        <a:t> THỂ </a:t>
                      </a:r>
                      <a:endParaRPr lang="en-US" sz="2000" dirty="0"/>
                    </a:p>
                  </a:txBody>
                  <a:tcPr/>
                </a:tc>
                <a:tc>
                  <a:txBody>
                    <a:bodyPr/>
                    <a:lstStyle/>
                    <a:p>
                      <a:r>
                        <a:rPr lang="en-US" sz="2000" dirty="0" smtClean="0"/>
                        <a:t>SỐ</a:t>
                      </a:r>
                      <a:r>
                        <a:rPr lang="en-US" sz="2000" baseline="0" dirty="0" smtClean="0"/>
                        <a:t> LƯỢNG CÁ THỂ</a:t>
                      </a:r>
                      <a:endParaRPr lang="en-US" sz="2000" dirty="0"/>
                    </a:p>
                  </a:txBody>
                  <a:tcPr/>
                </a:tc>
                <a:tc>
                  <a:txBody>
                    <a:bodyPr/>
                    <a:lstStyle/>
                    <a:p>
                      <a:r>
                        <a:rPr lang="en-US" sz="2000" dirty="0" smtClean="0"/>
                        <a:t>KHÔNG</a:t>
                      </a:r>
                      <a:r>
                        <a:rPr lang="en-US" sz="2000" baseline="0" dirty="0" smtClean="0"/>
                        <a:t> GIAN PHÂN BỐ</a:t>
                      </a:r>
                      <a:endParaRPr lang="en-US" sz="2000" dirty="0"/>
                    </a:p>
                  </a:txBody>
                  <a:tcPr/>
                </a:tc>
                <a:tc>
                  <a:txBody>
                    <a:bodyPr/>
                    <a:lstStyle/>
                    <a:p>
                      <a:r>
                        <a:rPr lang="en-US" sz="2000" dirty="0" smtClean="0"/>
                        <a:t>MẬT</a:t>
                      </a:r>
                      <a:r>
                        <a:rPr lang="en-US" sz="2000" baseline="0" dirty="0" smtClean="0"/>
                        <a:t> ĐỘ</a:t>
                      </a:r>
                      <a:endParaRPr lang="en-US" sz="2000" dirty="0"/>
                    </a:p>
                  </a:txBody>
                  <a:tcPr/>
                </a:tc>
                <a:extLst>
                  <a:ext uri="{0D108BD9-81ED-4DB2-BD59-A6C34878D82A}">
                    <a16:rowId xmlns:a16="http://schemas.microsoft.com/office/drawing/2014/main" val="1124896419"/>
                  </a:ext>
                </a:extLst>
              </a:tr>
              <a:tr h="665004">
                <a:tc>
                  <a:txBody>
                    <a:bodyPr/>
                    <a:lstStyle/>
                    <a:p>
                      <a:r>
                        <a:rPr lang="en-US" sz="2000" dirty="0" smtClean="0"/>
                        <a:t>Lim</a:t>
                      </a:r>
                      <a:r>
                        <a:rPr lang="en-US" sz="2000" baseline="0" dirty="0" smtClean="0"/>
                        <a:t> </a:t>
                      </a:r>
                      <a:r>
                        <a:rPr lang="en-US" sz="2000" baseline="0" dirty="0" err="1" smtClean="0"/>
                        <a:t>xanh</a:t>
                      </a:r>
                      <a:endParaRPr lang="en-US" sz="2000" dirty="0"/>
                    </a:p>
                  </a:txBody>
                  <a:tcPr/>
                </a:tc>
                <a:tc>
                  <a:txBody>
                    <a:bodyPr/>
                    <a:lstStyle/>
                    <a:p>
                      <a:r>
                        <a:rPr lang="en-US" sz="2000" dirty="0" smtClean="0"/>
                        <a:t>11 250</a:t>
                      </a:r>
                      <a:endParaRPr lang="en-US" sz="2000" dirty="0"/>
                    </a:p>
                  </a:txBody>
                  <a:tcPr/>
                </a:tc>
                <a:tc>
                  <a:txBody>
                    <a:bodyPr/>
                    <a:lstStyle/>
                    <a:p>
                      <a:r>
                        <a:rPr lang="en-US" sz="2000" dirty="0" smtClean="0"/>
                        <a:t>15 ha</a:t>
                      </a:r>
                      <a:endParaRPr lang="en-US" sz="2000" dirty="0"/>
                    </a:p>
                  </a:txBody>
                  <a:tcPr/>
                </a:tc>
                <a:tc>
                  <a:txBody>
                    <a:bodyPr/>
                    <a:lstStyle/>
                    <a:p>
                      <a:r>
                        <a:rPr lang="en-US" sz="2000" dirty="0" smtClean="0"/>
                        <a:t>750</a:t>
                      </a:r>
                      <a:r>
                        <a:rPr lang="en-US" sz="2000" baseline="0" dirty="0" smtClean="0"/>
                        <a:t> </a:t>
                      </a:r>
                      <a:r>
                        <a:rPr lang="en-US" sz="2000" baseline="0" dirty="0" err="1" smtClean="0"/>
                        <a:t>cá</a:t>
                      </a:r>
                      <a:r>
                        <a:rPr lang="en-US" sz="2000" baseline="0" dirty="0" smtClean="0"/>
                        <a:t> </a:t>
                      </a:r>
                      <a:r>
                        <a:rPr lang="en-US" sz="2000" baseline="0" dirty="0" err="1" smtClean="0"/>
                        <a:t>thể</a:t>
                      </a:r>
                      <a:r>
                        <a:rPr lang="en-US" sz="2000" baseline="0" dirty="0" smtClean="0"/>
                        <a:t>/ha</a:t>
                      </a:r>
                      <a:endParaRPr lang="en-US" sz="2000" dirty="0"/>
                    </a:p>
                  </a:txBody>
                  <a:tcPr/>
                </a:tc>
                <a:extLst>
                  <a:ext uri="{0D108BD9-81ED-4DB2-BD59-A6C34878D82A}">
                    <a16:rowId xmlns:a16="http://schemas.microsoft.com/office/drawing/2014/main" val="1312822685"/>
                  </a:ext>
                </a:extLst>
              </a:tr>
              <a:tr h="665004">
                <a:tc>
                  <a:txBody>
                    <a:bodyPr/>
                    <a:lstStyle/>
                    <a:p>
                      <a:r>
                        <a:rPr lang="en-US" sz="2000" dirty="0" err="1" smtClean="0"/>
                        <a:t>Bắp</a:t>
                      </a:r>
                      <a:r>
                        <a:rPr lang="en-US" sz="2000" baseline="0" dirty="0" smtClean="0"/>
                        <a:t> </a:t>
                      </a:r>
                      <a:r>
                        <a:rPr lang="en-US" sz="2000" baseline="0" dirty="0" err="1" smtClean="0"/>
                        <a:t>cải</a:t>
                      </a:r>
                      <a:endParaRPr lang="en-US" sz="2000" dirty="0"/>
                    </a:p>
                  </a:txBody>
                  <a:tcPr/>
                </a:tc>
                <a:tc>
                  <a:txBody>
                    <a:bodyPr/>
                    <a:lstStyle/>
                    <a:p>
                      <a:r>
                        <a:rPr lang="en-US" sz="2000" dirty="0" smtClean="0"/>
                        <a:t>3000</a:t>
                      </a:r>
                      <a:endParaRPr lang="en-US" sz="2000" dirty="0"/>
                    </a:p>
                  </a:txBody>
                  <a:tcPr/>
                </a:tc>
                <a:tc>
                  <a:txBody>
                    <a:bodyPr/>
                    <a:lstStyle/>
                    <a:p>
                      <a:r>
                        <a:rPr lang="en-US" sz="2000" dirty="0" smtClean="0"/>
                        <a:t>75</a:t>
                      </a:r>
                      <a:r>
                        <a:rPr lang="en-US" sz="2000" baseline="0" dirty="0" smtClean="0"/>
                        <a:t> m</a:t>
                      </a:r>
                      <a:r>
                        <a:rPr lang="en-US" sz="2000" baseline="30000" dirty="0" smtClean="0"/>
                        <a:t>2</a:t>
                      </a:r>
                      <a:endParaRPr lang="en-US" sz="2000" dirty="0"/>
                    </a:p>
                  </a:txBody>
                  <a:tcPr/>
                </a:tc>
                <a:tc>
                  <a:txBody>
                    <a:bodyPr/>
                    <a:lstStyle/>
                    <a:p>
                      <a:r>
                        <a:rPr lang="en-US" sz="2000" dirty="0" smtClean="0"/>
                        <a:t>40</a:t>
                      </a:r>
                      <a:r>
                        <a:rPr lang="en-US" sz="2000" baseline="0" dirty="0" smtClean="0"/>
                        <a:t> </a:t>
                      </a:r>
                      <a:r>
                        <a:rPr lang="en-US" sz="2000" baseline="0" dirty="0" err="1" smtClean="0"/>
                        <a:t>cá</a:t>
                      </a:r>
                      <a:r>
                        <a:rPr lang="en-US" sz="2000" baseline="0" dirty="0" smtClean="0"/>
                        <a:t> </a:t>
                      </a:r>
                      <a:r>
                        <a:rPr lang="en-US" sz="2000" baseline="0" dirty="0" err="1" smtClean="0"/>
                        <a:t>thể</a:t>
                      </a:r>
                      <a:r>
                        <a:rPr lang="en-US" sz="2000" baseline="0" dirty="0" smtClean="0"/>
                        <a:t>/m</a:t>
                      </a:r>
                      <a:r>
                        <a:rPr lang="en-US" sz="2000" baseline="30000" dirty="0" smtClean="0"/>
                        <a:t>2</a:t>
                      </a:r>
                      <a:endParaRPr lang="en-US" sz="2000" dirty="0"/>
                    </a:p>
                  </a:txBody>
                  <a:tcPr/>
                </a:tc>
                <a:extLst>
                  <a:ext uri="{0D108BD9-81ED-4DB2-BD59-A6C34878D82A}">
                    <a16:rowId xmlns:a16="http://schemas.microsoft.com/office/drawing/2014/main" val="3920770883"/>
                  </a:ext>
                </a:extLst>
              </a:tr>
              <a:tr h="665004">
                <a:tc>
                  <a:txBody>
                    <a:bodyPr/>
                    <a:lstStyle/>
                    <a:p>
                      <a:r>
                        <a:rPr lang="en-US" sz="2000" dirty="0" err="1" smtClean="0"/>
                        <a:t>Cá</a:t>
                      </a:r>
                      <a:r>
                        <a:rPr lang="en-US" sz="2000" baseline="0" dirty="0" smtClean="0"/>
                        <a:t> </a:t>
                      </a:r>
                      <a:r>
                        <a:rPr lang="en-US" sz="2000" baseline="0" dirty="0" err="1" smtClean="0"/>
                        <a:t>chép</a:t>
                      </a:r>
                      <a:endParaRPr lang="en-US" sz="2000" dirty="0"/>
                    </a:p>
                  </a:txBody>
                  <a:tcPr/>
                </a:tc>
                <a:tc>
                  <a:txBody>
                    <a:bodyPr/>
                    <a:lstStyle/>
                    <a:p>
                      <a:r>
                        <a:rPr lang="en-US" sz="2000" dirty="0" smtClean="0"/>
                        <a:t>120 000</a:t>
                      </a:r>
                      <a:endParaRPr lang="en-US" sz="2000" dirty="0"/>
                    </a:p>
                  </a:txBody>
                  <a:tcPr/>
                </a:tc>
                <a:tc>
                  <a:txBody>
                    <a:bodyPr/>
                    <a:lstStyle/>
                    <a:p>
                      <a:r>
                        <a:rPr lang="en-US" sz="2000" dirty="0" smtClean="0"/>
                        <a:t>60 000</a:t>
                      </a:r>
                      <a:r>
                        <a:rPr lang="en-US" sz="2000" baseline="0" dirty="0" smtClean="0"/>
                        <a:t> m</a:t>
                      </a:r>
                      <a:r>
                        <a:rPr lang="en-US" sz="2000" baseline="30000" dirty="0" smtClean="0"/>
                        <a:t>3</a:t>
                      </a:r>
                      <a:endParaRPr lang="en-US" sz="2000" dirty="0"/>
                    </a:p>
                  </a:txBody>
                  <a:tcPr/>
                </a:tc>
                <a:tc>
                  <a:txBody>
                    <a:bodyPr/>
                    <a:lstStyle/>
                    <a:p>
                      <a:r>
                        <a:rPr lang="en-US" sz="2000" dirty="0" smtClean="0"/>
                        <a:t>2</a:t>
                      </a:r>
                      <a:r>
                        <a:rPr lang="en-US" sz="2000" baseline="0" dirty="0" smtClean="0"/>
                        <a:t> </a:t>
                      </a:r>
                      <a:r>
                        <a:rPr lang="en-US" sz="2000" baseline="0" dirty="0" err="1" smtClean="0"/>
                        <a:t>cá</a:t>
                      </a:r>
                      <a:r>
                        <a:rPr lang="en-US" sz="2000" baseline="0" dirty="0" smtClean="0"/>
                        <a:t> </a:t>
                      </a:r>
                      <a:r>
                        <a:rPr lang="en-US" sz="2000" baseline="0" dirty="0" err="1" smtClean="0"/>
                        <a:t>thể</a:t>
                      </a:r>
                      <a:r>
                        <a:rPr lang="en-US" sz="2000" baseline="0" dirty="0" smtClean="0"/>
                        <a:t>/m</a:t>
                      </a:r>
                      <a:r>
                        <a:rPr lang="en-US" sz="2000" baseline="30000" dirty="0" smtClean="0"/>
                        <a:t>3</a:t>
                      </a:r>
                      <a:endParaRPr lang="en-US" sz="2000" dirty="0"/>
                    </a:p>
                  </a:txBody>
                  <a:tcPr/>
                </a:tc>
                <a:extLst>
                  <a:ext uri="{0D108BD9-81ED-4DB2-BD59-A6C34878D82A}">
                    <a16:rowId xmlns:a16="http://schemas.microsoft.com/office/drawing/2014/main" val="4097248814"/>
                  </a:ext>
                </a:extLst>
              </a:tr>
            </a:tbl>
          </a:graphicData>
        </a:graphic>
      </p:graphicFrame>
    </p:spTree>
    <p:extLst>
      <p:ext uri="{BB962C8B-B14F-4D97-AF65-F5344CB8AC3E}">
        <p14:creationId xmlns:p14="http://schemas.microsoft.com/office/powerpoint/2010/main" val="16343860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Freeform 10"/>
          <p:cNvSpPr/>
          <p:nvPr/>
        </p:nvSpPr>
        <p:spPr>
          <a:xfrm>
            <a:off x="6094413" y="1842505"/>
            <a:ext cx="5408791" cy="4726461"/>
          </a:xfrm>
          <a:custGeom>
            <a:avLst/>
            <a:gdLst/>
            <a:ahLst/>
            <a:cxnLst/>
            <a:rect l="l" t="t" r="r" b="b"/>
            <a:pathLst>
              <a:path w="8115300" h="7089692">
                <a:moveTo>
                  <a:pt x="0" y="0"/>
                </a:moveTo>
                <a:lnTo>
                  <a:pt x="8115300" y="0"/>
                </a:lnTo>
                <a:lnTo>
                  <a:pt x="8115300" y="7089692"/>
                </a:lnTo>
                <a:lnTo>
                  <a:pt x="0" y="7089692"/>
                </a:lnTo>
                <a:lnTo>
                  <a:pt x="0" y="0"/>
                </a:lnTo>
                <a:close/>
              </a:path>
            </a:pathLst>
          </a:custGeom>
          <a:blipFill>
            <a:blip r:embed="rId4"/>
            <a:stretch>
              <a:fillRect l="-27655" r="-27655"/>
            </a:stretch>
          </a:blipFill>
        </p:spPr>
      </p:sp>
      <p:sp>
        <p:nvSpPr>
          <p:cNvPr id="11" name="TextBox 11"/>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2" name="TextBox 12"/>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3. Tỷ lệ giới tính</a:t>
            </a:r>
          </a:p>
        </p:txBody>
      </p:sp>
      <p:grpSp>
        <p:nvGrpSpPr>
          <p:cNvPr id="13" name="Group 13"/>
          <p:cNvGrpSpPr/>
          <p:nvPr/>
        </p:nvGrpSpPr>
        <p:grpSpPr>
          <a:xfrm>
            <a:off x="685622" y="1842505"/>
            <a:ext cx="5255764" cy="1678868"/>
            <a:chOff x="0" y="0"/>
            <a:chExt cx="10514266" cy="3357736"/>
          </a:xfrm>
        </p:grpSpPr>
        <p:grpSp>
          <p:nvGrpSpPr>
            <p:cNvPr id="14" name="Group 14"/>
            <p:cNvGrpSpPr/>
            <p:nvPr/>
          </p:nvGrpSpPr>
          <p:grpSpPr>
            <a:xfrm>
              <a:off x="0" y="0"/>
              <a:ext cx="10514266" cy="3357736"/>
              <a:chOff x="0" y="0"/>
              <a:chExt cx="2076892" cy="663257"/>
            </a:xfrm>
          </p:grpSpPr>
          <p:sp>
            <p:nvSpPr>
              <p:cNvPr id="15" name="Freeform 15"/>
              <p:cNvSpPr/>
              <p:nvPr/>
            </p:nvSpPr>
            <p:spPr>
              <a:xfrm>
                <a:off x="0" y="0"/>
                <a:ext cx="2076892" cy="663257"/>
              </a:xfrm>
              <a:custGeom>
                <a:avLst/>
                <a:gdLst/>
                <a:ahLst/>
                <a:cxnLst/>
                <a:rect l="l" t="t" r="r" b="b"/>
                <a:pathLst>
                  <a:path w="2076892" h="663257">
                    <a:moveTo>
                      <a:pt x="0" y="0"/>
                    </a:moveTo>
                    <a:lnTo>
                      <a:pt x="2076892" y="0"/>
                    </a:lnTo>
                    <a:lnTo>
                      <a:pt x="2076892" y="663257"/>
                    </a:lnTo>
                    <a:lnTo>
                      <a:pt x="0" y="663257"/>
                    </a:lnTo>
                    <a:close/>
                  </a:path>
                </a:pathLst>
              </a:custGeom>
              <a:solidFill>
                <a:srgbClr val="D2C7FF"/>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7" name="TextBox 17"/>
            <p:cNvSpPr txBox="1"/>
            <p:nvPr/>
          </p:nvSpPr>
          <p:spPr>
            <a:xfrm>
              <a:off x="148419" y="433210"/>
              <a:ext cx="10217427"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Tỉ lệ giới tính là tỉ lệ giữa số lượng cá thể đực và số lượng cá thể cái trong quần thể</a:t>
              </a:r>
            </a:p>
          </p:txBody>
        </p:sp>
      </p:grpSp>
      <p:grpSp>
        <p:nvGrpSpPr>
          <p:cNvPr id="18" name="Group 18"/>
          <p:cNvGrpSpPr/>
          <p:nvPr/>
        </p:nvGrpSpPr>
        <p:grpSpPr>
          <a:xfrm>
            <a:off x="685622" y="3635673"/>
            <a:ext cx="5255764" cy="2445811"/>
            <a:chOff x="0" y="0"/>
            <a:chExt cx="10514266" cy="4891621"/>
          </a:xfrm>
        </p:grpSpPr>
        <p:grpSp>
          <p:nvGrpSpPr>
            <p:cNvPr id="19" name="Group 19"/>
            <p:cNvGrpSpPr/>
            <p:nvPr/>
          </p:nvGrpSpPr>
          <p:grpSpPr>
            <a:xfrm>
              <a:off x="0" y="0"/>
              <a:ext cx="10514266" cy="4891621"/>
              <a:chOff x="0" y="0"/>
              <a:chExt cx="2876725" cy="1338358"/>
            </a:xfrm>
          </p:grpSpPr>
          <p:sp>
            <p:nvSpPr>
              <p:cNvPr id="20" name="Freeform 20"/>
              <p:cNvSpPr/>
              <p:nvPr/>
            </p:nvSpPr>
            <p:spPr>
              <a:xfrm>
                <a:off x="0" y="0"/>
                <a:ext cx="2876725" cy="1338358"/>
              </a:xfrm>
              <a:custGeom>
                <a:avLst/>
                <a:gdLst/>
                <a:ahLst/>
                <a:cxnLst/>
                <a:rect l="l" t="t" r="r" b="b"/>
                <a:pathLst>
                  <a:path w="2876725" h="1338358">
                    <a:moveTo>
                      <a:pt x="2752265" y="59690"/>
                    </a:moveTo>
                    <a:cubicBezTo>
                      <a:pt x="2787824" y="59690"/>
                      <a:pt x="2817034" y="88900"/>
                      <a:pt x="2817034" y="124460"/>
                    </a:cubicBezTo>
                    <a:lnTo>
                      <a:pt x="2817034" y="1213898"/>
                    </a:lnTo>
                    <a:cubicBezTo>
                      <a:pt x="2817034" y="1249458"/>
                      <a:pt x="2787824" y="1278668"/>
                      <a:pt x="2752265" y="1278668"/>
                    </a:cubicBezTo>
                    <a:lnTo>
                      <a:pt x="124460" y="1278668"/>
                    </a:lnTo>
                    <a:cubicBezTo>
                      <a:pt x="88900" y="1278668"/>
                      <a:pt x="59690" y="1249458"/>
                      <a:pt x="59690" y="1213898"/>
                    </a:cubicBezTo>
                    <a:lnTo>
                      <a:pt x="59690" y="124460"/>
                    </a:lnTo>
                    <a:cubicBezTo>
                      <a:pt x="59690" y="88900"/>
                      <a:pt x="88900" y="59690"/>
                      <a:pt x="124460" y="59690"/>
                    </a:cubicBezTo>
                    <a:lnTo>
                      <a:pt x="2752265" y="59690"/>
                    </a:lnTo>
                    <a:moveTo>
                      <a:pt x="2752265" y="0"/>
                    </a:moveTo>
                    <a:lnTo>
                      <a:pt x="124460" y="0"/>
                    </a:lnTo>
                    <a:cubicBezTo>
                      <a:pt x="55880" y="0"/>
                      <a:pt x="0" y="55880"/>
                      <a:pt x="0" y="124460"/>
                    </a:cubicBezTo>
                    <a:lnTo>
                      <a:pt x="0" y="1213898"/>
                    </a:lnTo>
                    <a:cubicBezTo>
                      <a:pt x="0" y="1282478"/>
                      <a:pt x="55880" y="1338358"/>
                      <a:pt x="124460" y="1338358"/>
                    </a:cubicBezTo>
                    <a:lnTo>
                      <a:pt x="2752265" y="1338358"/>
                    </a:lnTo>
                    <a:cubicBezTo>
                      <a:pt x="2820845" y="1338358"/>
                      <a:pt x="2876725" y="1282478"/>
                      <a:pt x="2876725" y="1213898"/>
                    </a:cubicBezTo>
                    <a:lnTo>
                      <a:pt x="2876725" y="124460"/>
                    </a:lnTo>
                    <a:cubicBezTo>
                      <a:pt x="2876725" y="55880"/>
                      <a:pt x="2820845" y="0"/>
                      <a:pt x="2752265" y="0"/>
                    </a:cubicBezTo>
                    <a:close/>
                  </a:path>
                </a:pathLst>
              </a:custGeom>
              <a:solidFill>
                <a:srgbClr val="074F68"/>
              </a:solidFill>
            </p:spPr>
          </p:sp>
        </p:grpSp>
        <p:sp>
          <p:nvSpPr>
            <p:cNvPr id="21" name="TextBox 21"/>
            <p:cNvSpPr txBox="1"/>
            <p:nvPr/>
          </p:nvSpPr>
          <p:spPr>
            <a:xfrm>
              <a:off x="468160" y="365126"/>
              <a:ext cx="9577946" cy="4231927"/>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Tỉ</a:t>
              </a:r>
              <a:r>
                <a:rPr lang="en-US" sz="2300" i="1" dirty="0">
                  <a:solidFill>
                    <a:srgbClr val="000000"/>
                  </a:solidFill>
                  <a:latin typeface="Arial" pitchFamily="34" charset="0"/>
                </a:rPr>
                <a:t> </a:t>
              </a:r>
              <a:r>
                <a:rPr lang="en-US" sz="2300" i="1" dirty="0" err="1">
                  <a:solidFill>
                    <a:srgbClr val="000000"/>
                  </a:solidFill>
                  <a:latin typeface="Arial" pitchFamily="34" charset="0"/>
                </a:rPr>
                <a:t>lệ</a:t>
              </a:r>
              <a:r>
                <a:rPr lang="en-US" sz="2300" i="1" dirty="0">
                  <a:solidFill>
                    <a:srgbClr val="000000"/>
                  </a:solidFill>
                  <a:latin typeface="Arial" pitchFamily="34" charset="0"/>
                </a:rPr>
                <a:t> </a:t>
              </a:r>
              <a:r>
                <a:rPr lang="en-US" sz="2300" i="1" dirty="0" err="1">
                  <a:solidFill>
                    <a:srgbClr val="000000"/>
                  </a:solidFill>
                  <a:latin typeface="Arial" pitchFamily="34" charset="0"/>
                </a:rPr>
                <a:t>giới</a:t>
              </a:r>
              <a:r>
                <a:rPr lang="en-US" sz="2300" i="1" dirty="0">
                  <a:solidFill>
                    <a:srgbClr val="000000"/>
                  </a:solidFill>
                  <a:latin typeface="Arial" pitchFamily="34" charset="0"/>
                </a:rPr>
                <a:t> </a:t>
              </a:r>
              <a:r>
                <a:rPr lang="en-US" sz="2300" i="1" dirty="0" err="1">
                  <a:solidFill>
                    <a:srgbClr val="000000"/>
                  </a:solidFill>
                  <a:latin typeface="Arial" pitchFamily="34" charset="0"/>
                </a:rPr>
                <a:t>tính</a:t>
              </a:r>
              <a:r>
                <a:rPr lang="en-US" sz="2300" i="1" dirty="0">
                  <a:solidFill>
                    <a:srgbClr val="000000"/>
                  </a:solidFill>
                  <a:latin typeface="Arial" pitchFamily="34" charset="0"/>
                </a:rPr>
                <a:t> ở </a:t>
              </a:r>
              <a:r>
                <a:rPr lang="en-US" sz="2300" i="1" dirty="0" err="1">
                  <a:solidFill>
                    <a:srgbClr val="000000"/>
                  </a:solidFill>
                  <a:latin typeface="Arial" pitchFamily="34" charset="0"/>
                </a:rPr>
                <a:t>đa</a:t>
              </a:r>
              <a:r>
                <a:rPr lang="en-US" sz="2300" i="1" dirty="0">
                  <a:solidFill>
                    <a:srgbClr val="000000"/>
                  </a:solidFill>
                  <a:latin typeface="Arial" pitchFamily="34" charset="0"/>
                </a:rPr>
                <a:t> </a:t>
              </a:r>
              <a:r>
                <a:rPr lang="en-US" sz="2300" i="1" dirty="0" err="1">
                  <a:solidFill>
                    <a:srgbClr val="000000"/>
                  </a:solidFill>
                  <a:latin typeface="Arial" pitchFamily="34" charset="0"/>
                </a:rPr>
                <a:t>số</a:t>
              </a:r>
              <a:r>
                <a:rPr lang="en-US" sz="2300" i="1" dirty="0">
                  <a:solidFill>
                    <a:srgbClr val="000000"/>
                  </a:solidFill>
                  <a:latin typeface="Arial" pitchFamily="34" charset="0"/>
                </a:rPr>
                <a:t> </a:t>
              </a:r>
              <a:r>
                <a:rPr lang="en-US" sz="2300" i="1" dirty="0" err="1">
                  <a:solidFill>
                    <a:srgbClr val="000000"/>
                  </a:solidFill>
                  <a:latin typeface="Arial" pitchFamily="34" charset="0"/>
                </a:rPr>
                <a:t>các</a:t>
              </a:r>
              <a:r>
                <a:rPr lang="en-US" sz="2300" i="1" dirty="0">
                  <a:solidFill>
                    <a:srgbClr val="000000"/>
                  </a:solidFill>
                  <a:latin typeface="Arial" pitchFamily="34" charset="0"/>
                </a:rPr>
                <a:t> </a:t>
              </a:r>
              <a:r>
                <a:rPr lang="en-US" sz="2300" i="1" dirty="0" err="1">
                  <a:solidFill>
                    <a:srgbClr val="000000"/>
                  </a:solidFill>
                  <a:latin typeface="Arial" pitchFamily="34" charset="0"/>
                </a:rPr>
                <a:t>loài</a:t>
              </a:r>
              <a:r>
                <a:rPr lang="en-US" sz="2300" i="1" dirty="0">
                  <a:solidFill>
                    <a:srgbClr val="000000"/>
                  </a:solidFill>
                  <a:latin typeface="Arial" pitchFamily="34" charset="0"/>
                </a:rPr>
                <a:t> </a:t>
              </a:r>
              <a:r>
                <a:rPr lang="en-US" sz="2300" i="1" dirty="0" err="1">
                  <a:solidFill>
                    <a:srgbClr val="000000"/>
                  </a:solidFill>
                  <a:latin typeface="Arial" pitchFamily="34" charset="0"/>
                </a:rPr>
                <a:t>động</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thường</a:t>
              </a:r>
              <a:r>
                <a:rPr lang="en-US" sz="2300" i="1" dirty="0">
                  <a:solidFill>
                    <a:srgbClr val="000000"/>
                  </a:solidFill>
                  <a:latin typeface="Arial" pitchFamily="34" charset="0"/>
                </a:rPr>
                <a:t> </a:t>
              </a:r>
              <a:r>
                <a:rPr lang="en-US" sz="2300" i="1" dirty="0" err="1">
                  <a:solidFill>
                    <a:srgbClr val="000000"/>
                  </a:solidFill>
                  <a:latin typeface="Arial" pitchFamily="34" charset="0"/>
                </a:rPr>
                <a:t>xấp</a:t>
              </a:r>
              <a:r>
                <a:rPr lang="en-US" sz="2300" i="1" dirty="0">
                  <a:solidFill>
                    <a:srgbClr val="000000"/>
                  </a:solidFill>
                  <a:latin typeface="Arial" pitchFamily="34" charset="0"/>
                </a:rPr>
                <a:t> </a:t>
              </a:r>
              <a:r>
                <a:rPr lang="en-US" sz="2300" i="1" dirty="0" err="1">
                  <a:solidFill>
                    <a:srgbClr val="000000"/>
                  </a:solidFill>
                  <a:latin typeface="Arial" pitchFamily="34" charset="0"/>
                </a:rPr>
                <a:t>xỉ</a:t>
              </a:r>
              <a:r>
                <a:rPr lang="en-US" sz="2300" i="1" dirty="0">
                  <a:solidFill>
                    <a:srgbClr val="000000"/>
                  </a:solidFill>
                  <a:latin typeface="Arial" pitchFamily="34" charset="0"/>
                </a:rPr>
                <a:t> 1: 1 </a:t>
              </a:r>
              <a:r>
                <a:rPr lang="en-US" sz="2300" i="1" dirty="0" err="1">
                  <a:solidFill>
                    <a:srgbClr val="000000"/>
                  </a:solidFill>
                  <a:latin typeface="Arial" pitchFamily="34" charset="0"/>
                </a:rPr>
                <a:t>nhưng</a:t>
              </a:r>
              <a:r>
                <a:rPr lang="en-US" sz="2300" i="1" dirty="0">
                  <a:solidFill>
                    <a:srgbClr val="000000"/>
                  </a:solidFill>
                  <a:latin typeface="Arial" pitchFamily="34" charset="0"/>
                </a:rPr>
                <a:t> ở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số</a:t>
              </a:r>
              <a:r>
                <a:rPr lang="en-US" sz="2300" i="1" dirty="0">
                  <a:solidFill>
                    <a:srgbClr val="000000"/>
                  </a:solidFill>
                  <a:latin typeface="Arial" pitchFamily="34" charset="0"/>
                </a:rPr>
                <a:t> </a:t>
              </a:r>
              <a:r>
                <a:rPr lang="en-US" sz="2300" i="1" dirty="0" err="1">
                  <a:solidFill>
                    <a:srgbClr val="000000"/>
                  </a:solidFill>
                  <a:latin typeface="Arial" pitchFamily="34" charset="0"/>
                </a:rPr>
                <a:t>loài</a:t>
              </a:r>
              <a:r>
                <a:rPr lang="en-US" sz="2300" i="1" dirty="0">
                  <a:solidFill>
                    <a:srgbClr val="000000"/>
                  </a:solidFill>
                  <a:latin typeface="Arial" pitchFamily="34" charset="0"/>
                </a:rPr>
                <a:t> </a:t>
              </a:r>
              <a:r>
                <a:rPr lang="en-US" sz="2300" i="1" dirty="0" err="1">
                  <a:solidFill>
                    <a:srgbClr val="000000"/>
                  </a:solidFill>
                  <a:latin typeface="Arial" pitchFamily="34" charset="0"/>
                </a:rPr>
                <a:t>như</a:t>
              </a:r>
              <a:r>
                <a:rPr lang="en-US" sz="2300" i="1" dirty="0">
                  <a:solidFill>
                    <a:srgbClr val="000000"/>
                  </a:solidFill>
                  <a:latin typeface="Arial" pitchFamily="34" charset="0"/>
                </a:rPr>
                <a:t> </a:t>
              </a:r>
              <a:r>
                <a:rPr lang="en-US" sz="2300" i="1" dirty="0" err="1">
                  <a:solidFill>
                    <a:srgbClr val="000000"/>
                  </a:solidFill>
                  <a:latin typeface="Arial" pitchFamily="34" charset="0"/>
                </a:rPr>
                <a:t>cá</a:t>
              </a:r>
              <a:r>
                <a:rPr lang="en-US" sz="2300" i="1" dirty="0">
                  <a:solidFill>
                    <a:srgbClr val="000000"/>
                  </a:solidFill>
                  <a:latin typeface="Arial" pitchFamily="34" charset="0"/>
                </a:rPr>
                <a:t> </a:t>
              </a:r>
              <a:r>
                <a:rPr lang="en-US" sz="2300" i="1" dirty="0" err="1">
                  <a:solidFill>
                    <a:srgbClr val="000000"/>
                  </a:solidFill>
                  <a:latin typeface="Arial" pitchFamily="34" charset="0"/>
                </a:rPr>
                <a:t>sấu</a:t>
              </a:r>
              <a:r>
                <a:rPr lang="en-US" sz="2300" i="1" dirty="0">
                  <a:solidFill>
                    <a:srgbClr val="000000"/>
                  </a:solidFill>
                  <a:latin typeface="Arial" pitchFamily="34" charset="0"/>
                </a:rPr>
                <a:t> </a:t>
              </a:r>
              <a:r>
                <a:rPr lang="en-US" sz="2300" i="1" dirty="0" err="1">
                  <a:solidFill>
                    <a:srgbClr val="000000"/>
                  </a:solidFill>
                  <a:latin typeface="Arial" pitchFamily="34" charset="0"/>
                </a:rPr>
                <a:t>Mỹ</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a:t>
              </a:r>
              <a:r>
                <a:rPr lang="en-US" sz="2300" i="1" dirty="0" err="1">
                  <a:solidFill>
                    <a:srgbClr val="000000"/>
                  </a:solidFill>
                  <a:latin typeface="Arial" pitchFamily="34" charset="0"/>
                </a:rPr>
                <a:t>xấp</a:t>
              </a:r>
              <a:r>
                <a:rPr lang="en-US" sz="2300" i="1" dirty="0">
                  <a:solidFill>
                    <a:srgbClr val="000000"/>
                  </a:solidFill>
                  <a:latin typeface="Arial" pitchFamily="34" charset="0"/>
                </a:rPr>
                <a:t> </a:t>
              </a:r>
              <a:r>
                <a:rPr lang="en-US" sz="2300" i="1" dirty="0" err="1">
                  <a:solidFill>
                    <a:srgbClr val="000000"/>
                  </a:solidFill>
                  <a:latin typeface="Arial" pitchFamily="34" charset="0"/>
                </a:rPr>
                <a:t>xỉ</a:t>
              </a:r>
              <a:r>
                <a:rPr lang="en-US" sz="2300" i="1" dirty="0">
                  <a:solidFill>
                    <a:srgbClr val="000000"/>
                  </a:solidFill>
                  <a:latin typeface="Arial" pitchFamily="34" charset="0"/>
                </a:rPr>
                <a:t> 1:5, ở </a:t>
              </a:r>
              <a:r>
                <a:rPr lang="en-US" sz="2300" i="1" dirty="0" err="1">
                  <a:solidFill>
                    <a:srgbClr val="000000"/>
                  </a:solidFill>
                  <a:latin typeface="Arial" pitchFamily="34" charset="0"/>
                </a:rPr>
                <a:t>chim</a:t>
              </a:r>
              <a:r>
                <a:rPr lang="en-US" sz="2300" i="1" dirty="0">
                  <a:solidFill>
                    <a:srgbClr val="000000"/>
                  </a:solidFill>
                  <a:latin typeface="Arial" pitchFamily="34" charset="0"/>
                </a:rPr>
                <a:t> </a:t>
              </a:r>
              <a:r>
                <a:rPr lang="en-US" sz="2300" i="1" dirty="0" err="1">
                  <a:solidFill>
                    <a:srgbClr val="000000"/>
                  </a:solidFill>
                  <a:latin typeface="Arial" pitchFamily="34" charset="0"/>
                </a:rPr>
                <a:t>chích</a:t>
              </a:r>
              <a:r>
                <a:rPr lang="en-US" sz="2300" i="1" dirty="0">
                  <a:solidFill>
                    <a:srgbClr val="000000"/>
                  </a:solidFill>
                  <a:latin typeface="Arial" pitchFamily="34" charset="0"/>
                </a:rPr>
                <a:t> </a:t>
              </a:r>
              <a:r>
                <a:rPr lang="en-US" sz="2300" i="1" dirty="0" err="1">
                  <a:solidFill>
                    <a:srgbClr val="000000"/>
                  </a:solidFill>
                  <a:latin typeface="Arial" pitchFamily="34" charset="0"/>
                </a:rPr>
                <a:t>choè</a:t>
              </a:r>
              <a:r>
                <a:rPr lang="en-US" sz="2300" i="1" dirty="0">
                  <a:solidFill>
                    <a:srgbClr val="000000"/>
                  </a:solidFill>
                  <a:latin typeface="Arial" pitchFamily="34" charset="0"/>
                </a:rPr>
                <a:t> </a:t>
              </a:r>
              <a:r>
                <a:rPr lang="en-US" sz="2300" i="1" dirty="0" err="1">
                  <a:solidFill>
                    <a:srgbClr val="000000"/>
                  </a:solidFill>
                  <a:latin typeface="Arial" pitchFamily="34" charset="0"/>
                </a:rPr>
                <a:t>đất</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a:t>
              </a:r>
              <a:r>
                <a:rPr lang="en-US" sz="2300" i="1" dirty="0" err="1">
                  <a:solidFill>
                    <a:srgbClr val="000000"/>
                  </a:solidFill>
                  <a:latin typeface="Arial" pitchFamily="34" charset="0"/>
                </a:rPr>
                <a:t>xấp</a:t>
              </a:r>
              <a:r>
                <a:rPr lang="en-US" sz="2300" i="1" dirty="0">
                  <a:solidFill>
                    <a:srgbClr val="000000"/>
                  </a:solidFill>
                  <a:latin typeface="Arial" pitchFamily="34" charset="0"/>
                </a:rPr>
                <a:t> </a:t>
              </a:r>
              <a:r>
                <a:rPr lang="en-US" sz="2300" i="1" dirty="0" err="1">
                  <a:solidFill>
                    <a:srgbClr val="000000"/>
                  </a:solidFill>
                  <a:latin typeface="Arial" pitchFamily="34" charset="0"/>
                </a:rPr>
                <a:t>xỉ</a:t>
              </a:r>
              <a:r>
                <a:rPr lang="en-US" sz="2300" i="1" dirty="0">
                  <a:solidFill>
                    <a:srgbClr val="000000"/>
                  </a:solidFill>
                  <a:latin typeface="Arial" pitchFamily="34" charset="0"/>
                </a:rPr>
                <a:t> 1:9,...</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Freeform 10"/>
          <p:cNvSpPr/>
          <p:nvPr/>
        </p:nvSpPr>
        <p:spPr>
          <a:xfrm>
            <a:off x="6854830" y="1842505"/>
            <a:ext cx="4648374" cy="4829905"/>
          </a:xfrm>
          <a:custGeom>
            <a:avLst/>
            <a:gdLst/>
            <a:ahLst/>
            <a:cxnLst/>
            <a:rect l="l" t="t" r="r" b="b"/>
            <a:pathLst>
              <a:path w="6974377" h="7244858">
                <a:moveTo>
                  <a:pt x="0" y="0"/>
                </a:moveTo>
                <a:lnTo>
                  <a:pt x="6974377" y="0"/>
                </a:lnTo>
                <a:lnTo>
                  <a:pt x="6974377" y="7244857"/>
                </a:lnTo>
                <a:lnTo>
                  <a:pt x="0" y="7244857"/>
                </a:lnTo>
                <a:lnTo>
                  <a:pt x="0" y="0"/>
                </a:lnTo>
                <a:close/>
              </a:path>
            </a:pathLst>
          </a:custGeom>
          <a:blipFill>
            <a:blip r:embed="rId4"/>
            <a:stretch>
              <a:fillRect l="-28894" r="-28894"/>
            </a:stretch>
          </a:blipFill>
        </p:spPr>
      </p:sp>
      <p:grpSp>
        <p:nvGrpSpPr>
          <p:cNvPr id="11" name="Group 11"/>
          <p:cNvGrpSpPr/>
          <p:nvPr/>
        </p:nvGrpSpPr>
        <p:grpSpPr>
          <a:xfrm>
            <a:off x="685622" y="1842505"/>
            <a:ext cx="6076614" cy="4829905"/>
            <a:chOff x="0" y="0"/>
            <a:chExt cx="12156395" cy="9659811"/>
          </a:xfrm>
        </p:grpSpPr>
        <p:grpSp>
          <p:nvGrpSpPr>
            <p:cNvPr id="12" name="Group 12"/>
            <p:cNvGrpSpPr/>
            <p:nvPr/>
          </p:nvGrpSpPr>
          <p:grpSpPr>
            <a:xfrm>
              <a:off x="0" y="0"/>
              <a:ext cx="12156395" cy="9659811"/>
              <a:chOff x="0" y="0"/>
              <a:chExt cx="3326014" cy="2642944"/>
            </a:xfrm>
          </p:grpSpPr>
          <p:sp>
            <p:nvSpPr>
              <p:cNvPr id="13" name="Freeform 13"/>
              <p:cNvSpPr/>
              <p:nvPr/>
            </p:nvSpPr>
            <p:spPr>
              <a:xfrm>
                <a:off x="0" y="0"/>
                <a:ext cx="3326014" cy="2642944"/>
              </a:xfrm>
              <a:custGeom>
                <a:avLst/>
                <a:gdLst/>
                <a:ahLst/>
                <a:cxnLst/>
                <a:rect l="l" t="t" r="r" b="b"/>
                <a:pathLst>
                  <a:path w="3326014" h="2642944">
                    <a:moveTo>
                      <a:pt x="3201554" y="59690"/>
                    </a:moveTo>
                    <a:cubicBezTo>
                      <a:pt x="3237114" y="59690"/>
                      <a:pt x="3266324" y="88900"/>
                      <a:pt x="3266324" y="124460"/>
                    </a:cubicBezTo>
                    <a:lnTo>
                      <a:pt x="3266324" y="2518484"/>
                    </a:lnTo>
                    <a:cubicBezTo>
                      <a:pt x="3266324" y="2554044"/>
                      <a:pt x="3237114" y="2583254"/>
                      <a:pt x="3201554" y="2583254"/>
                    </a:cubicBezTo>
                    <a:lnTo>
                      <a:pt x="124460" y="2583254"/>
                    </a:lnTo>
                    <a:cubicBezTo>
                      <a:pt x="88900" y="2583254"/>
                      <a:pt x="59690" y="2554044"/>
                      <a:pt x="59690" y="2518484"/>
                    </a:cubicBezTo>
                    <a:lnTo>
                      <a:pt x="59690" y="124460"/>
                    </a:lnTo>
                    <a:cubicBezTo>
                      <a:pt x="59690" y="88900"/>
                      <a:pt x="88900" y="59690"/>
                      <a:pt x="124460" y="59690"/>
                    </a:cubicBezTo>
                    <a:lnTo>
                      <a:pt x="3201554" y="59690"/>
                    </a:lnTo>
                    <a:moveTo>
                      <a:pt x="3201554" y="0"/>
                    </a:moveTo>
                    <a:lnTo>
                      <a:pt x="124460" y="0"/>
                    </a:lnTo>
                    <a:cubicBezTo>
                      <a:pt x="55880" y="0"/>
                      <a:pt x="0" y="55880"/>
                      <a:pt x="0" y="124460"/>
                    </a:cubicBezTo>
                    <a:lnTo>
                      <a:pt x="0" y="2518484"/>
                    </a:lnTo>
                    <a:cubicBezTo>
                      <a:pt x="0" y="2587064"/>
                      <a:pt x="55880" y="2642944"/>
                      <a:pt x="124460" y="2642944"/>
                    </a:cubicBezTo>
                    <a:lnTo>
                      <a:pt x="3201555" y="2642944"/>
                    </a:lnTo>
                    <a:cubicBezTo>
                      <a:pt x="3270135" y="2642944"/>
                      <a:pt x="3326014" y="2587064"/>
                      <a:pt x="3326014" y="2518484"/>
                    </a:cubicBezTo>
                    <a:lnTo>
                      <a:pt x="3326014" y="124460"/>
                    </a:lnTo>
                    <a:cubicBezTo>
                      <a:pt x="3326014" y="55880"/>
                      <a:pt x="3270135" y="0"/>
                      <a:pt x="3201554" y="0"/>
                    </a:cubicBezTo>
                    <a:close/>
                  </a:path>
                </a:pathLst>
              </a:custGeom>
              <a:solidFill>
                <a:srgbClr val="1D412C"/>
              </a:solidFill>
            </p:spPr>
          </p:sp>
        </p:grpSp>
        <p:sp>
          <p:nvSpPr>
            <p:cNvPr id="14" name="Freeform 14"/>
            <p:cNvSpPr/>
            <p:nvPr/>
          </p:nvSpPr>
          <p:spPr>
            <a:xfrm>
              <a:off x="580092" y="6684433"/>
              <a:ext cx="10931733" cy="2444458"/>
            </a:xfrm>
            <a:custGeom>
              <a:avLst/>
              <a:gdLst/>
              <a:ahLst/>
              <a:cxnLst/>
              <a:rect l="l" t="t" r="r" b="b"/>
              <a:pathLst>
                <a:path w="10931733" h="2444458">
                  <a:moveTo>
                    <a:pt x="0" y="0"/>
                  </a:moveTo>
                  <a:lnTo>
                    <a:pt x="10931733" y="0"/>
                  </a:lnTo>
                  <a:lnTo>
                    <a:pt x="10931733" y="2444458"/>
                  </a:lnTo>
                  <a:lnTo>
                    <a:pt x="0" y="2444458"/>
                  </a:lnTo>
                  <a:lnTo>
                    <a:pt x="0" y="0"/>
                  </a:lnTo>
                  <a:close/>
                </a:path>
              </a:pathLst>
            </a:custGeom>
            <a:blipFill>
              <a:blip r:embed="rId5"/>
              <a:stretch>
                <a:fillRect t="-261048" b="-86155"/>
              </a:stretch>
            </a:blipFill>
          </p:spPr>
        </p:sp>
        <p:sp>
          <p:nvSpPr>
            <p:cNvPr id="15" name="TextBox 15"/>
            <p:cNvSpPr txBox="1"/>
            <p:nvPr/>
          </p:nvSpPr>
          <p:spPr>
            <a:xfrm>
              <a:off x="580091" y="619124"/>
              <a:ext cx="10931734"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Tuy nhiên, tỉ lệ này có thể thay đổi trong quá trình sống tùy thuộc vào đặc điểm của từng loài, thời gian và điều kiện sống,... </a:t>
              </a:r>
            </a:p>
          </p:txBody>
        </p:sp>
        <p:sp>
          <p:nvSpPr>
            <p:cNvPr id="16" name="TextBox 16"/>
            <p:cNvSpPr txBox="1"/>
            <p:nvPr/>
          </p:nvSpPr>
          <p:spPr>
            <a:xfrm>
              <a:off x="580091" y="4031192"/>
              <a:ext cx="10931734"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Tỉ lệ giới tính của quần thể là đặc trưng quan trọng đảm bảo hiệu quả sinh sản của quần thể.</a:t>
              </a:r>
            </a:p>
          </p:txBody>
        </p:sp>
      </p:grpSp>
      <p:sp>
        <p:nvSpPr>
          <p:cNvPr id="17" name="TextBox 17"/>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8" name="TextBox 18"/>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3. Tỷ lệ giới tính</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3. Tỷ lệ giới tính</a:t>
            </a:r>
          </a:p>
        </p:txBody>
      </p:sp>
      <p:grpSp>
        <p:nvGrpSpPr>
          <p:cNvPr id="12" name="Group 12"/>
          <p:cNvGrpSpPr/>
          <p:nvPr/>
        </p:nvGrpSpPr>
        <p:grpSpPr>
          <a:xfrm>
            <a:off x="685622" y="1842506"/>
            <a:ext cx="10817582" cy="1257958"/>
            <a:chOff x="0" y="0"/>
            <a:chExt cx="21640800" cy="2895267"/>
          </a:xfrm>
        </p:grpSpPr>
        <p:grpSp>
          <p:nvGrpSpPr>
            <p:cNvPr id="13" name="Group 13"/>
            <p:cNvGrpSpPr/>
            <p:nvPr/>
          </p:nvGrpSpPr>
          <p:grpSpPr>
            <a:xfrm>
              <a:off x="815061" y="554958"/>
              <a:ext cx="20825739" cy="2340309"/>
              <a:chOff x="0" y="0"/>
              <a:chExt cx="4113726" cy="462283"/>
            </a:xfrm>
          </p:grpSpPr>
          <p:sp>
            <p:nvSpPr>
              <p:cNvPr id="14" name="Freeform 14"/>
              <p:cNvSpPr/>
              <p:nvPr/>
            </p:nvSpPr>
            <p:spPr>
              <a:xfrm>
                <a:off x="0" y="0"/>
                <a:ext cx="4113726" cy="462283"/>
              </a:xfrm>
              <a:custGeom>
                <a:avLst/>
                <a:gdLst/>
                <a:ahLst/>
                <a:cxnLst/>
                <a:rect l="l" t="t" r="r" b="b"/>
                <a:pathLst>
                  <a:path w="4113726" h="462283">
                    <a:moveTo>
                      <a:pt x="0" y="0"/>
                    </a:moveTo>
                    <a:lnTo>
                      <a:pt x="4113726" y="0"/>
                    </a:lnTo>
                    <a:lnTo>
                      <a:pt x="4113726" y="462283"/>
                    </a:lnTo>
                    <a:lnTo>
                      <a:pt x="0" y="462283"/>
                    </a:lnTo>
                    <a:close/>
                  </a:path>
                </a:pathLst>
              </a:custGeom>
              <a:solidFill>
                <a:srgbClr val="D2C7FF"/>
              </a:solidFill>
            </p:spPr>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pitchFamily="34" charset="0"/>
                </a:endParaRPr>
              </a:p>
            </p:txBody>
          </p:sp>
        </p:grpSp>
        <p:sp>
          <p:nvSpPr>
            <p:cNvPr id="16" name="Freeform 16"/>
            <p:cNvSpPr/>
            <p:nvPr/>
          </p:nvSpPr>
          <p:spPr>
            <a:xfrm>
              <a:off x="0" y="0"/>
              <a:ext cx="1630123" cy="1734173"/>
            </a:xfrm>
            <a:custGeom>
              <a:avLst/>
              <a:gdLst/>
              <a:ahLst/>
              <a:cxnLst/>
              <a:rect l="l" t="t" r="r" b="b"/>
              <a:pathLst>
                <a:path w="1630123" h="1734173">
                  <a:moveTo>
                    <a:pt x="0" y="0"/>
                  </a:moveTo>
                  <a:lnTo>
                    <a:pt x="1630123" y="0"/>
                  </a:lnTo>
                  <a:lnTo>
                    <a:pt x="1630123" y="1734173"/>
                  </a:lnTo>
                  <a:lnTo>
                    <a:pt x="0" y="173417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7" name="TextBox 17"/>
            <p:cNvSpPr txBox="1"/>
            <p:nvPr/>
          </p:nvSpPr>
          <p:spPr>
            <a:xfrm>
              <a:off x="1706322" y="1002864"/>
              <a:ext cx="19283742" cy="769058"/>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Nêu ví dụ tỉ lệ giới tính của loài có thể thay đổi trong quá trình sống</a:t>
              </a:r>
            </a:p>
          </p:txBody>
        </p:sp>
      </p:grpSp>
      <p:sp>
        <p:nvSpPr>
          <p:cNvPr id="18" name="TextBox 18"/>
          <p:cNvSpPr txBox="1"/>
          <p:nvPr/>
        </p:nvSpPr>
        <p:spPr>
          <a:xfrm>
            <a:off x="685622" y="3359988"/>
            <a:ext cx="10817582" cy="1269578"/>
          </a:xfrm>
          <a:prstGeom prst="rect">
            <a:avLst/>
          </a:prstGeom>
        </p:spPr>
        <p:txBody>
          <a:bodyPr wrap="square" lIns="0" tIns="0" rIns="0" bIns="0" rtlCol="0" anchor="t">
            <a:spAutoFit/>
          </a:bodyPr>
          <a:lstStyle/>
          <a:p>
            <a:pPr algn="just">
              <a:lnSpc>
                <a:spcPct val="120000"/>
              </a:lnSpc>
            </a:pPr>
            <a:r>
              <a:rPr lang="vi-VN" sz="2300">
                <a:solidFill>
                  <a:srgbClr val="000000"/>
                </a:solidFill>
                <a:latin typeface="Arial" pitchFamily="34" charset="0"/>
              </a:rPr>
              <a:t>Ví dụ tỉ lệ giới tính của loài có thể thay đổi trong quá trình sống: Trước mùa sinh sản, nhiều loài thằn lằn, rắn có số lượng cá thể cái nhiều hơn cá thể đực. Sau mùa sinh sản, số lượng cá thể đực và cá thể cái gần bằng nhau</a:t>
            </a:r>
            <a:endParaRPr lang="en-US" sz="230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1</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653962" y="1133328"/>
            <a:ext cx="8854915" cy="2917525"/>
          </a:xfrm>
          <a:prstGeom prst="roundRect">
            <a:avLst>
              <a:gd name="adj" fmla="val 16929"/>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999" b="1" dirty="0">
              <a:solidFill>
                <a:srgbClr val="EE4036"/>
              </a:solidFill>
              <a:latin typeface="Times New Roman" panose="02020603050405020304" pitchFamily="18" charset="0"/>
            </a:endParaRPr>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144505" y="4373213"/>
            <a:ext cx="3319657" cy="880242"/>
            <a:chOff x="4037538" y="4547895"/>
            <a:chExt cx="332052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3188430"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622739" y="4738816"/>
              <a:ext cx="2735321"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pic>
        <p:nvPicPr>
          <p:cNvPr id="136" name="Picture 135">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137" name="Picture 136">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138" name="Picture 137">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139" name="Picture 138">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140" name="Picture 139">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141" name="Picture 140">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142" name="Picture 141">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143" name="Picture 142">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144" name="Picture 143">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45" name="Picture 144">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46" name="Picture 145">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47" name="Picture 146">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48" name="Picture 147">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49" name="Picture 148">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50" name="Picture 149">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51" name="Picture 150">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52" name="Picture 151">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53" name="Picture 152">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54" name="Picture 153">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55" name="Picture 154">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56" name="Picture 155">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57" name="Picture 156">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58" name="Picture 157">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59" name="Picture 158">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60" name="Picture 159">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61" name="Picture 160">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62" name="Picture 161">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63" name="Picture 162">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64" name="Picture 163">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65" name="!!o1c">
            <a:extLst>
              <a:ext uri="{FF2B5EF4-FFF2-40B4-BE49-F238E27FC236}">
                <a16:creationId xmlns:a16="http://schemas.microsoft.com/office/drawing/2014/main" id="{0221DB76-7F2C-42A3-A927-475C39E693E0}"/>
              </a:ext>
            </a:extLst>
          </p:cNvPr>
          <p:cNvSpPr/>
          <p:nvPr/>
        </p:nvSpPr>
        <p:spPr>
          <a:xfrm>
            <a:off x="5398893" y="5542649"/>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66" name="!!1c">
            <a:extLst>
              <a:ext uri="{FF2B5EF4-FFF2-40B4-BE49-F238E27FC236}">
                <a16:creationId xmlns:a16="http://schemas.microsoft.com/office/drawing/2014/main" id="{B63E422B-70F3-44E6-9626-6465118873E0}"/>
              </a:ext>
            </a:extLst>
          </p:cNvPr>
          <p:cNvSpPr txBox="1"/>
          <p:nvPr/>
        </p:nvSpPr>
        <p:spPr>
          <a:xfrm>
            <a:off x="5615996" y="5575387"/>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67" name="!!o1c">
            <a:extLst>
              <a:ext uri="{FF2B5EF4-FFF2-40B4-BE49-F238E27FC236}">
                <a16:creationId xmlns:a16="http://schemas.microsoft.com/office/drawing/2014/main" id="{0221DB76-7F2C-42A3-A927-475C39E693E0}"/>
              </a:ext>
            </a:extLst>
          </p:cNvPr>
          <p:cNvSpPr/>
          <p:nvPr/>
        </p:nvSpPr>
        <p:spPr>
          <a:xfrm>
            <a:off x="8487384" y="5542649"/>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76" name="!!1c">
            <a:extLst>
              <a:ext uri="{FF2B5EF4-FFF2-40B4-BE49-F238E27FC236}">
                <a16:creationId xmlns:a16="http://schemas.microsoft.com/office/drawing/2014/main" id="{B63E422B-70F3-44E6-9626-6465118873E0}"/>
              </a:ext>
            </a:extLst>
          </p:cNvPr>
          <p:cNvSpPr txBox="1"/>
          <p:nvPr/>
        </p:nvSpPr>
        <p:spPr>
          <a:xfrm>
            <a:off x="8704487" y="5575387"/>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2" name="TextBox 1"/>
          <p:cNvSpPr txBox="1"/>
          <p:nvPr/>
        </p:nvSpPr>
        <p:spPr>
          <a:xfrm>
            <a:off x="4729554" y="1739620"/>
            <a:ext cx="5369034" cy="1200072"/>
          </a:xfrm>
          <a:prstGeom prst="rect">
            <a:avLst/>
          </a:prstGeom>
          <a:noFill/>
        </p:spPr>
        <p:txBody>
          <a:bodyPr wrap="square" rtlCol="0">
            <a:spAutoFit/>
          </a:bodyPr>
          <a:lstStyle/>
          <a:p>
            <a:pPr lvl="0" algn="ctr"/>
            <a:r>
              <a:rPr lang="vi-VN" sz="3599" b="1" dirty="0">
                <a:solidFill>
                  <a:srgbClr val="EE4036"/>
                </a:solidFill>
                <a:latin typeface="Times New Roman" panose="02020603050405020304" pitchFamily="18" charset="0"/>
                <a:sym typeface="Times New Roman"/>
              </a:rPr>
              <a:t>Con người thuộc nhóm nhân tố sinh thái nào? </a:t>
            </a:r>
            <a:endParaRPr lang="vi-VN" sz="3599" b="1" dirty="0">
              <a:solidFill>
                <a:srgbClr val="EE4036"/>
              </a:solidFill>
              <a:latin typeface="Times New Roman" panose="02020603050405020304" pitchFamily="18" charset="0"/>
            </a:endParaRPr>
          </a:p>
        </p:txBody>
      </p:sp>
      <p:sp>
        <p:nvSpPr>
          <p:cNvPr id="81" name="!!o1c">
            <a:extLst>
              <a:ext uri="{FF2B5EF4-FFF2-40B4-BE49-F238E27FC236}">
                <a16:creationId xmlns:a16="http://schemas.microsoft.com/office/drawing/2014/main" id="{0221DB76-7F2C-42A3-A927-475C39E693E0}"/>
              </a:ext>
            </a:extLst>
          </p:cNvPr>
          <p:cNvSpPr/>
          <p:nvPr/>
        </p:nvSpPr>
        <p:spPr>
          <a:xfrm>
            <a:off x="7459106" y="5542649"/>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82" name="!!1c">
            <a:extLst>
              <a:ext uri="{FF2B5EF4-FFF2-40B4-BE49-F238E27FC236}">
                <a16:creationId xmlns:a16="http://schemas.microsoft.com/office/drawing/2014/main" id="{B63E422B-70F3-44E6-9626-6465118873E0}"/>
              </a:ext>
            </a:extLst>
          </p:cNvPr>
          <p:cNvSpPr txBox="1"/>
          <p:nvPr/>
        </p:nvSpPr>
        <p:spPr>
          <a:xfrm>
            <a:off x="7676209" y="5575387"/>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83" name="!!o1c">
            <a:extLst>
              <a:ext uri="{FF2B5EF4-FFF2-40B4-BE49-F238E27FC236}">
                <a16:creationId xmlns:a16="http://schemas.microsoft.com/office/drawing/2014/main" id="{0221DB76-7F2C-42A3-A927-475C39E693E0}"/>
              </a:ext>
            </a:extLst>
          </p:cNvPr>
          <p:cNvSpPr/>
          <p:nvPr/>
        </p:nvSpPr>
        <p:spPr>
          <a:xfrm>
            <a:off x="6423025" y="5542649"/>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84" name="!!1c">
            <a:extLst>
              <a:ext uri="{FF2B5EF4-FFF2-40B4-BE49-F238E27FC236}">
                <a16:creationId xmlns:a16="http://schemas.microsoft.com/office/drawing/2014/main" id="{B63E422B-70F3-44E6-9626-6465118873E0}"/>
              </a:ext>
            </a:extLst>
          </p:cNvPr>
          <p:cNvSpPr txBox="1"/>
          <p:nvPr/>
        </p:nvSpPr>
        <p:spPr>
          <a:xfrm>
            <a:off x="6639771" y="5575387"/>
            <a:ext cx="462050" cy="830781"/>
          </a:xfrm>
          <a:prstGeom prst="rect">
            <a:avLst/>
          </a:prstGeom>
          <a:noFill/>
        </p:spPr>
        <p:txBody>
          <a:bodyPr wrap="square" rtlCol="0">
            <a:spAutoFit/>
          </a:bodyPr>
          <a:lstStyle/>
          <a:p>
            <a:pPr algn="ctr"/>
            <a:r>
              <a:rPr lang="en-US" sz="47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58" name="!!o1c">
            <a:extLst>
              <a:ext uri="{FF2B5EF4-FFF2-40B4-BE49-F238E27FC236}">
                <a16:creationId xmlns:a16="http://schemas.microsoft.com/office/drawing/2014/main" id="{0221DB76-7F2C-42A3-A927-475C39E693E0}"/>
              </a:ext>
            </a:extLst>
          </p:cNvPr>
          <p:cNvSpPr/>
          <p:nvPr/>
        </p:nvSpPr>
        <p:spPr>
          <a:xfrm>
            <a:off x="4371640" y="5546457"/>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59" name="!!1c">
            <a:extLst>
              <a:ext uri="{FF2B5EF4-FFF2-40B4-BE49-F238E27FC236}">
                <a16:creationId xmlns:a16="http://schemas.microsoft.com/office/drawing/2014/main" id="{B63E422B-70F3-44E6-9626-6465118873E0}"/>
              </a:ext>
            </a:extLst>
          </p:cNvPr>
          <p:cNvSpPr txBox="1"/>
          <p:nvPr/>
        </p:nvSpPr>
        <p:spPr>
          <a:xfrm>
            <a:off x="4588743" y="5567950"/>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pic>
        <p:nvPicPr>
          <p:cNvPr id="2050" name="Picture 2" descr="Hai Người Đàn Ông Bắt Tay Nhau PNG - Free.Vector6.com"/>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66091" y="1222854"/>
            <a:ext cx="2590769" cy="2880072"/>
          </a:xfrm>
          <a:prstGeom prst="rect">
            <a:avLst/>
          </a:prstGeom>
          <a:noFill/>
          <a:extLst>
            <a:ext uri="{909E8E84-426E-40DD-AFC4-6F175D3DCCD1}">
              <a14:hiddenFill xmlns:a14="http://schemas.microsoft.com/office/drawing/2010/main">
                <a:solidFill>
                  <a:srgbClr val="FFFFFF"/>
                </a:solidFill>
              </a14:hiddenFill>
            </a:ext>
          </a:extLst>
        </p:spPr>
      </p:pic>
      <p:sp>
        <p:nvSpPr>
          <p:cNvPr id="62" name="!!o1c">
            <a:extLst>
              <a:ext uri="{FF2B5EF4-FFF2-40B4-BE49-F238E27FC236}">
                <a16:creationId xmlns:a16="http://schemas.microsoft.com/office/drawing/2014/main" id="{0221DB76-7F2C-42A3-A927-475C39E693E0}"/>
              </a:ext>
            </a:extLst>
          </p:cNvPr>
          <p:cNvSpPr/>
          <p:nvPr/>
        </p:nvSpPr>
        <p:spPr>
          <a:xfrm>
            <a:off x="3343362" y="5549804"/>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77" name="!!1c">
            <a:extLst>
              <a:ext uri="{FF2B5EF4-FFF2-40B4-BE49-F238E27FC236}">
                <a16:creationId xmlns:a16="http://schemas.microsoft.com/office/drawing/2014/main" id="{B63E422B-70F3-44E6-9626-6465118873E0}"/>
              </a:ext>
            </a:extLst>
          </p:cNvPr>
          <p:cNvSpPr txBox="1"/>
          <p:nvPr/>
        </p:nvSpPr>
        <p:spPr>
          <a:xfrm>
            <a:off x="3560465" y="5582542"/>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ữ</a:t>
            </a:r>
          </a:p>
        </p:txBody>
      </p:sp>
      <p:sp>
        <p:nvSpPr>
          <p:cNvPr id="78" name="!!o1c">
            <a:extLst>
              <a:ext uri="{FF2B5EF4-FFF2-40B4-BE49-F238E27FC236}">
                <a16:creationId xmlns:a16="http://schemas.microsoft.com/office/drawing/2014/main" id="{0221DB76-7F2C-42A3-A927-475C39E693E0}"/>
              </a:ext>
            </a:extLst>
          </p:cNvPr>
          <p:cNvSpPr/>
          <p:nvPr/>
        </p:nvSpPr>
        <p:spPr>
          <a:xfrm>
            <a:off x="2318314" y="5545958"/>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b="1"/>
          </a:p>
        </p:txBody>
      </p:sp>
      <p:sp>
        <p:nvSpPr>
          <p:cNvPr id="79" name="!!1c">
            <a:extLst>
              <a:ext uri="{FF2B5EF4-FFF2-40B4-BE49-F238E27FC236}">
                <a16:creationId xmlns:a16="http://schemas.microsoft.com/office/drawing/2014/main" id="{B63E422B-70F3-44E6-9626-6465118873E0}"/>
              </a:ext>
            </a:extLst>
          </p:cNvPr>
          <p:cNvSpPr txBox="1"/>
          <p:nvPr/>
        </p:nvSpPr>
        <p:spPr>
          <a:xfrm>
            <a:off x="2535417" y="5567451"/>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grpSp>
        <p:nvGrpSpPr>
          <p:cNvPr id="80" name="Group 79">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85"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86"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02142856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66"/>
                                        </p:tgtEl>
                                      </p:cBhvr>
                                    </p:animEffect>
                                    <p:animScale>
                                      <p:cBhvr>
                                        <p:cTn id="12" dur="250" autoRev="1" fill="hold"/>
                                        <p:tgtEl>
                                          <p:spTgt spid="66"/>
                                        </p:tgtEl>
                                      </p:cBhvr>
                                      <p:by x="105000" y="105000"/>
                                    </p:animScale>
                                  </p:childTnLst>
                                </p:cTn>
                              </p:par>
                            </p:childTnLst>
                          </p:cTn>
                        </p:par>
                      </p:childTnLst>
                    </p:cTn>
                  </p:par>
                </p:childTnLst>
              </p:cTn>
              <p:nextCondLst>
                <p:cond evt="onClick" delay="0">
                  <p:tgtEl>
                    <p:spTgt spid="65"/>
                  </p:tgtEl>
                </p:cond>
              </p:nextCondLst>
            </p:seq>
            <p:seq concurrent="1" nextAc="seek">
              <p:cTn id="13" restart="whenNotActive" fill="hold" evtFilter="cancelBubble" nodeType="interactiveSeq">
                <p:stCondLst>
                  <p:cond evt="onClick" delay="0">
                    <p:tgtEl>
                      <p:spTgt spid="67"/>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 calcmode="lin" valueType="num">
                                      <p:cBhvr>
                                        <p:cTn id="18" dur="500" fill="hold"/>
                                        <p:tgtEl>
                                          <p:spTgt spid="76"/>
                                        </p:tgtEl>
                                        <p:attrNameLst>
                                          <p:attrName>ppt_w</p:attrName>
                                        </p:attrNameLst>
                                      </p:cBhvr>
                                      <p:tavLst>
                                        <p:tav tm="0">
                                          <p:val>
                                            <p:fltVal val="0"/>
                                          </p:val>
                                        </p:tav>
                                        <p:tav tm="100000">
                                          <p:val>
                                            <p:strVal val="#ppt_w"/>
                                          </p:val>
                                        </p:tav>
                                      </p:tavLst>
                                    </p:anim>
                                    <p:anim calcmode="lin" valueType="num">
                                      <p:cBhvr>
                                        <p:cTn id="19" dur="500" fill="hold"/>
                                        <p:tgtEl>
                                          <p:spTgt spid="76"/>
                                        </p:tgtEl>
                                        <p:attrNameLst>
                                          <p:attrName>ppt_h</p:attrName>
                                        </p:attrNameLst>
                                      </p:cBhvr>
                                      <p:tavLst>
                                        <p:tav tm="0">
                                          <p:val>
                                            <p:fltVal val="0"/>
                                          </p:val>
                                        </p:tav>
                                        <p:tav tm="100000">
                                          <p:val>
                                            <p:strVal val="#ppt_h"/>
                                          </p:val>
                                        </p:tav>
                                      </p:tavLst>
                                    </p:anim>
                                    <p:animEffect transition="in" filter="fade">
                                      <p:cBhvr>
                                        <p:cTn id="20" dur="500"/>
                                        <p:tgtEl>
                                          <p:spTgt spid="76"/>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6"/>
                                        </p:tgtEl>
                                      </p:cBhvr>
                                    </p:animEffect>
                                    <p:animScale>
                                      <p:cBhvr>
                                        <p:cTn id="23" dur="250" autoRev="1" fill="hold"/>
                                        <p:tgtEl>
                                          <p:spTgt spid="76"/>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137"/>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145"/>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138"/>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136"/>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139"/>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140"/>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144"/>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141"/>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14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143"/>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14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148"/>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14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149"/>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150"/>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151"/>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152"/>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154"/>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153"/>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155"/>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156"/>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157"/>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158"/>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159"/>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160"/>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162"/>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161"/>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163"/>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164"/>
                                        </p:tgtEl>
                                        <p:attrNameLst>
                                          <p:attrName>ppt_x</p:attrName>
                                          <p:attrName>ppt_y</p:attrName>
                                        </p:attrNameLst>
                                      </p:cBhvr>
                                    </p:animMotion>
                                  </p:childTnLst>
                                </p:cTn>
                              </p:par>
                            </p:childTnLst>
                          </p:cTn>
                        </p:par>
                      </p:childTnLst>
                    </p:cTn>
                  </p:par>
                </p:childTnLst>
              </p:cTn>
              <p:nextCondLst>
                <p:cond evt="onClick" delay="0">
                  <p:tgtEl>
                    <p:spTgt spid="67"/>
                  </p:tgtEl>
                </p:cond>
              </p:nextCondLst>
            </p:seq>
            <p:seq concurrent="1" nextAc="seek">
              <p:cTn id="82" restart="whenNotActive" fill="hold" evtFilter="cancelBubble" nodeType="interactiveSeq">
                <p:stCondLst>
                  <p:cond evt="onClick" delay="0">
                    <p:tgtEl>
                      <p:spTgt spid="81"/>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cBhvr>
                                        <p:cTn id="87" dur="500" fill="hold"/>
                                        <p:tgtEl>
                                          <p:spTgt spid="82"/>
                                        </p:tgtEl>
                                        <p:attrNameLst>
                                          <p:attrName>ppt_w</p:attrName>
                                        </p:attrNameLst>
                                      </p:cBhvr>
                                      <p:tavLst>
                                        <p:tav tm="0">
                                          <p:val>
                                            <p:fltVal val="0"/>
                                          </p:val>
                                        </p:tav>
                                        <p:tav tm="100000">
                                          <p:val>
                                            <p:strVal val="#ppt_w"/>
                                          </p:val>
                                        </p:tav>
                                      </p:tavLst>
                                    </p:anim>
                                    <p:anim calcmode="lin" valueType="num">
                                      <p:cBhvr>
                                        <p:cTn id="88" dur="500" fill="hold"/>
                                        <p:tgtEl>
                                          <p:spTgt spid="82"/>
                                        </p:tgtEl>
                                        <p:attrNameLst>
                                          <p:attrName>ppt_h</p:attrName>
                                        </p:attrNameLst>
                                      </p:cBhvr>
                                      <p:tavLst>
                                        <p:tav tm="0">
                                          <p:val>
                                            <p:fltVal val="0"/>
                                          </p:val>
                                        </p:tav>
                                        <p:tav tm="100000">
                                          <p:val>
                                            <p:strVal val="#ppt_h"/>
                                          </p:val>
                                        </p:tav>
                                      </p:tavLst>
                                    </p:anim>
                                    <p:animEffect transition="in" filter="fade">
                                      <p:cBhvr>
                                        <p:cTn id="89" dur="500"/>
                                        <p:tgtEl>
                                          <p:spTgt spid="82"/>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82"/>
                                        </p:tgtEl>
                                      </p:cBhvr>
                                    </p:animEffect>
                                    <p:animScale>
                                      <p:cBhvr>
                                        <p:cTn id="92" dur="250" autoRev="1" fill="hold"/>
                                        <p:tgtEl>
                                          <p:spTgt spid="82"/>
                                        </p:tgtEl>
                                      </p:cBhvr>
                                      <p:by x="105000" y="105000"/>
                                    </p:animScale>
                                  </p:childTnLst>
                                </p:cTn>
                              </p:par>
                            </p:childTnLst>
                          </p:cTn>
                        </p:par>
                      </p:childTnLst>
                    </p:cTn>
                  </p:par>
                </p:childTnLst>
              </p:cTn>
              <p:nextCondLst>
                <p:cond evt="onClick" delay="0">
                  <p:tgtEl>
                    <p:spTgt spid="81"/>
                  </p:tgtEl>
                </p:cond>
              </p:nextCondLst>
            </p:seq>
            <p:seq concurrent="1" nextAc="seek">
              <p:cTn id="93" restart="whenNotActive" fill="hold" evtFilter="cancelBubble" nodeType="interactiveSeq">
                <p:stCondLst>
                  <p:cond evt="onClick" delay="0">
                    <p:tgtEl>
                      <p:spTgt spid="83"/>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84"/>
                                        </p:tgtEl>
                                        <p:attrNameLst>
                                          <p:attrName>style.visibility</p:attrName>
                                        </p:attrNameLst>
                                      </p:cBhvr>
                                      <p:to>
                                        <p:strVal val="visible"/>
                                      </p:to>
                                    </p:set>
                                    <p:anim calcmode="lin" valueType="num">
                                      <p:cBhvr>
                                        <p:cTn id="98" dur="500" fill="hold"/>
                                        <p:tgtEl>
                                          <p:spTgt spid="84"/>
                                        </p:tgtEl>
                                        <p:attrNameLst>
                                          <p:attrName>ppt_w</p:attrName>
                                        </p:attrNameLst>
                                      </p:cBhvr>
                                      <p:tavLst>
                                        <p:tav tm="0">
                                          <p:val>
                                            <p:fltVal val="0"/>
                                          </p:val>
                                        </p:tav>
                                        <p:tav tm="100000">
                                          <p:val>
                                            <p:strVal val="#ppt_w"/>
                                          </p:val>
                                        </p:tav>
                                      </p:tavLst>
                                    </p:anim>
                                    <p:anim calcmode="lin" valueType="num">
                                      <p:cBhvr>
                                        <p:cTn id="99" dur="500" fill="hold"/>
                                        <p:tgtEl>
                                          <p:spTgt spid="84"/>
                                        </p:tgtEl>
                                        <p:attrNameLst>
                                          <p:attrName>ppt_h</p:attrName>
                                        </p:attrNameLst>
                                      </p:cBhvr>
                                      <p:tavLst>
                                        <p:tav tm="0">
                                          <p:val>
                                            <p:fltVal val="0"/>
                                          </p:val>
                                        </p:tav>
                                        <p:tav tm="100000">
                                          <p:val>
                                            <p:strVal val="#ppt_h"/>
                                          </p:val>
                                        </p:tav>
                                      </p:tavLst>
                                    </p:anim>
                                    <p:animEffect transition="in" filter="fade">
                                      <p:cBhvr>
                                        <p:cTn id="100" dur="500"/>
                                        <p:tgtEl>
                                          <p:spTgt spid="84"/>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84"/>
                                        </p:tgtEl>
                                      </p:cBhvr>
                                    </p:animEffect>
                                    <p:animScale>
                                      <p:cBhvr>
                                        <p:cTn id="103" dur="250" autoRev="1" fill="hold"/>
                                        <p:tgtEl>
                                          <p:spTgt spid="84"/>
                                        </p:tgtEl>
                                      </p:cBhvr>
                                      <p:by x="105000" y="105000"/>
                                    </p:animScale>
                                  </p:childTnLst>
                                </p:cTn>
                              </p:par>
                            </p:childTnLst>
                          </p:cTn>
                        </p:par>
                      </p:childTnLst>
                    </p:cTn>
                  </p:par>
                </p:childTnLst>
              </p:cTn>
              <p:nextCondLst>
                <p:cond evt="onClick" delay="0">
                  <p:tgtEl>
                    <p:spTgt spid="83"/>
                  </p:tgtEl>
                </p:cond>
              </p:nextCondLst>
            </p:seq>
            <p:seq concurrent="1" nextAc="seek">
              <p:cTn id="104" restart="whenNotActive" fill="hold" evtFilter="cancelBubble" nodeType="interactiveSeq">
                <p:stCondLst>
                  <p:cond evt="onClick" delay="0">
                    <p:tgtEl>
                      <p:spTgt spid="5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59"/>
                                        </p:tgtEl>
                                        <p:attrNameLst>
                                          <p:attrName>style.visibility</p:attrName>
                                        </p:attrNameLst>
                                      </p:cBhvr>
                                      <p:to>
                                        <p:strVal val="visible"/>
                                      </p:to>
                                    </p:set>
                                    <p:anim calcmode="lin" valueType="num">
                                      <p:cBhvr>
                                        <p:cTn id="109" dur="500" fill="hold"/>
                                        <p:tgtEl>
                                          <p:spTgt spid="59"/>
                                        </p:tgtEl>
                                        <p:attrNameLst>
                                          <p:attrName>ppt_w</p:attrName>
                                        </p:attrNameLst>
                                      </p:cBhvr>
                                      <p:tavLst>
                                        <p:tav tm="0">
                                          <p:val>
                                            <p:fltVal val="0"/>
                                          </p:val>
                                        </p:tav>
                                        <p:tav tm="100000">
                                          <p:val>
                                            <p:strVal val="#ppt_w"/>
                                          </p:val>
                                        </p:tav>
                                      </p:tavLst>
                                    </p:anim>
                                    <p:anim calcmode="lin" valueType="num">
                                      <p:cBhvr>
                                        <p:cTn id="110" dur="500" fill="hold"/>
                                        <p:tgtEl>
                                          <p:spTgt spid="59"/>
                                        </p:tgtEl>
                                        <p:attrNameLst>
                                          <p:attrName>ppt_h</p:attrName>
                                        </p:attrNameLst>
                                      </p:cBhvr>
                                      <p:tavLst>
                                        <p:tav tm="0">
                                          <p:val>
                                            <p:fltVal val="0"/>
                                          </p:val>
                                        </p:tav>
                                        <p:tav tm="100000">
                                          <p:val>
                                            <p:strVal val="#ppt_h"/>
                                          </p:val>
                                        </p:tav>
                                      </p:tavLst>
                                    </p:anim>
                                    <p:animEffect transition="in" filter="fade">
                                      <p:cBhvr>
                                        <p:cTn id="111" dur="500"/>
                                        <p:tgtEl>
                                          <p:spTgt spid="59"/>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59"/>
                                        </p:tgtEl>
                                      </p:cBhvr>
                                    </p:animEffect>
                                    <p:animScale>
                                      <p:cBhvr>
                                        <p:cTn id="114" dur="250" autoRev="1" fill="hold"/>
                                        <p:tgtEl>
                                          <p:spTgt spid="59"/>
                                        </p:tgtEl>
                                      </p:cBhvr>
                                      <p:by x="105000" y="105000"/>
                                    </p:animScale>
                                  </p:childTnLst>
                                </p:cTn>
                              </p:par>
                            </p:childTnLst>
                          </p:cTn>
                        </p:par>
                      </p:childTnLst>
                    </p:cTn>
                  </p:par>
                </p:childTnLst>
              </p:cTn>
              <p:nextCondLst>
                <p:cond evt="onClick" delay="0">
                  <p:tgtEl>
                    <p:spTgt spid="58"/>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7"/>
                                        </p:tgtEl>
                                        <p:attrNameLst>
                                          <p:attrName>style.visibility</p:attrName>
                                        </p:attrNameLst>
                                      </p:cBhvr>
                                      <p:to>
                                        <p:strVal val="visible"/>
                                      </p:to>
                                    </p:set>
                                    <p:anim calcmode="lin" valueType="num">
                                      <p:cBhvr>
                                        <p:cTn id="120" dur="500" fill="hold"/>
                                        <p:tgtEl>
                                          <p:spTgt spid="77"/>
                                        </p:tgtEl>
                                        <p:attrNameLst>
                                          <p:attrName>ppt_w</p:attrName>
                                        </p:attrNameLst>
                                      </p:cBhvr>
                                      <p:tavLst>
                                        <p:tav tm="0">
                                          <p:val>
                                            <p:fltVal val="0"/>
                                          </p:val>
                                        </p:tav>
                                        <p:tav tm="100000">
                                          <p:val>
                                            <p:strVal val="#ppt_w"/>
                                          </p:val>
                                        </p:tav>
                                      </p:tavLst>
                                    </p:anim>
                                    <p:anim calcmode="lin" valueType="num">
                                      <p:cBhvr>
                                        <p:cTn id="121" dur="500" fill="hold"/>
                                        <p:tgtEl>
                                          <p:spTgt spid="77"/>
                                        </p:tgtEl>
                                        <p:attrNameLst>
                                          <p:attrName>ppt_h</p:attrName>
                                        </p:attrNameLst>
                                      </p:cBhvr>
                                      <p:tavLst>
                                        <p:tav tm="0">
                                          <p:val>
                                            <p:fltVal val="0"/>
                                          </p:val>
                                        </p:tav>
                                        <p:tav tm="100000">
                                          <p:val>
                                            <p:strVal val="#ppt_h"/>
                                          </p:val>
                                        </p:tav>
                                      </p:tavLst>
                                    </p:anim>
                                    <p:animEffect transition="in" filter="fade">
                                      <p:cBhvr>
                                        <p:cTn id="122" dur="500"/>
                                        <p:tgtEl>
                                          <p:spTgt spid="77"/>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7"/>
                                        </p:tgtEl>
                                      </p:cBhvr>
                                    </p:animEffect>
                                    <p:animScale>
                                      <p:cBhvr>
                                        <p:cTn id="125" dur="250" autoRev="1" fill="hold"/>
                                        <p:tgtEl>
                                          <p:spTgt spid="77"/>
                                        </p:tgtEl>
                                      </p:cBhvr>
                                      <p:by x="105000" y="105000"/>
                                    </p:animScale>
                                  </p:childTnLst>
                                </p:cTn>
                              </p:par>
                            </p:childTnLst>
                          </p:cTn>
                        </p:par>
                      </p:childTnLst>
                    </p:cTn>
                  </p:par>
                </p:childTnLst>
              </p:cTn>
              <p:nextCondLst>
                <p:cond evt="onClick" delay="0">
                  <p:tgtEl>
                    <p:spTgt spid="62"/>
                  </p:tgtEl>
                </p:cond>
              </p:nextCondLst>
            </p:seq>
            <p:seq concurrent="1" nextAc="seek">
              <p:cTn id="126" restart="whenNotActive" fill="hold" evtFilter="cancelBubble" nodeType="interactiveSeq">
                <p:stCondLst>
                  <p:cond evt="onClick" delay="0">
                    <p:tgtEl>
                      <p:spTgt spid="78"/>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9"/>
                                        </p:tgtEl>
                                        <p:attrNameLst>
                                          <p:attrName>style.visibility</p:attrName>
                                        </p:attrNameLst>
                                      </p:cBhvr>
                                      <p:to>
                                        <p:strVal val="visible"/>
                                      </p:to>
                                    </p:set>
                                    <p:anim calcmode="lin" valueType="num">
                                      <p:cBhvr>
                                        <p:cTn id="131" dur="500" fill="hold"/>
                                        <p:tgtEl>
                                          <p:spTgt spid="79"/>
                                        </p:tgtEl>
                                        <p:attrNameLst>
                                          <p:attrName>ppt_w</p:attrName>
                                        </p:attrNameLst>
                                      </p:cBhvr>
                                      <p:tavLst>
                                        <p:tav tm="0">
                                          <p:val>
                                            <p:fltVal val="0"/>
                                          </p:val>
                                        </p:tav>
                                        <p:tav tm="100000">
                                          <p:val>
                                            <p:strVal val="#ppt_w"/>
                                          </p:val>
                                        </p:tav>
                                      </p:tavLst>
                                    </p:anim>
                                    <p:anim calcmode="lin" valueType="num">
                                      <p:cBhvr>
                                        <p:cTn id="132" dur="500" fill="hold"/>
                                        <p:tgtEl>
                                          <p:spTgt spid="79"/>
                                        </p:tgtEl>
                                        <p:attrNameLst>
                                          <p:attrName>ppt_h</p:attrName>
                                        </p:attrNameLst>
                                      </p:cBhvr>
                                      <p:tavLst>
                                        <p:tav tm="0">
                                          <p:val>
                                            <p:fltVal val="0"/>
                                          </p:val>
                                        </p:tav>
                                        <p:tav tm="100000">
                                          <p:val>
                                            <p:strVal val="#ppt_h"/>
                                          </p:val>
                                        </p:tav>
                                      </p:tavLst>
                                    </p:anim>
                                    <p:animEffect transition="in" filter="fade">
                                      <p:cBhvr>
                                        <p:cTn id="133" dur="500"/>
                                        <p:tgtEl>
                                          <p:spTgt spid="79"/>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9"/>
                                        </p:tgtEl>
                                      </p:cBhvr>
                                    </p:animEffect>
                                    <p:animScale>
                                      <p:cBhvr>
                                        <p:cTn id="136" dur="250" autoRev="1" fill="hold"/>
                                        <p:tgtEl>
                                          <p:spTgt spid="79"/>
                                        </p:tgtEl>
                                      </p:cBhvr>
                                      <p:by x="105000" y="105000"/>
                                    </p:animScale>
                                  </p:childTnLst>
                                </p:cTn>
                              </p:par>
                            </p:childTnLst>
                          </p:cTn>
                        </p:par>
                      </p:childTnLst>
                    </p:cTn>
                  </p:par>
                </p:childTnLst>
              </p:cTn>
              <p:nextCondLst>
                <p:cond evt="onClick" delay="0">
                  <p:tgtEl>
                    <p:spTgt spid="78"/>
                  </p:tgtEl>
                </p:cond>
              </p:nextCondLst>
            </p:seq>
          </p:childTnLst>
        </p:cTn>
      </p:par>
    </p:tnLst>
    <p:bldLst>
      <p:bldP spid="66" grpId="0"/>
      <p:bldP spid="66" grpId="1"/>
      <p:bldP spid="76" grpId="0"/>
      <p:bldP spid="76" grpId="1"/>
      <p:bldP spid="82" grpId="0"/>
      <p:bldP spid="82" grpId="1"/>
      <p:bldP spid="84" grpId="0"/>
      <p:bldP spid="84" grpId="1"/>
      <p:bldP spid="59" grpId="0"/>
      <p:bldP spid="59" grpId="1"/>
      <p:bldP spid="77" grpId="0"/>
      <p:bldP spid="77" grpId="1"/>
      <p:bldP spid="79" grpId="0"/>
      <p:bldP spid="79"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2" y="1842505"/>
            <a:ext cx="10817582" cy="1068097"/>
            <a:chOff x="0" y="0"/>
            <a:chExt cx="21640800" cy="2136194"/>
          </a:xfrm>
        </p:grpSpPr>
        <p:grpSp>
          <p:nvGrpSpPr>
            <p:cNvPr id="11" name="Group 11"/>
            <p:cNvGrpSpPr/>
            <p:nvPr/>
          </p:nvGrpSpPr>
          <p:grpSpPr>
            <a:xfrm>
              <a:off x="0" y="0"/>
              <a:ext cx="21640800" cy="2136194"/>
              <a:chOff x="0" y="0"/>
              <a:chExt cx="4274726" cy="421964"/>
            </a:xfrm>
          </p:grpSpPr>
          <p:sp>
            <p:nvSpPr>
              <p:cNvPr id="12" name="Freeform 12"/>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4" name="TextBox 14"/>
            <p:cNvSpPr txBox="1"/>
            <p:nvPr/>
          </p:nvSpPr>
          <p:spPr>
            <a:xfrm>
              <a:off x="639355" y="235190"/>
              <a:ext cx="20362091" cy="1409490"/>
            </a:xfrm>
            <a:prstGeom prst="rect">
              <a:avLst/>
            </a:prstGeom>
          </p:spPr>
          <p:txBody>
            <a:bodyPr lIns="0" tIns="0" rIns="0" bIns="0" rtlCol="0" anchor="t">
              <a:spAutoFit/>
            </a:bodyPr>
            <a:lstStyle/>
            <a:p>
              <a:pPr algn="just">
                <a:lnSpc>
                  <a:spcPct val="120000"/>
                </a:lnSpc>
                <a:spcBef>
                  <a:spcPct val="0"/>
                </a:spcBef>
              </a:pPr>
              <a:r>
                <a:rPr lang="vi-VN" sz="2000" b="1" dirty="0">
                  <a:solidFill>
                    <a:srgbClr val="000000"/>
                  </a:solidFill>
                  <a:latin typeface="Arial" pitchFamily="34" charset="0"/>
                </a:rPr>
                <a:t>Quan sát Hình 42.3, hãy nhận xét mối tương quan về số lượng cá thể của nhóm tuổi trước sinh sản và nhóm tuổi sinh sản trong mỗi kiểu tháp tuổi.</a:t>
              </a:r>
              <a:endParaRPr lang="en-US" sz="2000" b="1" dirty="0">
                <a:solidFill>
                  <a:srgbClr val="000000"/>
                </a:solidFill>
                <a:latin typeface="Arial" pitchFamily="34" charset="0"/>
              </a:endParaRPr>
            </a:p>
          </p:txBody>
        </p:sp>
      </p:grpSp>
      <p:sp>
        <p:nvSpPr>
          <p:cNvPr id="15" name="TextBox 15"/>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6" name="TextBox 16"/>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4. </a:t>
            </a:r>
            <a:r>
              <a:rPr lang="en-US" sz="2300" b="1" dirty="0" err="1">
                <a:solidFill>
                  <a:srgbClr val="000000"/>
                </a:solidFill>
                <a:latin typeface="Arial" pitchFamily="34" charset="0"/>
              </a:rPr>
              <a:t>N</a:t>
            </a:r>
            <a:r>
              <a:rPr lang="en-US" sz="2300" b="1" dirty="0" err="1" smtClean="0">
                <a:solidFill>
                  <a:srgbClr val="000000"/>
                </a:solidFill>
                <a:latin typeface="Arial" pitchFamily="34" charset="0"/>
              </a:rPr>
              <a:t>hóm</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tuổi</a:t>
            </a:r>
            <a:endParaRPr lang="en-US" sz="2300" b="1" dirty="0">
              <a:solidFill>
                <a:srgbClr val="000000"/>
              </a:solidFill>
              <a:latin typeface="Arial" pitchFamily="34" charset="0"/>
            </a:endParaRPr>
          </a:p>
        </p:txBody>
      </p:sp>
      <p:grpSp>
        <p:nvGrpSpPr>
          <p:cNvPr id="17" name="Group 17"/>
          <p:cNvGrpSpPr/>
          <p:nvPr/>
        </p:nvGrpSpPr>
        <p:grpSpPr>
          <a:xfrm>
            <a:off x="685621" y="3024901"/>
            <a:ext cx="10741402" cy="3792044"/>
            <a:chOff x="0" y="0"/>
            <a:chExt cx="21488400" cy="7584086"/>
          </a:xfrm>
        </p:grpSpPr>
        <p:sp>
          <p:nvSpPr>
            <p:cNvPr id="18" name="Freeform 18"/>
            <p:cNvSpPr/>
            <p:nvPr/>
          </p:nvSpPr>
          <p:spPr>
            <a:xfrm>
              <a:off x="1222697" y="0"/>
              <a:ext cx="19195406" cy="4928908"/>
            </a:xfrm>
            <a:custGeom>
              <a:avLst/>
              <a:gdLst/>
              <a:ahLst/>
              <a:cxnLst/>
              <a:rect l="l" t="t" r="r" b="b"/>
              <a:pathLst>
                <a:path w="19195406" h="4928908">
                  <a:moveTo>
                    <a:pt x="0" y="0"/>
                  </a:moveTo>
                  <a:lnTo>
                    <a:pt x="19195406" y="0"/>
                  </a:lnTo>
                  <a:lnTo>
                    <a:pt x="19195406" y="4928908"/>
                  </a:lnTo>
                  <a:lnTo>
                    <a:pt x="0" y="4928908"/>
                  </a:lnTo>
                  <a:lnTo>
                    <a:pt x="0" y="0"/>
                  </a:lnTo>
                  <a:close/>
                </a:path>
              </a:pathLst>
            </a:custGeom>
            <a:blipFill>
              <a:blip r:embed="rId4"/>
              <a:stretch>
                <a:fillRect b="-52297"/>
              </a:stretch>
            </a:blipFill>
          </p:spPr>
        </p:sp>
        <p:grpSp>
          <p:nvGrpSpPr>
            <p:cNvPr id="19" name="Group 19"/>
            <p:cNvGrpSpPr/>
            <p:nvPr/>
          </p:nvGrpSpPr>
          <p:grpSpPr>
            <a:xfrm>
              <a:off x="0" y="4928908"/>
              <a:ext cx="1289489" cy="1289489"/>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4765D"/>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1772"/>
                  </a:lnSpc>
                </a:pPr>
                <a:endParaRPr b="1" i="1">
                  <a:latin typeface="Arial" pitchFamily="34" charset="0"/>
                </a:endParaRPr>
              </a:p>
            </p:txBody>
          </p:sp>
        </p:grpSp>
        <p:sp>
          <p:nvSpPr>
            <p:cNvPr id="22" name="TextBox 22"/>
            <p:cNvSpPr txBox="1"/>
            <p:nvPr/>
          </p:nvSpPr>
          <p:spPr>
            <a:xfrm>
              <a:off x="1567058" y="5153493"/>
              <a:ext cx="9100942" cy="769058"/>
            </a:xfrm>
            <a:prstGeom prst="rect">
              <a:avLst/>
            </a:prstGeom>
          </p:spPr>
          <p:txBody>
            <a:bodyPr lIns="0" tIns="0" rIns="0" bIns="0" rtlCol="0" anchor="t">
              <a:spAutoFit/>
            </a:bodyPr>
            <a:lstStyle/>
            <a:p>
              <a:pPr>
                <a:lnSpc>
                  <a:spcPts val="3266"/>
                </a:lnSpc>
              </a:pPr>
              <a:r>
                <a:rPr lang="en-US" sz="2300" b="1" i="1">
                  <a:solidFill>
                    <a:srgbClr val="000000"/>
                  </a:solidFill>
                  <a:latin typeface="Arial" pitchFamily="34" charset="0"/>
                </a:rPr>
                <a:t>Nhóm tuổi trước sinh sản</a:t>
              </a:r>
            </a:p>
          </p:txBody>
        </p:sp>
        <p:grpSp>
          <p:nvGrpSpPr>
            <p:cNvPr id="23" name="Group 23"/>
            <p:cNvGrpSpPr/>
            <p:nvPr/>
          </p:nvGrpSpPr>
          <p:grpSpPr>
            <a:xfrm>
              <a:off x="0" y="6294597"/>
              <a:ext cx="1289489" cy="1289489"/>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603"/>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1772"/>
                  </a:lnSpc>
                </a:pPr>
                <a:endParaRPr b="1" i="1">
                  <a:latin typeface="Arial" pitchFamily="34" charset="0"/>
                </a:endParaRPr>
              </a:p>
            </p:txBody>
          </p:sp>
        </p:grpSp>
        <p:sp>
          <p:nvSpPr>
            <p:cNvPr id="26" name="TextBox 26"/>
            <p:cNvSpPr txBox="1"/>
            <p:nvPr/>
          </p:nvSpPr>
          <p:spPr>
            <a:xfrm>
              <a:off x="1567058" y="6519182"/>
              <a:ext cx="9100942" cy="769058"/>
            </a:xfrm>
            <a:prstGeom prst="rect">
              <a:avLst/>
            </a:prstGeom>
          </p:spPr>
          <p:txBody>
            <a:bodyPr lIns="0" tIns="0" rIns="0" bIns="0" rtlCol="0" anchor="t">
              <a:spAutoFit/>
            </a:bodyPr>
            <a:lstStyle/>
            <a:p>
              <a:pPr>
                <a:lnSpc>
                  <a:spcPts val="3266"/>
                </a:lnSpc>
              </a:pPr>
              <a:r>
                <a:rPr lang="en-US" sz="2300" b="1" i="1">
                  <a:solidFill>
                    <a:srgbClr val="000000"/>
                  </a:solidFill>
                  <a:latin typeface="Arial" pitchFamily="34" charset="0"/>
                </a:rPr>
                <a:t>Nhóm tuổi sinh sản</a:t>
              </a:r>
            </a:p>
          </p:txBody>
        </p:sp>
        <p:grpSp>
          <p:nvGrpSpPr>
            <p:cNvPr id="27" name="Group 27"/>
            <p:cNvGrpSpPr/>
            <p:nvPr/>
          </p:nvGrpSpPr>
          <p:grpSpPr>
            <a:xfrm>
              <a:off x="10820400" y="5005108"/>
              <a:ext cx="1289489" cy="1289489"/>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0AFCA"/>
              </a:solidFill>
            </p:spPr>
          </p:sp>
          <p:sp>
            <p:nvSpPr>
              <p:cNvPr id="29" name="TextBox 29"/>
              <p:cNvSpPr txBox="1"/>
              <p:nvPr/>
            </p:nvSpPr>
            <p:spPr>
              <a:xfrm>
                <a:off x="76200" y="38100"/>
                <a:ext cx="660400" cy="698500"/>
              </a:xfrm>
              <a:prstGeom prst="rect">
                <a:avLst/>
              </a:prstGeom>
            </p:spPr>
            <p:txBody>
              <a:bodyPr lIns="50800" tIns="50800" rIns="50800" bIns="50800" rtlCol="0" anchor="ctr"/>
              <a:lstStyle/>
              <a:p>
                <a:pPr algn="ctr">
                  <a:lnSpc>
                    <a:spcPts val="1772"/>
                  </a:lnSpc>
                </a:pPr>
                <a:endParaRPr b="1" i="1">
                  <a:latin typeface="Arial" pitchFamily="34" charset="0"/>
                </a:endParaRPr>
              </a:p>
            </p:txBody>
          </p:sp>
        </p:grpSp>
        <p:sp>
          <p:nvSpPr>
            <p:cNvPr id="30" name="TextBox 30"/>
            <p:cNvSpPr txBox="1"/>
            <p:nvPr/>
          </p:nvSpPr>
          <p:spPr>
            <a:xfrm>
              <a:off x="12387458" y="5229695"/>
              <a:ext cx="9100942" cy="769058"/>
            </a:xfrm>
            <a:prstGeom prst="rect">
              <a:avLst/>
            </a:prstGeom>
          </p:spPr>
          <p:txBody>
            <a:bodyPr lIns="0" tIns="0" rIns="0" bIns="0" rtlCol="0" anchor="t">
              <a:spAutoFit/>
            </a:bodyPr>
            <a:lstStyle/>
            <a:p>
              <a:pPr>
                <a:lnSpc>
                  <a:spcPts val="3266"/>
                </a:lnSpc>
              </a:pPr>
              <a:r>
                <a:rPr lang="en-US" sz="2300" b="1" i="1">
                  <a:solidFill>
                    <a:srgbClr val="000000"/>
                  </a:solidFill>
                  <a:latin typeface="Arial" pitchFamily="34" charset="0"/>
                </a:rPr>
                <a:t>Nhóm tuổi sau sinh sản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4. </a:t>
            </a:r>
            <a:r>
              <a:rPr lang="en-US" sz="2300" b="1" dirty="0" err="1">
                <a:solidFill>
                  <a:srgbClr val="000000"/>
                </a:solidFill>
                <a:latin typeface="Arial" pitchFamily="34" charset="0"/>
              </a:rPr>
              <a:t>N</a:t>
            </a:r>
            <a:r>
              <a:rPr lang="en-US" sz="2300" b="1" dirty="0" err="1" smtClean="0">
                <a:solidFill>
                  <a:srgbClr val="000000"/>
                </a:solidFill>
                <a:latin typeface="Arial" pitchFamily="34" charset="0"/>
              </a:rPr>
              <a:t>hóm</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tuổi</a:t>
            </a:r>
            <a:endParaRPr lang="en-US" sz="2300" b="1" dirty="0">
              <a:solidFill>
                <a:srgbClr val="000000"/>
              </a:solidFill>
              <a:latin typeface="Arial" pitchFamily="34" charset="0"/>
            </a:endParaRPr>
          </a:p>
        </p:txBody>
      </p:sp>
      <p:grpSp>
        <p:nvGrpSpPr>
          <p:cNvPr id="12" name="Group 12"/>
          <p:cNvGrpSpPr/>
          <p:nvPr/>
        </p:nvGrpSpPr>
        <p:grpSpPr>
          <a:xfrm>
            <a:off x="685622" y="1842505"/>
            <a:ext cx="10817582" cy="1266118"/>
            <a:chOff x="0" y="0"/>
            <a:chExt cx="21640800" cy="2532236"/>
          </a:xfrm>
        </p:grpSpPr>
        <p:grpSp>
          <p:nvGrpSpPr>
            <p:cNvPr id="13" name="Group 13"/>
            <p:cNvGrpSpPr/>
            <p:nvPr/>
          </p:nvGrpSpPr>
          <p:grpSpPr>
            <a:xfrm>
              <a:off x="0" y="0"/>
              <a:ext cx="21640800" cy="2532236"/>
              <a:chOff x="0" y="0"/>
              <a:chExt cx="4274726" cy="500195"/>
            </a:xfrm>
          </p:grpSpPr>
          <p:sp>
            <p:nvSpPr>
              <p:cNvPr id="14" name="Freeform 14"/>
              <p:cNvSpPr/>
              <p:nvPr/>
            </p:nvSpPr>
            <p:spPr>
              <a:xfrm>
                <a:off x="0" y="0"/>
                <a:ext cx="4274726" cy="500195"/>
              </a:xfrm>
              <a:custGeom>
                <a:avLst/>
                <a:gdLst/>
                <a:ahLst/>
                <a:cxnLst/>
                <a:rect l="l" t="t" r="r" b="b"/>
                <a:pathLst>
                  <a:path w="4274726" h="500195">
                    <a:moveTo>
                      <a:pt x="0" y="0"/>
                    </a:moveTo>
                    <a:lnTo>
                      <a:pt x="4274726" y="0"/>
                    </a:lnTo>
                    <a:lnTo>
                      <a:pt x="4274726" y="500195"/>
                    </a:lnTo>
                    <a:lnTo>
                      <a:pt x="0" y="500195"/>
                    </a:lnTo>
                    <a:close/>
                  </a:path>
                </a:pathLst>
              </a:custGeom>
              <a:gradFill rotWithShape="1">
                <a:gsLst>
                  <a:gs pos="0">
                    <a:srgbClr val="FFF7AD">
                      <a:alpha val="100000"/>
                    </a:srgbClr>
                  </a:gs>
                  <a:gs pos="100000">
                    <a:srgbClr val="FFA9F9">
                      <a:alpha val="100000"/>
                    </a:srgbClr>
                  </a:gs>
                </a:gsLst>
                <a:lin ang="0"/>
              </a:gradFill>
            </p:spPr>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TextBox 16"/>
            <p:cNvSpPr txBox="1"/>
            <p:nvPr/>
          </p:nvSpPr>
          <p:spPr>
            <a:xfrm>
              <a:off x="305482" y="433210"/>
              <a:ext cx="21029837" cy="161544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Quần thể sinh vật gồm nhiều nhóm tuổi: Nhóm tuổi trước sinh sản, Nhóm tuổi sinh sản, Nhóm tuổi sau sinh sản</a:t>
              </a:r>
            </a:p>
          </p:txBody>
        </p:sp>
      </p:grpSp>
      <p:sp>
        <p:nvSpPr>
          <p:cNvPr id="17" name="TextBox 17"/>
          <p:cNvSpPr txBox="1"/>
          <p:nvPr/>
        </p:nvSpPr>
        <p:spPr>
          <a:xfrm>
            <a:off x="685622" y="3178473"/>
            <a:ext cx="10817582" cy="1963871"/>
          </a:xfrm>
          <a:prstGeom prst="rect">
            <a:avLst/>
          </a:prstGeom>
        </p:spPr>
        <p:txBody>
          <a:bodyPr lIns="0" tIns="0" rIns="0" bIns="0" rtlCol="0" anchor="t">
            <a:spAutoFit/>
          </a:bodyPr>
          <a:lstStyle/>
          <a:p>
            <a:pPr>
              <a:lnSpc>
                <a:spcPct val="120000"/>
              </a:lnSpc>
              <a:spcBef>
                <a:spcPct val="0"/>
              </a:spcBef>
            </a:pPr>
            <a:r>
              <a:rPr lang="vi-VN" sz="1800" b="1" dirty="0">
                <a:solidFill>
                  <a:srgbClr val="000000"/>
                </a:solidFill>
                <a:latin typeface="Arial" pitchFamily="34" charset="0"/>
              </a:rPr>
              <a:t>– Tháp phát triển: số lượng cá thể thuộc nhóm tuổi trước sinh sản lớn hơn nhiều so với nhóm tuổi sinh sản.</a:t>
            </a:r>
            <a:br>
              <a:rPr lang="vi-VN" sz="1800" b="1" dirty="0">
                <a:solidFill>
                  <a:srgbClr val="000000"/>
                </a:solidFill>
                <a:latin typeface="Arial" pitchFamily="34" charset="0"/>
              </a:rPr>
            </a:br>
            <a:r>
              <a:rPr lang="vi-VN" sz="1800" b="1" dirty="0">
                <a:solidFill>
                  <a:srgbClr val="000000"/>
                </a:solidFill>
                <a:latin typeface="Arial" pitchFamily="34" charset="0"/>
              </a:rPr>
              <a:t>– Tháp ổn định: số lượng cá thể thuộc nhóm tuổi trước sinh sản tương đương so với nhóm tuổi sinh sản.</a:t>
            </a:r>
            <a:br>
              <a:rPr lang="vi-VN" sz="1800" b="1" dirty="0">
                <a:solidFill>
                  <a:srgbClr val="000000"/>
                </a:solidFill>
                <a:latin typeface="Arial" pitchFamily="34" charset="0"/>
              </a:rPr>
            </a:br>
            <a:r>
              <a:rPr lang="vi-VN" sz="1800" b="1" dirty="0">
                <a:solidFill>
                  <a:srgbClr val="000000"/>
                </a:solidFill>
                <a:latin typeface="Arial" pitchFamily="34" charset="0"/>
              </a:rPr>
              <a:t>– Tháp suy thoái: số lượng cá thể thuộc nhóm tuổi trước sinh sản nhỏ hơn so với nhóm tuổi sinh sản.</a:t>
            </a:r>
            <a:endParaRPr lang="en-US" sz="1800" b="1" dirty="0">
              <a:solidFill>
                <a:srgbClr val="000000"/>
              </a:solidFill>
              <a:latin typeface="Arial" pitchFamily="34" charset="0"/>
            </a:endParaRPr>
          </a:p>
        </p:txBody>
      </p:sp>
      <p:sp>
        <p:nvSpPr>
          <p:cNvPr id="18" name="Freeform 18"/>
          <p:cNvSpPr/>
          <p:nvPr/>
        </p:nvSpPr>
        <p:spPr>
          <a:xfrm>
            <a:off x="2890579" y="5116944"/>
            <a:ext cx="6407668" cy="1645760"/>
          </a:xfrm>
          <a:custGeom>
            <a:avLst/>
            <a:gdLst/>
            <a:ahLst/>
            <a:cxnLst/>
            <a:rect l="l" t="t" r="r" b="b"/>
            <a:pathLst>
              <a:path w="14847424" h="3812453">
                <a:moveTo>
                  <a:pt x="0" y="0"/>
                </a:moveTo>
                <a:lnTo>
                  <a:pt x="14847423" y="0"/>
                </a:lnTo>
                <a:lnTo>
                  <a:pt x="14847423" y="3812454"/>
                </a:lnTo>
                <a:lnTo>
                  <a:pt x="0" y="3812454"/>
                </a:lnTo>
                <a:lnTo>
                  <a:pt x="0" y="0"/>
                </a:lnTo>
                <a:close/>
              </a:path>
            </a:pathLst>
          </a:custGeom>
          <a:blipFill>
            <a:blip r:embed="rId4"/>
            <a:stretch>
              <a:fillRect b="-52297"/>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6591169"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4. </a:t>
            </a:r>
            <a:r>
              <a:rPr lang="en-US" sz="2300" b="1" dirty="0" err="1">
                <a:solidFill>
                  <a:srgbClr val="000000"/>
                </a:solidFill>
                <a:latin typeface="Arial" pitchFamily="34" charset="0"/>
              </a:rPr>
              <a:t>N</a:t>
            </a:r>
            <a:r>
              <a:rPr lang="en-US" sz="2300" b="1" dirty="0" err="1" smtClean="0">
                <a:solidFill>
                  <a:srgbClr val="000000"/>
                </a:solidFill>
                <a:latin typeface="Arial" pitchFamily="34" charset="0"/>
              </a:rPr>
              <a:t>hóm</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tuổi</a:t>
            </a:r>
            <a:endParaRPr lang="en-US" sz="2300" b="1" dirty="0">
              <a:solidFill>
                <a:srgbClr val="000000"/>
              </a:solidFill>
              <a:latin typeface="Arial" pitchFamily="34" charset="0"/>
            </a:endParaRPr>
          </a:p>
        </p:txBody>
      </p:sp>
      <p:grpSp>
        <p:nvGrpSpPr>
          <p:cNvPr id="12" name="Group 12"/>
          <p:cNvGrpSpPr/>
          <p:nvPr/>
        </p:nvGrpSpPr>
        <p:grpSpPr>
          <a:xfrm>
            <a:off x="845252" y="1842505"/>
            <a:ext cx="10657952" cy="4795657"/>
            <a:chOff x="0" y="0"/>
            <a:chExt cx="21321456" cy="9591314"/>
          </a:xfrm>
        </p:grpSpPr>
        <p:grpSp>
          <p:nvGrpSpPr>
            <p:cNvPr id="13" name="Group 13"/>
            <p:cNvGrpSpPr/>
            <p:nvPr/>
          </p:nvGrpSpPr>
          <p:grpSpPr>
            <a:xfrm>
              <a:off x="0" y="0"/>
              <a:ext cx="21321456" cy="9591314"/>
              <a:chOff x="0" y="0"/>
              <a:chExt cx="6033993" cy="2714352"/>
            </a:xfrm>
          </p:grpSpPr>
          <p:sp>
            <p:nvSpPr>
              <p:cNvPr id="14" name="Freeform 14"/>
              <p:cNvSpPr/>
              <p:nvPr/>
            </p:nvSpPr>
            <p:spPr>
              <a:xfrm>
                <a:off x="0" y="0"/>
                <a:ext cx="6033993" cy="2714352"/>
              </a:xfrm>
              <a:custGeom>
                <a:avLst/>
                <a:gdLst/>
                <a:ahLst/>
                <a:cxnLst/>
                <a:rect l="l" t="t" r="r" b="b"/>
                <a:pathLst>
                  <a:path w="6033993" h="2714352">
                    <a:moveTo>
                      <a:pt x="5909533" y="59690"/>
                    </a:moveTo>
                    <a:cubicBezTo>
                      <a:pt x="5945093" y="59690"/>
                      <a:pt x="5974303" y="88900"/>
                      <a:pt x="5974303" y="124460"/>
                    </a:cubicBezTo>
                    <a:lnTo>
                      <a:pt x="5974303" y="2589892"/>
                    </a:lnTo>
                    <a:cubicBezTo>
                      <a:pt x="5974303" y="2625452"/>
                      <a:pt x="5945093" y="2654662"/>
                      <a:pt x="5909533" y="2654662"/>
                    </a:cubicBezTo>
                    <a:lnTo>
                      <a:pt x="124460" y="2654662"/>
                    </a:lnTo>
                    <a:cubicBezTo>
                      <a:pt x="88900" y="2654662"/>
                      <a:pt x="59690" y="2625452"/>
                      <a:pt x="59690" y="2589892"/>
                    </a:cubicBezTo>
                    <a:lnTo>
                      <a:pt x="59690" y="124460"/>
                    </a:lnTo>
                    <a:cubicBezTo>
                      <a:pt x="59690" y="88900"/>
                      <a:pt x="88900" y="59690"/>
                      <a:pt x="124460" y="59690"/>
                    </a:cubicBezTo>
                    <a:lnTo>
                      <a:pt x="5909533" y="59690"/>
                    </a:lnTo>
                    <a:moveTo>
                      <a:pt x="5909533" y="0"/>
                    </a:moveTo>
                    <a:lnTo>
                      <a:pt x="124460" y="0"/>
                    </a:lnTo>
                    <a:cubicBezTo>
                      <a:pt x="55880" y="0"/>
                      <a:pt x="0" y="55880"/>
                      <a:pt x="0" y="124460"/>
                    </a:cubicBezTo>
                    <a:lnTo>
                      <a:pt x="0" y="2589892"/>
                    </a:lnTo>
                    <a:cubicBezTo>
                      <a:pt x="0" y="2658472"/>
                      <a:pt x="55880" y="2714352"/>
                      <a:pt x="124460" y="2714352"/>
                    </a:cubicBezTo>
                    <a:lnTo>
                      <a:pt x="5909533" y="2714352"/>
                    </a:lnTo>
                    <a:cubicBezTo>
                      <a:pt x="5978113" y="2714352"/>
                      <a:pt x="6033993" y="2658472"/>
                      <a:pt x="6033993" y="2589892"/>
                    </a:cubicBezTo>
                    <a:lnTo>
                      <a:pt x="6033993" y="124460"/>
                    </a:lnTo>
                    <a:cubicBezTo>
                      <a:pt x="6033993" y="55880"/>
                      <a:pt x="5978113" y="0"/>
                      <a:pt x="5909533" y="0"/>
                    </a:cubicBezTo>
                    <a:close/>
                  </a:path>
                </a:pathLst>
              </a:custGeom>
              <a:solidFill>
                <a:srgbClr val="00BF63"/>
              </a:solidFill>
            </p:spPr>
          </p:sp>
        </p:grpSp>
        <p:sp>
          <p:nvSpPr>
            <p:cNvPr id="15" name="Freeform 15"/>
            <p:cNvSpPr/>
            <p:nvPr/>
          </p:nvSpPr>
          <p:spPr>
            <a:xfrm>
              <a:off x="10660728" y="314674"/>
              <a:ext cx="10214160" cy="8961967"/>
            </a:xfrm>
            <a:custGeom>
              <a:avLst/>
              <a:gdLst/>
              <a:ahLst/>
              <a:cxnLst/>
              <a:rect l="l" t="t" r="r" b="b"/>
              <a:pathLst>
                <a:path w="10214160" h="8961967">
                  <a:moveTo>
                    <a:pt x="0" y="0"/>
                  </a:moveTo>
                  <a:lnTo>
                    <a:pt x="10214160" y="0"/>
                  </a:lnTo>
                  <a:lnTo>
                    <a:pt x="10214160" y="8961966"/>
                  </a:lnTo>
                  <a:lnTo>
                    <a:pt x="0" y="8961966"/>
                  </a:lnTo>
                  <a:lnTo>
                    <a:pt x="0" y="0"/>
                  </a:lnTo>
                  <a:close/>
                </a:path>
              </a:pathLst>
            </a:custGeom>
            <a:blipFill>
              <a:blip r:embed="rId4"/>
              <a:stretch>
                <a:fillRect l="-15846" r="-15846"/>
              </a:stretch>
            </a:blipFill>
          </p:spPr>
        </p:sp>
        <p:sp>
          <p:nvSpPr>
            <p:cNvPr id="16" name="TextBox 16"/>
            <p:cNvSpPr txBox="1"/>
            <p:nvPr/>
          </p:nvSpPr>
          <p:spPr>
            <a:xfrm>
              <a:off x="821250" y="485032"/>
              <a:ext cx="8993942" cy="8494634"/>
            </a:xfrm>
            <a:prstGeom prst="rect">
              <a:avLst/>
            </a:prstGeom>
          </p:spPr>
          <p:txBody>
            <a:bodyPr wrap="square"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Điều</a:t>
              </a:r>
              <a:r>
                <a:rPr lang="en-US" sz="2300" dirty="0">
                  <a:solidFill>
                    <a:srgbClr val="000000"/>
                  </a:solidFill>
                  <a:latin typeface="Arial" pitchFamily="34" charset="0"/>
                </a:rPr>
                <a:t> </a:t>
              </a:r>
              <a:r>
                <a:rPr lang="en-US" sz="2300" dirty="0" err="1">
                  <a:solidFill>
                    <a:srgbClr val="000000"/>
                  </a:solidFill>
                  <a:latin typeface="Arial" pitchFamily="34" charset="0"/>
                </a:rPr>
                <a:t>tra</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chim</a:t>
              </a:r>
              <a:r>
                <a:rPr lang="en-US" sz="2300" dirty="0">
                  <a:solidFill>
                    <a:srgbClr val="000000"/>
                  </a:solidFill>
                  <a:latin typeface="Arial" pitchFamily="34" charset="0"/>
                </a:rPr>
                <a:t> </a:t>
              </a:r>
              <a:r>
                <a:rPr lang="en-US" sz="2300" dirty="0" err="1">
                  <a:solidFill>
                    <a:srgbClr val="000000"/>
                  </a:solidFill>
                  <a:latin typeface="Arial" pitchFamily="34" charset="0"/>
                </a:rPr>
                <a:t>trĩ</a:t>
              </a:r>
              <a:r>
                <a:rPr lang="en-US" sz="2300" dirty="0">
                  <a:solidFill>
                    <a:srgbClr val="000000"/>
                  </a:solidFill>
                  <a:latin typeface="Arial" pitchFamily="34" charset="0"/>
                </a:rPr>
                <a:t> </a:t>
              </a:r>
              <a:r>
                <a:rPr lang="en-US" sz="2300" dirty="0" err="1">
                  <a:solidFill>
                    <a:srgbClr val="000000"/>
                  </a:solidFill>
                  <a:latin typeface="Arial" pitchFamily="34" charset="0"/>
                </a:rPr>
                <a:t>đỏ</a:t>
              </a:r>
              <a:r>
                <a:rPr lang="en-US" sz="2300" dirty="0">
                  <a:solidFill>
                    <a:srgbClr val="000000"/>
                  </a:solidFill>
                  <a:latin typeface="Arial" pitchFamily="34" charset="0"/>
                </a:rPr>
                <a:t> </a:t>
              </a:r>
              <a:r>
                <a:rPr lang="en-US" sz="2300" dirty="0" err="1">
                  <a:solidFill>
                    <a:srgbClr val="000000"/>
                  </a:solidFill>
                  <a:latin typeface="Arial" pitchFamily="34" charset="0"/>
                </a:rPr>
                <a:t>khoang</a:t>
              </a:r>
              <a:r>
                <a:rPr lang="en-US" sz="2300" dirty="0">
                  <a:solidFill>
                    <a:srgbClr val="000000"/>
                  </a:solidFill>
                  <a:latin typeface="Arial" pitchFamily="34" charset="0"/>
                </a:rPr>
                <a:t> </a:t>
              </a:r>
              <a:r>
                <a:rPr lang="en-US" sz="2300" dirty="0" err="1">
                  <a:solidFill>
                    <a:srgbClr val="000000"/>
                  </a:solidFill>
                  <a:latin typeface="Arial" pitchFamily="34" charset="0"/>
                </a:rPr>
                <a:t>cổ</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một</a:t>
              </a:r>
              <a:r>
                <a:rPr lang="en-US" sz="2300" dirty="0">
                  <a:solidFill>
                    <a:srgbClr val="000000"/>
                  </a:solidFill>
                  <a:latin typeface="Arial" pitchFamily="34" charset="0"/>
                </a:rPr>
                <a:t> </a:t>
              </a:r>
              <a:r>
                <a:rPr lang="en-US" sz="2300" dirty="0" err="1">
                  <a:solidFill>
                    <a:srgbClr val="000000"/>
                  </a:solidFill>
                  <a:latin typeface="Arial" pitchFamily="34" charset="0"/>
                </a:rPr>
                <a:t>khu</a:t>
              </a:r>
              <a:r>
                <a:rPr lang="en-US" sz="2300" dirty="0">
                  <a:solidFill>
                    <a:srgbClr val="000000"/>
                  </a:solidFill>
                  <a:latin typeface="Arial" pitchFamily="34" charset="0"/>
                </a:rPr>
                <a:t> </a:t>
              </a:r>
              <a:r>
                <a:rPr lang="en-US" sz="2300" dirty="0" err="1">
                  <a:solidFill>
                    <a:srgbClr val="000000"/>
                  </a:solidFill>
                  <a:latin typeface="Arial" pitchFamily="34" charset="0"/>
                </a:rPr>
                <a:t>vực</a:t>
              </a:r>
              <a:r>
                <a:rPr lang="en-US" sz="2300" dirty="0">
                  <a:solidFill>
                    <a:srgbClr val="000000"/>
                  </a:solidFill>
                  <a:latin typeface="Arial" pitchFamily="34" charset="0"/>
                </a:rPr>
                <a:t> </a:t>
              </a:r>
              <a:r>
                <a:rPr lang="en-US" sz="2300" dirty="0" err="1">
                  <a:solidFill>
                    <a:srgbClr val="000000"/>
                  </a:solidFill>
                  <a:latin typeface="Arial" pitchFamily="34" charset="0"/>
                </a:rPr>
                <a:t>nghiên</a:t>
              </a:r>
              <a:r>
                <a:rPr lang="en-US" sz="2300" dirty="0">
                  <a:solidFill>
                    <a:srgbClr val="000000"/>
                  </a:solidFill>
                  <a:latin typeface="Arial" pitchFamily="34" charset="0"/>
                </a:rPr>
                <a:t> </a:t>
              </a:r>
              <a:r>
                <a:rPr lang="en-US" sz="2300" dirty="0" err="1">
                  <a:solidFill>
                    <a:srgbClr val="000000"/>
                  </a:solidFill>
                  <a:latin typeface="Arial" pitchFamily="34" charset="0"/>
                </a:rPr>
                <a:t>cứu</a:t>
              </a:r>
              <a:r>
                <a:rPr lang="en-US" sz="2300" dirty="0">
                  <a:solidFill>
                    <a:srgbClr val="000000"/>
                  </a:solidFill>
                  <a:latin typeface="Arial" pitchFamily="34" charset="0"/>
                </a:rPr>
                <a:t> </a:t>
              </a:r>
              <a:r>
                <a:rPr lang="en-US" sz="2300" dirty="0" err="1">
                  <a:solidFill>
                    <a:srgbClr val="000000"/>
                  </a:solidFill>
                  <a:latin typeface="Arial" pitchFamily="34" charset="0"/>
                </a:rPr>
                <a:t>thu</a:t>
              </a:r>
              <a:r>
                <a:rPr lang="en-US" sz="2300" dirty="0">
                  <a:solidFill>
                    <a:srgbClr val="000000"/>
                  </a:solidFill>
                  <a:latin typeface="Arial" pitchFamily="34" charset="0"/>
                </a:rPr>
                <a:t> </a:t>
              </a:r>
              <a:r>
                <a:rPr lang="en-US" sz="2300" dirty="0" err="1">
                  <a:solidFill>
                    <a:srgbClr val="000000"/>
                  </a:solidFill>
                  <a:latin typeface="Arial" pitchFamily="34" charset="0"/>
                </a:rPr>
                <a:t>được</a:t>
              </a:r>
              <a:r>
                <a:rPr lang="en-US" sz="2300" dirty="0">
                  <a:solidFill>
                    <a:srgbClr val="000000"/>
                  </a:solidFill>
                  <a:latin typeface="Arial" pitchFamily="34" charset="0"/>
                </a:rPr>
                <a:t>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liệu</a:t>
              </a:r>
              <a:r>
                <a:rPr lang="en-US" sz="2300" dirty="0">
                  <a:solidFill>
                    <a:srgbClr val="000000"/>
                  </a:solidFill>
                  <a:latin typeface="Arial" pitchFamily="34" charset="0"/>
                </a:rPr>
                <a:t> </a:t>
              </a:r>
              <a:r>
                <a:rPr lang="en-US" sz="2300" dirty="0" err="1">
                  <a:solidFill>
                    <a:srgbClr val="000000"/>
                  </a:solidFill>
                  <a:latin typeface="Arial" pitchFamily="34" charset="0"/>
                </a:rPr>
                <a:t>về</a:t>
              </a:r>
              <a:r>
                <a:rPr lang="en-US" sz="2300" dirty="0">
                  <a:solidFill>
                    <a:srgbClr val="000000"/>
                  </a:solidFill>
                  <a:latin typeface="Arial" pitchFamily="34" charset="0"/>
                </a:rPr>
                <a:t>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cá</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chim</a:t>
              </a:r>
              <a:r>
                <a:rPr lang="en-US" sz="2300" dirty="0">
                  <a:solidFill>
                    <a:srgbClr val="000000"/>
                  </a:solidFill>
                  <a:latin typeface="Arial" pitchFamily="34" charset="0"/>
                </a:rPr>
                <a:t> </a:t>
              </a:r>
              <a:r>
                <a:rPr lang="en-US" sz="2300" dirty="0" err="1">
                  <a:solidFill>
                    <a:srgbClr val="000000"/>
                  </a:solidFill>
                  <a:latin typeface="Arial" pitchFamily="34" charset="0"/>
                </a:rPr>
                <a:t>trĩ</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mỗi</a:t>
              </a:r>
              <a:r>
                <a:rPr lang="en-US" sz="2300" dirty="0">
                  <a:solidFill>
                    <a:srgbClr val="000000"/>
                  </a:solidFill>
                  <a:latin typeface="Arial" pitchFamily="34" charset="0"/>
                </a:rPr>
                <a:t> </a:t>
              </a:r>
              <a:r>
                <a:rPr lang="en-US" sz="2300" dirty="0" err="1">
                  <a:solidFill>
                    <a:srgbClr val="000000"/>
                  </a:solidFill>
                  <a:latin typeface="Arial" pitchFamily="34" charset="0"/>
                </a:rPr>
                <a:t>nhóm</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như</a:t>
              </a:r>
              <a:r>
                <a:rPr lang="en-US" sz="2300" dirty="0">
                  <a:solidFill>
                    <a:srgbClr val="000000"/>
                  </a:solidFill>
                  <a:latin typeface="Arial" pitchFamily="34" charset="0"/>
                </a:rPr>
                <a:t> </a:t>
              </a:r>
              <a:r>
                <a:rPr lang="en-US" sz="2300" dirty="0" err="1">
                  <a:solidFill>
                    <a:srgbClr val="000000"/>
                  </a:solidFill>
                  <a:latin typeface="Arial" pitchFamily="34" charset="0"/>
                </a:rPr>
                <a:t>sau</a:t>
              </a:r>
              <a:r>
                <a:rPr lang="en-US" sz="2300" dirty="0">
                  <a:solidFill>
                    <a:srgbClr val="000000"/>
                  </a:solidFill>
                  <a:latin typeface="Arial" pitchFamily="34" charset="0"/>
                </a:rPr>
                <a:t>: </a:t>
              </a:r>
              <a:r>
                <a:rPr lang="en-US" sz="2300" dirty="0" err="1">
                  <a:solidFill>
                    <a:srgbClr val="000000"/>
                  </a:solidFill>
                  <a:latin typeface="Arial" pitchFamily="34" charset="0"/>
                </a:rPr>
                <a:t>nhóm</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trước</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sản</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80 con, </a:t>
              </a:r>
              <a:r>
                <a:rPr lang="en-US" sz="2300" dirty="0" err="1">
                  <a:solidFill>
                    <a:srgbClr val="000000"/>
                  </a:solidFill>
                  <a:latin typeface="Arial" pitchFamily="34" charset="0"/>
                </a:rPr>
                <a:t>nhóm</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đang</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sản</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30 con, </a:t>
              </a:r>
              <a:r>
                <a:rPr lang="en-US" sz="2300" dirty="0" err="1">
                  <a:solidFill>
                    <a:srgbClr val="000000"/>
                  </a:solidFill>
                  <a:latin typeface="Arial" pitchFamily="34" charset="0"/>
                </a:rPr>
                <a:t>nhóm</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sau</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sản</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15 con. </a:t>
              </a:r>
              <a:r>
                <a:rPr lang="en-US" sz="2300" dirty="0" err="1">
                  <a:solidFill>
                    <a:srgbClr val="000000"/>
                  </a:solidFill>
                  <a:latin typeface="Arial" pitchFamily="34" charset="0"/>
                </a:rPr>
                <a:t>Về</a:t>
              </a:r>
              <a:r>
                <a:rPr lang="en-US" sz="2300" dirty="0">
                  <a:solidFill>
                    <a:srgbClr val="000000"/>
                  </a:solidFill>
                  <a:latin typeface="Arial" pitchFamily="34" charset="0"/>
                </a:rPr>
                <a:t> </a:t>
              </a:r>
              <a:r>
                <a:rPr lang="en-US" sz="2300" dirty="0" err="1">
                  <a:solidFill>
                    <a:srgbClr val="000000"/>
                  </a:solidFill>
                  <a:latin typeface="Arial" pitchFamily="34" charset="0"/>
                </a:rPr>
                <a:t>tháp</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chim</a:t>
              </a:r>
              <a:r>
                <a:rPr lang="en-US" sz="2300" dirty="0">
                  <a:solidFill>
                    <a:srgbClr val="000000"/>
                  </a:solidFill>
                  <a:latin typeface="Arial" pitchFamily="34" charset="0"/>
                </a:rPr>
                <a:t> </a:t>
              </a:r>
              <a:r>
                <a:rPr lang="en-US" sz="2300" dirty="0" err="1">
                  <a:solidFill>
                    <a:srgbClr val="000000"/>
                  </a:solidFill>
                  <a:latin typeface="Arial" pitchFamily="34" charset="0"/>
                </a:rPr>
                <a:t>trĩ</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xác</a:t>
              </a:r>
              <a:r>
                <a:rPr lang="en-US" sz="2300" dirty="0">
                  <a:solidFill>
                    <a:srgbClr val="000000"/>
                  </a:solidFill>
                  <a:latin typeface="Arial" pitchFamily="34" charset="0"/>
                </a:rPr>
                <a:t> </a:t>
              </a:r>
              <a:r>
                <a:rPr lang="en-US" sz="2300" dirty="0" err="1">
                  <a:solidFill>
                    <a:srgbClr val="000000"/>
                  </a:solidFill>
                  <a:latin typeface="Arial" pitchFamily="34" charset="0"/>
                </a:rPr>
                <a:t>định</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chim</a:t>
              </a:r>
              <a:r>
                <a:rPr lang="en-US" sz="2300" dirty="0">
                  <a:solidFill>
                    <a:srgbClr val="000000"/>
                  </a:solidFill>
                  <a:latin typeface="Arial" pitchFamily="34" charset="0"/>
                </a:rPr>
                <a:t> </a:t>
              </a:r>
              <a:r>
                <a:rPr lang="en-US" sz="2300" dirty="0" err="1">
                  <a:solidFill>
                    <a:srgbClr val="000000"/>
                  </a:solidFill>
                  <a:latin typeface="Arial" pitchFamily="34" charset="0"/>
                </a:rPr>
                <a:t>trĩ</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tháp</a:t>
              </a:r>
              <a:r>
                <a:rPr lang="en-US" sz="2300" dirty="0">
                  <a:solidFill>
                    <a:srgbClr val="000000"/>
                  </a:solidFill>
                  <a:latin typeface="Arial" pitchFamily="34" charset="0"/>
                </a:rPr>
                <a:t> </a:t>
              </a:r>
              <a:r>
                <a:rPr lang="en-US" sz="2300" dirty="0" err="1">
                  <a:solidFill>
                    <a:srgbClr val="000000"/>
                  </a:solidFill>
                  <a:latin typeface="Arial" pitchFamily="34" charset="0"/>
                </a:rPr>
                <a:t>tuổi</a:t>
              </a:r>
              <a:r>
                <a:rPr lang="en-US" sz="2300" dirty="0">
                  <a:solidFill>
                    <a:srgbClr val="000000"/>
                  </a:solidFill>
                  <a:latin typeface="Arial" pitchFamily="34" charset="0"/>
                </a:rPr>
                <a:t> </a:t>
              </a:r>
              <a:r>
                <a:rPr lang="en-US" sz="2300" dirty="0" err="1">
                  <a:solidFill>
                    <a:srgbClr val="000000"/>
                  </a:solidFill>
                  <a:latin typeface="Arial" pitchFamily="34" charset="0"/>
                </a:rPr>
                <a:t>thuộc</a:t>
              </a:r>
              <a:r>
                <a:rPr lang="en-US" sz="2300" dirty="0">
                  <a:solidFill>
                    <a:srgbClr val="000000"/>
                  </a:solidFill>
                  <a:latin typeface="Arial" pitchFamily="34" charset="0"/>
                </a:rPr>
                <a:t> </a:t>
              </a:r>
              <a:r>
                <a:rPr lang="en-US" sz="2300" dirty="0" err="1">
                  <a:solidFill>
                    <a:srgbClr val="000000"/>
                  </a:solidFill>
                  <a:latin typeface="Arial" pitchFamily="34" charset="0"/>
                </a:rPr>
                <a:t>dạng</a:t>
              </a:r>
              <a:r>
                <a:rPr lang="en-US" sz="2300" dirty="0">
                  <a:solidFill>
                    <a:srgbClr val="000000"/>
                  </a:solidFill>
                  <a:latin typeface="Arial" pitchFamily="34" charset="0"/>
                </a:rPr>
                <a:t> </a:t>
              </a:r>
              <a:r>
                <a:rPr lang="en-US" sz="2300" dirty="0" err="1">
                  <a:solidFill>
                    <a:srgbClr val="000000"/>
                  </a:solidFill>
                  <a:latin typeface="Arial" pitchFamily="34" charset="0"/>
                </a:rPr>
                <a:t>nào</a:t>
              </a:r>
              <a:endParaRPr lang="en-US" sz="2300"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0" name="Group 10"/>
          <p:cNvGrpSpPr/>
          <p:nvPr/>
        </p:nvGrpSpPr>
        <p:grpSpPr>
          <a:xfrm>
            <a:off x="685622" y="1842505"/>
            <a:ext cx="10817582" cy="655347"/>
            <a:chOff x="0" y="0"/>
            <a:chExt cx="21640800" cy="1310694"/>
          </a:xfrm>
        </p:grpSpPr>
        <p:grpSp>
          <p:nvGrpSpPr>
            <p:cNvPr id="11" name="Group 11"/>
            <p:cNvGrpSpPr/>
            <p:nvPr/>
          </p:nvGrpSpPr>
          <p:grpSpPr>
            <a:xfrm>
              <a:off x="0" y="0"/>
              <a:ext cx="21640800" cy="1310694"/>
              <a:chOff x="0" y="0"/>
              <a:chExt cx="4274726" cy="258903"/>
            </a:xfrm>
          </p:grpSpPr>
          <p:sp>
            <p:nvSpPr>
              <p:cNvPr id="12" name="Freeform 12"/>
              <p:cNvSpPr/>
              <p:nvPr/>
            </p:nvSpPr>
            <p:spPr>
              <a:xfrm>
                <a:off x="0" y="0"/>
                <a:ext cx="4274726" cy="258903"/>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4" name="TextBox 14"/>
            <p:cNvSpPr txBox="1"/>
            <p:nvPr/>
          </p:nvSpPr>
          <p:spPr>
            <a:xfrm>
              <a:off x="639355" y="235190"/>
              <a:ext cx="20362091" cy="769058"/>
            </a:xfrm>
            <a:prstGeom prst="rect">
              <a:avLst/>
            </a:prstGeom>
          </p:spPr>
          <p:txBody>
            <a:bodyPr lIns="0" tIns="0" rIns="0" bIns="0" rtlCol="0" anchor="t">
              <a:spAutoFit/>
            </a:bodyPr>
            <a:lstStyle/>
            <a:p>
              <a:pPr algn="ctr">
                <a:lnSpc>
                  <a:spcPts val="3266"/>
                </a:lnSpc>
                <a:spcBef>
                  <a:spcPct val="0"/>
                </a:spcBef>
              </a:pPr>
              <a:r>
                <a:rPr lang="en-US" sz="2300" b="1">
                  <a:solidFill>
                    <a:srgbClr val="000000"/>
                  </a:solidFill>
                  <a:latin typeface="Arial" pitchFamily="34" charset="0"/>
                </a:rPr>
                <a:t>Hãy mô tả đặc điểm của mỗi kiểu phân bố cá thể của quần thể</a:t>
              </a:r>
            </a:p>
          </p:txBody>
        </p:sp>
      </p:grpSp>
      <p:sp>
        <p:nvSpPr>
          <p:cNvPr id="15" name="TextBox 15"/>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6" name="TextBox 16"/>
          <p:cNvSpPr txBox="1"/>
          <p:nvPr/>
        </p:nvSpPr>
        <p:spPr>
          <a:xfrm>
            <a:off x="685622" y="1213110"/>
            <a:ext cx="7459340"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5. </a:t>
            </a:r>
            <a:r>
              <a:rPr lang="en-US" sz="2300" b="1" dirty="0" err="1">
                <a:solidFill>
                  <a:srgbClr val="000000"/>
                </a:solidFill>
                <a:latin typeface="Arial" pitchFamily="34" charset="0"/>
              </a:rPr>
              <a:t>P</a:t>
            </a:r>
            <a:r>
              <a:rPr lang="en-US" sz="2300" b="1" dirty="0" err="1" smtClean="0">
                <a:solidFill>
                  <a:srgbClr val="000000"/>
                </a:solidFill>
                <a:latin typeface="Arial" pitchFamily="34" charset="0"/>
              </a:rPr>
              <a:t>hân</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bố</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endParaRPr lang="en-US" sz="2300" b="1" dirty="0">
              <a:solidFill>
                <a:srgbClr val="000000"/>
              </a:solidFill>
              <a:latin typeface="Arial" pitchFamily="34" charset="0"/>
            </a:endParaRPr>
          </a:p>
        </p:txBody>
      </p:sp>
      <p:grpSp>
        <p:nvGrpSpPr>
          <p:cNvPr id="17" name="Group 17"/>
          <p:cNvGrpSpPr/>
          <p:nvPr/>
        </p:nvGrpSpPr>
        <p:grpSpPr>
          <a:xfrm>
            <a:off x="685622" y="2667000"/>
            <a:ext cx="10817582" cy="3791837"/>
            <a:chOff x="0" y="0"/>
            <a:chExt cx="21640800" cy="7693370"/>
          </a:xfrm>
        </p:grpSpPr>
        <p:sp>
          <p:nvSpPr>
            <p:cNvPr id="18" name="Freeform 18"/>
            <p:cNvSpPr/>
            <p:nvPr/>
          </p:nvSpPr>
          <p:spPr>
            <a:xfrm>
              <a:off x="0" y="0"/>
              <a:ext cx="21640800" cy="6806759"/>
            </a:xfrm>
            <a:custGeom>
              <a:avLst/>
              <a:gdLst/>
              <a:ahLst/>
              <a:cxnLst/>
              <a:rect l="l" t="t" r="r" b="b"/>
              <a:pathLst>
                <a:path w="21640800" h="6806759">
                  <a:moveTo>
                    <a:pt x="0" y="0"/>
                  </a:moveTo>
                  <a:lnTo>
                    <a:pt x="21640800" y="0"/>
                  </a:lnTo>
                  <a:lnTo>
                    <a:pt x="21640800" y="6806759"/>
                  </a:lnTo>
                  <a:lnTo>
                    <a:pt x="0" y="6806759"/>
                  </a:lnTo>
                  <a:lnTo>
                    <a:pt x="0" y="0"/>
                  </a:lnTo>
                  <a:close/>
                </a:path>
              </a:pathLst>
            </a:custGeom>
            <a:blipFill>
              <a:blip r:embed="rId4"/>
              <a:stretch>
                <a:fillRect/>
              </a:stretch>
            </a:blipFill>
          </p:spPr>
        </p:sp>
        <p:sp>
          <p:nvSpPr>
            <p:cNvPr id="19" name="TextBox 19"/>
            <p:cNvSpPr txBox="1"/>
            <p:nvPr/>
          </p:nvSpPr>
          <p:spPr>
            <a:xfrm>
              <a:off x="307930" y="6968684"/>
              <a:ext cx="6055241" cy="724686"/>
            </a:xfrm>
            <a:prstGeom prst="rect">
              <a:avLst/>
            </a:prstGeom>
          </p:spPr>
          <p:txBody>
            <a:bodyPr lIns="0" tIns="0" rIns="0" bIns="0" rtlCol="0" anchor="t">
              <a:spAutoFit/>
            </a:bodyPr>
            <a:lstStyle/>
            <a:p>
              <a:pPr algn="ctr">
                <a:lnSpc>
                  <a:spcPts val="3107"/>
                </a:lnSpc>
              </a:pPr>
              <a:r>
                <a:rPr lang="en-US" sz="2200" b="1" i="1">
                  <a:solidFill>
                    <a:srgbClr val="000000"/>
                  </a:solidFill>
                  <a:latin typeface="Arial" pitchFamily="34" charset="0"/>
                </a:rPr>
                <a:t>a) Theo nhóm</a:t>
              </a:r>
            </a:p>
          </p:txBody>
        </p:sp>
        <p:sp>
          <p:nvSpPr>
            <p:cNvPr id="20" name="TextBox 20"/>
            <p:cNvSpPr txBox="1"/>
            <p:nvPr/>
          </p:nvSpPr>
          <p:spPr>
            <a:xfrm>
              <a:off x="7792780" y="6717046"/>
              <a:ext cx="6055241" cy="724686"/>
            </a:xfrm>
            <a:prstGeom prst="rect">
              <a:avLst/>
            </a:prstGeom>
          </p:spPr>
          <p:txBody>
            <a:bodyPr lIns="0" tIns="0" rIns="0" bIns="0" rtlCol="0" anchor="t">
              <a:spAutoFit/>
            </a:bodyPr>
            <a:lstStyle/>
            <a:p>
              <a:pPr algn="ctr">
                <a:lnSpc>
                  <a:spcPts val="3107"/>
                </a:lnSpc>
              </a:pPr>
              <a:r>
                <a:rPr lang="en-US" sz="2200" b="1" i="1">
                  <a:solidFill>
                    <a:srgbClr val="000000"/>
                  </a:solidFill>
                  <a:latin typeface="Arial" pitchFamily="34" charset="0"/>
                </a:rPr>
                <a:t>b) Đồng đều</a:t>
              </a:r>
            </a:p>
          </p:txBody>
        </p:sp>
        <p:sp>
          <p:nvSpPr>
            <p:cNvPr id="21" name="TextBox 21"/>
            <p:cNvSpPr txBox="1"/>
            <p:nvPr/>
          </p:nvSpPr>
          <p:spPr>
            <a:xfrm>
              <a:off x="15283120" y="6740084"/>
              <a:ext cx="6055241" cy="724686"/>
            </a:xfrm>
            <a:prstGeom prst="rect">
              <a:avLst/>
            </a:prstGeom>
          </p:spPr>
          <p:txBody>
            <a:bodyPr lIns="0" tIns="0" rIns="0" bIns="0" rtlCol="0" anchor="t">
              <a:spAutoFit/>
            </a:bodyPr>
            <a:lstStyle/>
            <a:p>
              <a:pPr algn="ctr">
                <a:lnSpc>
                  <a:spcPts val="3107"/>
                </a:lnSpc>
              </a:pPr>
              <a:r>
                <a:rPr lang="en-US" sz="2200" b="1" i="1">
                  <a:solidFill>
                    <a:srgbClr val="000000"/>
                  </a:solidFill>
                  <a:latin typeface="Arial" pitchFamily="34" charset="0"/>
                </a:rPr>
                <a:t>c) Ngẫu nhiên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0097B2">
                    <a:alpha val="100000"/>
                  </a:srgbClr>
                </a:gs>
                <a:gs pos="100000">
                  <a:srgbClr val="7ED957">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1384632" y="1140400"/>
            <a:ext cx="14652035" cy="587805"/>
            <a:chOff x="0" y="0"/>
            <a:chExt cx="5789966" cy="232219"/>
          </a:xfrm>
        </p:grpSpPr>
        <p:sp>
          <p:nvSpPr>
            <p:cNvPr id="6" name="Freeform 6"/>
            <p:cNvSpPr/>
            <p:nvPr/>
          </p:nvSpPr>
          <p:spPr>
            <a:xfrm>
              <a:off x="0" y="0"/>
              <a:ext cx="5789966" cy="232219"/>
            </a:xfrm>
            <a:custGeom>
              <a:avLst/>
              <a:gdLst/>
              <a:ahLst/>
              <a:cxnLst/>
              <a:rect l="l" t="t" r="r" b="b"/>
              <a:pathLst>
                <a:path w="5789966" h="232219">
                  <a:moveTo>
                    <a:pt x="0" y="0"/>
                  </a:moveTo>
                  <a:lnTo>
                    <a:pt x="5789966" y="0"/>
                  </a:lnTo>
                  <a:lnTo>
                    <a:pt x="5789966" y="232219"/>
                  </a:lnTo>
                  <a:lnTo>
                    <a:pt x="0" y="232219"/>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sp>
        <p:nvSpPr>
          <p:cNvPr id="8" name="Freeform 8"/>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9" name="Freeform 9"/>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sp>
        <p:nvSpPr>
          <p:cNvPr id="10" name="TextBox 10"/>
          <p:cNvSpPr txBox="1"/>
          <p:nvPr/>
        </p:nvSpPr>
        <p:spPr>
          <a:xfrm>
            <a:off x="685622" y="287867"/>
            <a:ext cx="7765505" cy="384529"/>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II. CÁC ĐẶC TRƯNG CƠ BẢN CỦA QUẦN THỂ</a:t>
            </a:r>
          </a:p>
        </p:txBody>
      </p:sp>
      <p:sp>
        <p:nvSpPr>
          <p:cNvPr id="11" name="TextBox 11"/>
          <p:cNvSpPr txBox="1"/>
          <p:nvPr/>
        </p:nvSpPr>
        <p:spPr>
          <a:xfrm>
            <a:off x="685622" y="1213110"/>
            <a:ext cx="7459340"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5. </a:t>
            </a:r>
            <a:r>
              <a:rPr lang="en-US" sz="2300" b="1" dirty="0" err="1" smtClean="0">
                <a:solidFill>
                  <a:srgbClr val="000000"/>
                </a:solidFill>
                <a:latin typeface="Arial" pitchFamily="34" charset="0"/>
              </a:rPr>
              <a:t>Phân</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bố</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endParaRPr lang="en-US" sz="2300" b="1" dirty="0">
              <a:solidFill>
                <a:srgbClr val="000000"/>
              </a:solidFill>
              <a:latin typeface="Arial" pitchFamily="34" charset="0"/>
            </a:endParaRPr>
          </a:p>
        </p:txBody>
      </p:sp>
      <p:sp>
        <p:nvSpPr>
          <p:cNvPr id="12" name="TextBox 12"/>
          <p:cNvSpPr txBox="1"/>
          <p:nvPr/>
        </p:nvSpPr>
        <p:spPr>
          <a:xfrm>
            <a:off x="685622" y="1798055"/>
            <a:ext cx="10817582" cy="807722"/>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Sự</a:t>
            </a:r>
            <a:r>
              <a:rPr lang="en-US" sz="2300" b="1" dirty="0">
                <a:solidFill>
                  <a:srgbClr val="000000"/>
                </a:solidFill>
                <a:latin typeface="Arial" pitchFamily="34" charset="0"/>
              </a:rPr>
              <a:t> </a:t>
            </a:r>
            <a:r>
              <a:rPr lang="en-US" sz="2300" b="1" dirty="0" err="1">
                <a:solidFill>
                  <a:srgbClr val="000000"/>
                </a:solidFill>
                <a:latin typeface="Arial" pitchFamily="34" charset="0"/>
              </a:rPr>
              <a:t>phân</a:t>
            </a:r>
            <a:r>
              <a:rPr lang="en-US" sz="2300" b="1" dirty="0">
                <a:solidFill>
                  <a:srgbClr val="000000"/>
                </a:solidFill>
                <a:latin typeface="Arial" pitchFamily="34" charset="0"/>
              </a:rPr>
              <a:t> </a:t>
            </a:r>
            <a:r>
              <a:rPr lang="en-US" sz="2300" b="1" dirty="0" err="1">
                <a:solidFill>
                  <a:srgbClr val="000000"/>
                </a:solidFill>
                <a:latin typeface="Arial" pitchFamily="34" charset="0"/>
              </a:rPr>
              <a:t>bố</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của</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ảnh</a:t>
            </a:r>
            <a:r>
              <a:rPr lang="en-US" sz="2300" b="1" dirty="0">
                <a:solidFill>
                  <a:srgbClr val="000000"/>
                </a:solidFill>
                <a:latin typeface="Arial" pitchFamily="34" charset="0"/>
              </a:rPr>
              <a:t> </a:t>
            </a:r>
            <a:r>
              <a:rPr lang="en-US" sz="2300" b="1" dirty="0" err="1">
                <a:solidFill>
                  <a:srgbClr val="000000"/>
                </a:solidFill>
                <a:latin typeface="Arial" pitchFamily="34" charset="0"/>
              </a:rPr>
              <a:t>hưởng</a:t>
            </a:r>
            <a:r>
              <a:rPr lang="en-US" sz="2300" b="1" dirty="0">
                <a:solidFill>
                  <a:srgbClr val="000000"/>
                </a:solidFill>
                <a:latin typeface="Arial" pitchFamily="34" charset="0"/>
              </a:rPr>
              <a:t> </a:t>
            </a:r>
            <a:r>
              <a:rPr lang="en-US" sz="2300" b="1" dirty="0" err="1">
                <a:solidFill>
                  <a:srgbClr val="000000"/>
                </a:solidFill>
                <a:latin typeface="Arial" pitchFamily="34" charset="0"/>
              </a:rPr>
              <a:t>tới</a:t>
            </a:r>
            <a:r>
              <a:rPr lang="en-US" sz="2300" b="1" dirty="0">
                <a:solidFill>
                  <a:srgbClr val="000000"/>
                </a:solidFill>
                <a:latin typeface="Arial" pitchFamily="34" charset="0"/>
              </a:rPr>
              <a:t> </a:t>
            </a:r>
            <a:r>
              <a:rPr lang="en-US" sz="2300" b="1" dirty="0" err="1">
                <a:solidFill>
                  <a:srgbClr val="000000"/>
                </a:solidFill>
                <a:latin typeface="Arial" pitchFamily="34" charset="0"/>
              </a:rPr>
              <a:t>khả</a:t>
            </a:r>
            <a:r>
              <a:rPr lang="en-US" sz="2300" b="1" dirty="0">
                <a:solidFill>
                  <a:srgbClr val="000000"/>
                </a:solidFill>
                <a:latin typeface="Arial" pitchFamily="34" charset="0"/>
              </a:rPr>
              <a:t> </a:t>
            </a:r>
            <a:r>
              <a:rPr lang="en-US" sz="2300" b="1" dirty="0" err="1">
                <a:solidFill>
                  <a:srgbClr val="000000"/>
                </a:solidFill>
                <a:latin typeface="Arial" pitchFamily="34" charset="0"/>
              </a:rPr>
              <a:t>năng</a:t>
            </a:r>
            <a:r>
              <a:rPr lang="en-US" sz="2300" b="1" dirty="0">
                <a:solidFill>
                  <a:srgbClr val="000000"/>
                </a:solidFill>
                <a:latin typeface="Arial" pitchFamily="34" charset="0"/>
              </a:rPr>
              <a:t> </a:t>
            </a:r>
            <a:r>
              <a:rPr lang="en-US" sz="2300" b="1" dirty="0" err="1">
                <a:solidFill>
                  <a:srgbClr val="000000"/>
                </a:solidFill>
                <a:latin typeface="Arial" pitchFamily="34" charset="0"/>
              </a:rPr>
              <a:t>khai</a:t>
            </a:r>
            <a:r>
              <a:rPr lang="en-US" sz="2300" b="1" dirty="0">
                <a:solidFill>
                  <a:srgbClr val="000000"/>
                </a:solidFill>
                <a:latin typeface="Arial" pitchFamily="34" charset="0"/>
              </a:rPr>
              <a:t> </a:t>
            </a:r>
            <a:r>
              <a:rPr lang="en-US" sz="2300" b="1" dirty="0" err="1">
                <a:solidFill>
                  <a:srgbClr val="000000"/>
                </a:solidFill>
                <a:latin typeface="Arial" pitchFamily="34" charset="0"/>
              </a:rPr>
              <a:t>thác</a:t>
            </a:r>
            <a:r>
              <a:rPr lang="en-US" sz="2300" b="1" dirty="0">
                <a:solidFill>
                  <a:srgbClr val="000000"/>
                </a:solidFill>
                <a:latin typeface="Arial" pitchFamily="34" charset="0"/>
              </a:rPr>
              <a:t> </a:t>
            </a:r>
            <a:r>
              <a:rPr lang="en-US" sz="2300" b="1" dirty="0" err="1">
                <a:solidFill>
                  <a:srgbClr val="000000"/>
                </a:solidFill>
                <a:latin typeface="Arial" pitchFamily="34" charset="0"/>
              </a:rPr>
              <a:t>nguồn</a:t>
            </a:r>
            <a:r>
              <a:rPr lang="en-US" sz="2300" b="1" dirty="0">
                <a:solidFill>
                  <a:srgbClr val="000000"/>
                </a:solidFill>
                <a:latin typeface="Arial" pitchFamily="34" charset="0"/>
              </a:rPr>
              <a:t> </a:t>
            </a:r>
            <a:r>
              <a:rPr lang="en-US" sz="2300" b="1" dirty="0" err="1">
                <a:solidFill>
                  <a:srgbClr val="000000"/>
                </a:solidFill>
                <a:latin typeface="Arial" pitchFamily="34" charset="0"/>
              </a:rPr>
              <a:t>sống</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khu</a:t>
            </a:r>
            <a:r>
              <a:rPr lang="en-US" sz="2300" b="1" dirty="0">
                <a:solidFill>
                  <a:srgbClr val="000000"/>
                </a:solidFill>
                <a:latin typeface="Arial" pitchFamily="34" charset="0"/>
              </a:rPr>
              <a:t> </a:t>
            </a:r>
            <a:r>
              <a:rPr lang="en-US" sz="2300" b="1" dirty="0" err="1">
                <a:solidFill>
                  <a:srgbClr val="000000"/>
                </a:solidFill>
                <a:latin typeface="Arial" pitchFamily="34" charset="0"/>
              </a:rPr>
              <a:t>vực</a:t>
            </a:r>
            <a:r>
              <a:rPr lang="en-US" sz="2300" b="1" dirty="0">
                <a:solidFill>
                  <a:srgbClr val="000000"/>
                </a:solidFill>
                <a:latin typeface="Arial" pitchFamily="34" charset="0"/>
              </a:rPr>
              <a:t> </a:t>
            </a:r>
            <a:r>
              <a:rPr lang="en-US" sz="2300" b="1" dirty="0" err="1">
                <a:solidFill>
                  <a:srgbClr val="000000"/>
                </a:solidFill>
                <a:latin typeface="Arial" pitchFamily="34" charset="0"/>
              </a:rPr>
              <a:t>phân</a:t>
            </a:r>
            <a:r>
              <a:rPr lang="en-US" sz="2300" b="1" dirty="0">
                <a:solidFill>
                  <a:srgbClr val="000000"/>
                </a:solidFill>
                <a:latin typeface="Arial" pitchFamily="34" charset="0"/>
              </a:rPr>
              <a:t> </a:t>
            </a:r>
            <a:r>
              <a:rPr lang="en-US" sz="2300" b="1" dirty="0" err="1">
                <a:solidFill>
                  <a:srgbClr val="000000"/>
                </a:solidFill>
                <a:latin typeface="Arial" pitchFamily="34" charset="0"/>
              </a:rPr>
              <a:t>bố</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ba</a:t>
            </a:r>
            <a:r>
              <a:rPr lang="en-US" sz="2300" b="1" dirty="0">
                <a:solidFill>
                  <a:srgbClr val="000000"/>
                </a:solidFill>
                <a:latin typeface="Arial" pitchFamily="34" charset="0"/>
              </a:rPr>
              <a:t> </a:t>
            </a:r>
            <a:r>
              <a:rPr lang="en-US" sz="2300" b="1" dirty="0" err="1">
                <a:solidFill>
                  <a:srgbClr val="000000"/>
                </a:solidFill>
                <a:latin typeface="Arial" pitchFamily="34" charset="0"/>
              </a:rPr>
              <a:t>kiểu</a:t>
            </a:r>
            <a:r>
              <a:rPr lang="en-US" sz="2300" b="1" dirty="0">
                <a:solidFill>
                  <a:srgbClr val="000000"/>
                </a:solidFill>
                <a:latin typeface="Arial" pitchFamily="34" charset="0"/>
              </a:rPr>
              <a:t> </a:t>
            </a:r>
            <a:r>
              <a:rPr lang="en-US" sz="2300" b="1" dirty="0" err="1">
                <a:solidFill>
                  <a:srgbClr val="000000"/>
                </a:solidFill>
                <a:latin typeface="Arial" pitchFamily="34" charset="0"/>
              </a:rPr>
              <a:t>phân</a:t>
            </a:r>
            <a:r>
              <a:rPr lang="en-US" sz="2300" b="1" dirty="0">
                <a:solidFill>
                  <a:srgbClr val="000000"/>
                </a:solidFill>
                <a:latin typeface="Arial" pitchFamily="34" charset="0"/>
              </a:rPr>
              <a:t> </a:t>
            </a:r>
            <a:r>
              <a:rPr lang="en-US" sz="2300" b="1" dirty="0" err="1">
                <a:solidFill>
                  <a:srgbClr val="000000"/>
                </a:solidFill>
                <a:latin typeface="Arial" pitchFamily="34" charset="0"/>
              </a:rPr>
              <a:t>bố</a:t>
            </a:r>
            <a:r>
              <a:rPr lang="en-US" sz="2300" b="1" dirty="0">
                <a:solidFill>
                  <a:srgbClr val="000000"/>
                </a:solidFill>
                <a:latin typeface="Arial" pitchFamily="34" charset="0"/>
              </a:rPr>
              <a:t> </a:t>
            </a:r>
            <a:r>
              <a:rPr lang="en-US" sz="2300" b="1" dirty="0" err="1">
                <a:solidFill>
                  <a:srgbClr val="000000"/>
                </a:solidFill>
                <a:latin typeface="Arial" pitchFamily="34" charset="0"/>
              </a:rPr>
              <a:t>cá</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a:t>
            </a:r>
          </a:p>
        </p:txBody>
      </p:sp>
      <p:grpSp>
        <p:nvGrpSpPr>
          <p:cNvPr id="13" name="Group 13"/>
          <p:cNvGrpSpPr/>
          <p:nvPr/>
        </p:nvGrpSpPr>
        <p:grpSpPr>
          <a:xfrm>
            <a:off x="685622" y="2723036"/>
            <a:ext cx="10817582" cy="892444"/>
            <a:chOff x="1" y="-1"/>
            <a:chExt cx="21640799" cy="1784887"/>
          </a:xfrm>
        </p:grpSpPr>
        <p:grpSp>
          <p:nvGrpSpPr>
            <p:cNvPr id="14" name="Group 14"/>
            <p:cNvGrpSpPr/>
            <p:nvPr/>
          </p:nvGrpSpPr>
          <p:grpSpPr>
            <a:xfrm rot="5400000">
              <a:off x="-111555" y="111555"/>
              <a:ext cx="1784887" cy="1561776"/>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0097B2">
                      <a:alpha val="100000"/>
                    </a:srgbClr>
                  </a:gs>
                  <a:gs pos="100000">
                    <a:srgbClr val="7ED957">
                      <a:alpha val="100000"/>
                    </a:srgbClr>
                  </a:gs>
                </a:gsLst>
                <a:lin ang="0"/>
              </a:gradFill>
            </p:spPr>
          </p:sp>
          <p:sp>
            <p:nvSpPr>
              <p:cNvPr id="16" name="TextBox 16"/>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7" name="TextBox 17"/>
            <p:cNvSpPr txBox="1"/>
            <p:nvPr/>
          </p:nvSpPr>
          <p:spPr>
            <a:xfrm>
              <a:off x="1832336" y="59537"/>
              <a:ext cx="19808464" cy="1615443"/>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Kiểu</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theo</a:t>
              </a:r>
              <a:r>
                <a:rPr lang="en-US" sz="2300" dirty="0">
                  <a:solidFill>
                    <a:srgbClr val="000000"/>
                  </a:solidFill>
                  <a:latin typeface="Arial" pitchFamily="34" charset="0"/>
                </a:rPr>
                <a:t> </a:t>
              </a:r>
              <a:r>
                <a:rPr lang="en-US" sz="2300" dirty="0" err="1">
                  <a:solidFill>
                    <a:srgbClr val="000000"/>
                  </a:solidFill>
                  <a:latin typeface="Arial" pitchFamily="34" charset="0"/>
                </a:rPr>
                <a:t>nhóm</a:t>
              </a:r>
              <a:r>
                <a:rPr lang="en-US" sz="2300" dirty="0">
                  <a:solidFill>
                    <a:srgbClr val="000000"/>
                  </a:solidFill>
                  <a:latin typeface="Arial" pitchFamily="34" charset="0"/>
                </a:rPr>
                <a:t>: </a:t>
              </a:r>
              <a:r>
                <a:rPr lang="en-US" sz="2300" dirty="0" err="1">
                  <a:solidFill>
                    <a:srgbClr val="000000"/>
                  </a:solidFill>
                  <a:latin typeface="Arial" pitchFamily="34" charset="0"/>
                </a:rPr>
                <a:t>thường</a:t>
              </a:r>
              <a:r>
                <a:rPr lang="en-US" sz="2300" dirty="0">
                  <a:solidFill>
                    <a:srgbClr val="000000"/>
                  </a:solidFill>
                  <a:latin typeface="Arial" pitchFamily="34" charset="0"/>
                </a:rPr>
                <a:t> </a:t>
              </a:r>
              <a:r>
                <a:rPr lang="en-US" sz="2300" dirty="0" err="1">
                  <a:solidFill>
                    <a:srgbClr val="000000"/>
                  </a:solidFill>
                  <a:latin typeface="Arial" pitchFamily="34" charset="0"/>
                </a:rPr>
                <a:t>xuất</a:t>
              </a:r>
              <a:r>
                <a:rPr lang="en-US" sz="2300" dirty="0">
                  <a:solidFill>
                    <a:srgbClr val="000000"/>
                  </a:solidFill>
                  <a:latin typeface="Arial" pitchFamily="34" charset="0"/>
                </a:rPr>
                <a:t> </a:t>
              </a:r>
              <a:r>
                <a:rPr lang="en-US" sz="2300" dirty="0" err="1">
                  <a:solidFill>
                    <a:srgbClr val="000000"/>
                  </a:solidFill>
                  <a:latin typeface="Arial" pitchFamily="34" charset="0"/>
                </a:rPr>
                <a:t>hiện</a:t>
              </a:r>
              <a:r>
                <a:rPr lang="en-US" sz="2300" dirty="0">
                  <a:solidFill>
                    <a:srgbClr val="000000"/>
                  </a:solidFill>
                  <a:latin typeface="Arial" pitchFamily="34" charset="0"/>
                </a:rPr>
                <a:t> </a:t>
              </a:r>
              <a:r>
                <a:rPr lang="en-US" sz="2300" dirty="0" err="1">
                  <a:solidFill>
                    <a:srgbClr val="000000"/>
                  </a:solidFill>
                  <a:latin typeface="Arial" pitchFamily="34" charset="0"/>
                </a:rPr>
                <a:t>khi</a:t>
              </a:r>
              <a:r>
                <a:rPr lang="en-US" sz="2300" dirty="0">
                  <a:solidFill>
                    <a:srgbClr val="000000"/>
                  </a:solidFill>
                  <a:latin typeface="Arial" pitchFamily="34" charset="0"/>
                </a:rPr>
                <a:t> </a:t>
              </a:r>
              <a:r>
                <a:rPr lang="en-US" sz="2300" dirty="0" err="1">
                  <a:solidFill>
                    <a:srgbClr val="000000"/>
                  </a:solidFill>
                  <a:latin typeface="Arial" pitchFamily="34" charset="0"/>
                </a:rPr>
                <a:t>điều</a:t>
              </a:r>
              <a:r>
                <a:rPr lang="en-US" sz="2300" dirty="0">
                  <a:solidFill>
                    <a:srgbClr val="000000"/>
                  </a:solidFill>
                  <a:latin typeface="Arial" pitchFamily="34" charset="0"/>
                </a:rPr>
                <a:t> </a:t>
              </a:r>
              <a:r>
                <a:rPr lang="en-US" sz="2300" dirty="0" err="1">
                  <a:solidFill>
                    <a:srgbClr val="000000"/>
                  </a:solidFill>
                  <a:latin typeface="Arial" pitchFamily="34" charset="0"/>
                </a:rPr>
                <a:t>kiện</a:t>
              </a:r>
              <a:r>
                <a:rPr lang="en-US" sz="2300" dirty="0">
                  <a:solidFill>
                    <a:srgbClr val="000000"/>
                  </a:solidFill>
                  <a:latin typeface="Arial" pitchFamily="34" charset="0"/>
                </a:rPr>
                <a:t> </a:t>
              </a:r>
              <a:r>
                <a:rPr lang="en-US" sz="2300" dirty="0" err="1">
                  <a:solidFill>
                    <a:srgbClr val="000000"/>
                  </a:solidFill>
                  <a:latin typeface="Arial" pitchFamily="34" charset="0"/>
                </a:rPr>
                <a:t>sống</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không</a:t>
              </a:r>
              <a:r>
                <a:rPr lang="en-US" sz="2300" dirty="0">
                  <a:solidFill>
                    <a:srgbClr val="000000"/>
                  </a:solidFill>
                  <a:latin typeface="Arial" pitchFamily="34" charset="0"/>
                </a:rPr>
                <a:t> </a:t>
              </a:r>
              <a:r>
                <a:rPr lang="en-US" sz="2300" dirty="0" err="1">
                  <a:solidFill>
                    <a:srgbClr val="000000"/>
                  </a:solidFill>
                  <a:latin typeface="Arial" pitchFamily="34" charset="0"/>
                </a:rPr>
                <a:t>đồng</a:t>
              </a:r>
              <a:r>
                <a:rPr lang="en-US" sz="2300" dirty="0">
                  <a:solidFill>
                    <a:srgbClr val="000000"/>
                  </a:solidFill>
                  <a:latin typeface="Arial" pitchFamily="34" charset="0"/>
                </a:rPr>
                <a:t> </a:t>
              </a:r>
              <a:r>
                <a:rPr lang="en-US" sz="2300" dirty="0" err="1">
                  <a:solidFill>
                    <a:srgbClr val="000000"/>
                  </a:solidFill>
                  <a:latin typeface="Arial" pitchFamily="34" charset="0"/>
                </a:rPr>
                <a:t>đều</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p>
          </p:txBody>
        </p:sp>
      </p:grpSp>
      <p:grpSp>
        <p:nvGrpSpPr>
          <p:cNvPr id="18" name="Group 18"/>
          <p:cNvGrpSpPr/>
          <p:nvPr/>
        </p:nvGrpSpPr>
        <p:grpSpPr>
          <a:xfrm>
            <a:off x="685622" y="3729781"/>
            <a:ext cx="10817582" cy="1299347"/>
            <a:chOff x="1" y="-1"/>
            <a:chExt cx="21640799" cy="2598692"/>
          </a:xfrm>
        </p:grpSpPr>
        <p:grpSp>
          <p:nvGrpSpPr>
            <p:cNvPr id="19" name="Group 19"/>
            <p:cNvGrpSpPr/>
            <p:nvPr/>
          </p:nvGrpSpPr>
          <p:grpSpPr>
            <a:xfrm rot="5400000">
              <a:off x="-111555" y="111555"/>
              <a:ext cx="1784887" cy="1561776"/>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0097B2">
                      <a:alpha val="100000"/>
                    </a:srgbClr>
                  </a:gs>
                  <a:gs pos="100000">
                    <a:srgbClr val="7ED957">
                      <a:alpha val="100000"/>
                    </a:srgbClr>
                  </a:gs>
                </a:gsLst>
                <a:lin ang="0"/>
              </a:gradFill>
            </p:spPr>
          </p:sp>
          <p:sp>
            <p:nvSpPr>
              <p:cNvPr id="21" name="TextBox 21"/>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2" name="TextBox 22"/>
            <p:cNvSpPr txBox="1"/>
            <p:nvPr/>
          </p:nvSpPr>
          <p:spPr>
            <a:xfrm>
              <a:off x="1832337" y="59536"/>
              <a:ext cx="19808463" cy="2539155"/>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Kiểu</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đồng</a:t>
              </a:r>
              <a:r>
                <a:rPr lang="en-US" sz="2300" dirty="0">
                  <a:solidFill>
                    <a:srgbClr val="000000"/>
                  </a:solidFill>
                  <a:latin typeface="Arial" pitchFamily="34" charset="0"/>
                </a:rPr>
                <a:t> </a:t>
              </a:r>
              <a:r>
                <a:rPr lang="en-US" sz="2300" dirty="0" err="1">
                  <a:solidFill>
                    <a:srgbClr val="000000"/>
                  </a:solidFill>
                  <a:latin typeface="Arial" pitchFamily="34" charset="0"/>
                </a:rPr>
                <a:t>đều</a:t>
              </a:r>
              <a:r>
                <a:rPr lang="en-US" sz="2300" dirty="0">
                  <a:solidFill>
                    <a:srgbClr val="000000"/>
                  </a:solidFill>
                  <a:latin typeface="Arial" pitchFamily="34" charset="0"/>
                </a:rPr>
                <a:t>: </a:t>
              </a:r>
              <a:r>
                <a:rPr lang="en-US" sz="2300" dirty="0" err="1">
                  <a:solidFill>
                    <a:srgbClr val="000000"/>
                  </a:solidFill>
                  <a:latin typeface="Arial" pitchFamily="34" charset="0"/>
                </a:rPr>
                <a:t>thường</a:t>
              </a:r>
              <a:r>
                <a:rPr lang="en-US" sz="2300" dirty="0">
                  <a:solidFill>
                    <a:srgbClr val="000000"/>
                  </a:solidFill>
                  <a:latin typeface="Arial" pitchFamily="34" charset="0"/>
                </a:rPr>
                <a:t> </a:t>
              </a:r>
              <a:r>
                <a:rPr lang="en-US" sz="2300" dirty="0" err="1">
                  <a:solidFill>
                    <a:srgbClr val="000000"/>
                  </a:solidFill>
                  <a:latin typeface="Arial" pitchFamily="34" charset="0"/>
                </a:rPr>
                <a:t>xuất</a:t>
              </a:r>
              <a:r>
                <a:rPr lang="en-US" sz="2300" dirty="0">
                  <a:solidFill>
                    <a:srgbClr val="000000"/>
                  </a:solidFill>
                  <a:latin typeface="Arial" pitchFamily="34" charset="0"/>
                </a:rPr>
                <a:t> </a:t>
              </a:r>
              <a:r>
                <a:rPr lang="en-US" sz="2300" dirty="0" err="1">
                  <a:solidFill>
                    <a:srgbClr val="000000"/>
                  </a:solidFill>
                  <a:latin typeface="Arial" pitchFamily="34" charset="0"/>
                </a:rPr>
                <a:t>hiện</a:t>
              </a:r>
              <a:r>
                <a:rPr lang="en-US" sz="2300" dirty="0">
                  <a:solidFill>
                    <a:srgbClr val="000000"/>
                  </a:solidFill>
                  <a:latin typeface="Arial" pitchFamily="34" charset="0"/>
                </a:rPr>
                <a:t> </a:t>
              </a:r>
              <a:r>
                <a:rPr lang="en-US" sz="2300" dirty="0" err="1">
                  <a:solidFill>
                    <a:srgbClr val="000000"/>
                  </a:solidFill>
                  <a:latin typeface="Arial" pitchFamily="34" charset="0"/>
                </a:rPr>
                <a:t>khi</a:t>
              </a:r>
              <a:r>
                <a:rPr lang="en-US" sz="2300" dirty="0">
                  <a:solidFill>
                    <a:srgbClr val="000000"/>
                  </a:solidFill>
                  <a:latin typeface="Arial" pitchFamily="34" charset="0"/>
                </a:rPr>
                <a:t> </a:t>
              </a:r>
              <a:r>
                <a:rPr lang="en-US" sz="2300" dirty="0" err="1">
                  <a:solidFill>
                    <a:srgbClr val="000000"/>
                  </a:solidFill>
                  <a:latin typeface="Arial" pitchFamily="34" charset="0"/>
                </a:rPr>
                <a:t>điều</a:t>
              </a:r>
              <a:r>
                <a:rPr lang="en-US" sz="2300" dirty="0">
                  <a:solidFill>
                    <a:srgbClr val="000000"/>
                  </a:solidFill>
                  <a:latin typeface="Arial" pitchFamily="34" charset="0"/>
                </a:rPr>
                <a:t> </a:t>
              </a:r>
              <a:r>
                <a:rPr lang="en-US" sz="2300" dirty="0" err="1">
                  <a:solidFill>
                    <a:srgbClr val="000000"/>
                  </a:solidFill>
                  <a:latin typeface="Arial" pitchFamily="34" charset="0"/>
                </a:rPr>
                <a:t>kiện</a:t>
              </a:r>
              <a:r>
                <a:rPr lang="en-US" sz="2300" dirty="0">
                  <a:solidFill>
                    <a:srgbClr val="000000"/>
                  </a:solidFill>
                  <a:latin typeface="Arial" pitchFamily="34" charset="0"/>
                </a:rPr>
                <a:t> </a:t>
              </a:r>
              <a:r>
                <a:rPr lang="en-US" sz="2300" dirty="0" err="1">
                  <a:solidFill>
                    <a:srgbClr val="000000"/>
                  </a:solidFill>
                  <a:latin typeface="Arial" pitchFamily="34" charset="0"/>
                </a:rPr>
                <a:t>sống</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đều</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sự</a:t>
              </a:r>
              <a:r>
                <a:rPr lang="en-US" sz="2300" dirty="0">
                  <a:solidFill>
                    <a:srgbClr val="000000"/>
                  </a:solidFill>
                  <a:latin typeface="Arial" pitchFamily="34" charset="0"/>
                </a:rPr>
                <a:t> </a:t>
              </a:r>
              <a:r>
                <a:rPr lang="en-US" sz="2300" dirty="0" err="1">
                  <a:solidFill>
                    <a:srgbClr val="000000"/>
                  </a:solidFill>
                  <a:latin typeface="Arial" pitchFamily="34" charset="0"/>
                </a:rPr>
                <a:t>cạnh</a:t>
              </a:r>
              <a:r>
                <a:rPr lang="en-US" sz="2300" dirty="0">
                  <a:solidFill>
                    <a:srgbClr val="000000"/>
                  </a:solidFill>
                  <a:latin typeface="Arial" pitchFamily="34" charset="0"/>
                </a:rPr>
                <a:t> </a:t>
              </a:r>
              <a:r>
                <a:rPr lang="en-US" sz="2300" dirty="0" err="1">
                  <a:solidFill>
                    <a:srgbClr val="000000"/>
                  </a:solidFill>
                  <a:latin typeface="Arial" pitchFamily="34" charset="0"/>
                </a:rPr>
                <a:t>tranh</a:t>
              </a:r>
              <a:r>
                <a:rPr lang="en-US" sz="2300" dirty="0">
                  <a:solidFill>
                    <a:srgbClr val="000000"/>
                  </a:solidFill>
                  <a:latin typeface="Arial" pitchFamily="34" charset="0"/>
                </a:rPr>
                <a:t> gay </a:t>
              </a:r>
              <a:r>
                <a:rPr lang="en-US" sz="2300" dirty="0" err="1">
                  <a:solidFill>
                    <a:srgbClr val="000000"/>
                  </a:solidFill>
                  <a:latin typeface="Arial" pitchFamily="34" charset="0"/>
                </a:rPr>
                <a:t>gắt</a:t>
              </a:r>
              <a:r>
                <a:rPr lang="en-US" sz="2300" dirty="0">
                  <a:solidFill>
                    <a:srgbClr val="000000"/>
                  </a:solidFill>
                  <a:latin typeface="Arial" pitchFamily="34" charset="0"/>
                </a:rPr>
                <a:t> </a:t>
              </a:r>
              <a:r>
                <a:rPr lang="en-US" sz="2300" dirty="0" err="1">
                  <a:solidFill>
                    <a:srgbClr val="000000"/>
                  </a:solidFill>
                  <a:latin typeface="Arial" pitchFamily="34" charset="0"/>
                </a:rPr>
                <a:t>giữa</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cá</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endParaRPr lang="en-US" sz="2300" dirty="0">
                <a:solidFill>
                  <a:srgbClr val="000000"/>
                </a:solidFill>
                <a:latin typeface="Arial" pitchFamily="34" charset="0"/>
              </a:endParaRPr>
            </a:p>
          </p:txBody>
        </p:sp>
      </p:grpSp>
      <p:grpSp>
        <p:nvGrpSpPr>
          <p:cNvPr id="23" name="Group 23"/>
          <p:cNvGrpSpPr/>
          <p:nvPr/>
        </p:nvGrpSpPr>
        <p:grpSpPr>
          <a:xfrm>
            <a:off x="685622" y="5086169"/>
            <a:ext cx="10817582" cy="1299347"/>
            <a:chOff x="1" y="-1"/>
            <a:chExt cx="21640799" cy="2598692"/>
          </a:xfrm>
        </p:grpSpPr>
        <p:grpSp>
          <p:nvGrpSpPr>
            <p:cNvPr id="24" name="Group 24"/>
            <p:cNvGrpSpPr/>
            <p:nvPr/>
          </p:nvGrpSpPr>
          <p:grpSpPr>
            <a:xfrm rot="5400000">
              <a:off x="-111555" y="111555"/>
              <a:ext cx="1784887" cy="1561776"/>
              <a:chOff x="0" y="0"/>
              <a:chExt cx="812800" cy="711200"/>
            </a:xfrm>
          </p:grpSpPr>
          <p:sp>
            <p:nvSpPr>
              <p:cNvPr id="25" name="Freeform 2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0097B2">
                      <a:alpha val="100000"/>
                    </a:srgbClr>
                  </a:gs>
                  <a:gs pos="100000">
                    <a:srgbClr val="7ED957">
                      <a:alpha val="100000"/>
                    </a:srgbClr>
                  </a:gs>
                </a:gsLst>
                <a:lin ang="0"/>
              </a:gradFill>
            </p:spPr>
          </p:sp>
          <p:sp>
            <p:nvSpPr>
              <p:cNvPr id="26" name="TextBox 26"/>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7" name="TextBox 27"/>
            <p:cNvSpPr txBox="1"/>
            <p:nvPr/>
          </p:nvSpPr>
          <p:spPr>
            <a:xfrm>
              <a:off x="1832337" y="59536"/>
              <a:ext cx="19808463" cy="2539155"/>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Kiểu</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ngẫu</a:t>
              </a:r>
              <a:r>
                <a:rPr lang="en-US" sz="2300" dirty="0">
                  <a:solidFill>
                    <a:srgbClr val="000000"/>
                  </a:solidFill>
                  <a:latin typeface="Arial" pitchFamily="34" charset="0"/>
                </a:rPr>
                <a:t> </a:t>
              </a:r>
              <a:r>
                <a:rPr lang="en-US" sz="2300" dirty="0" err="1">
                  <a:solidFill>
                    <a:srgbClr val="000000"/>
                  </a:solidFill>
                  <a:latin typeface="Arial" pitchFamily="34" charset="0"/>
                </a:rPr>
                <a:t>nhiên</a:t>
              </a:r>
              <a:r>
                <a:rPr lang="en-US" sz="2300" dirty="0">
                  <a:solidFill>
                    <a:srgbClr val="000000"/>
                  </a:solidFill>
                  <a:latin typeface="Arial" pitchFamily="34" charset="0"/>
                </a:rPr>
                <a:t>: </a:t>
              </a:r>
              <a:r>
                <a:rPr lang="en-US" sz="2300" dirty="0" err="1">
                  <a:solidFill>
                    <a:srgbClr val="000000"/>
                  </a:solidFill>
                  <a:latin typeface="Arial" pitchFamily="34" charset="0"/>
                </a:rPr>
                <a:t>thường</a:t>
              </a:r>
              <a:r>
                <a:rPr lang="en-US" sz="2300" dirty="0">
                  <a:solidFill>
                    <a:srgbClr val="000000"/>
                  </a:solidFill>
                  <a:latin typeface="Arial" pitchFamily="34" charset="0"/>
                </a:rPr>
                <a:t> </a:t>
              </a:r>
              <a:r>
                <a:rPr lang="en-US" sz="2300" dirty="0" err="1">
                  <a:solidFill>
                    <a:srgbClr val="000000"/>
                  </a:solidFill>
                  <a:latin typeface="Arial" pitchFamily="34" charset="0"/>
                </a:rPr>
                <a:t>xuất</a:t>
              </a:r>
              <a:r>
                <a:rPr lang="en-US" sz="2300" dirty="0">
                  <a:solidFill>
                    <a:srgbClr val="000000"/>
                  </a:solidFill>
                  <a:latin typeface="Arial" pitchFamily="34" charset="0"/>
                </a:rPr>
                <a:t> </a:t>
              </a:r>
              <a:r>
                <a:rPr lang="en-US" sz="2300" dirty="0" err="1">
                  <a:solidFill>
                    <a:srgbClr val="000000"/>
                  </a:solidFill>
                  <a:latin typeface="Arial" pitchFamily="34" charset="0"/>
                </a:rPr>
                <a:t>hiện</a:t>
              </a:r>
              <a:r>
                <a:rPr lang="en-US" sz="2300" dirty="0">
                  <a:solidFill>
                    <a:srgbClr val="000000"/>
                  </a:solidFill>
                  <a:latin typeface="Arial" pitchFamily="34" charset="0"/>
                </a:rPr>
                <a:t> </a:t>
              </a:r>
              <a:r>
                <a:rPr lang="en-US" sz="2300" dirty="0" err="1">
                  <a:solidFill>
                    <a:srgbClr val="000000"/>
                  </a:solidFill>
                  <a:latin typeface="Arial" pitchFamily="34" charset="0"/>
                </a:rPr>
                <a:t>khi</a:t>
              </a:r>
              <a:r>
                <a:rPr lang="en-US" sz="2300" dirty="0">
                  <a:solidFill>
                    <a:srgbClr val="000000"/>
                  </a:solidFill>
                  <a:latin typeface="Arial" pitchFamily="34" charset="0"/>
                </a:rPr>
                <a:t> </a:t>
              </a:r>
              <a:r>
                <a:rPr lang="en-US" sz="2300" dirty="0" err="1">
                  <a:solidFill>
                    <a:srgbClr val="000000"/>
                  </a:solidFill>
                  <a:latin typeface="Arial" pitchFamily="34" charset="0"/>
                </a:rPr>
                <a:t>điều</a:t>
              </a:r>
              <a:r>
                <a:rPr lang="en-US" sz="2300" dirty="0">
                  <a:solidFill>
                    <a:srgbClr val="000000"/>
                  </a:solidFill>
                  <a:latin typeface="Arial" pitchFamily="34" charset="0"/>
                </a:rPr>
                <a:t> </a:t>
              </a:r>
              <a:r>
                <a:rPr lang="en-US" sz="2300" dirty="0" err="1">
                  <a:solidFill>
                    <a:srgbClr val="000000"/>
                  </a:solidFill>
                  <a:latin typeface="Arial" pitchFamily="34" charset="0"/>
                </a:rPr>
                <a:t>kiện</a:t>
              </a:r>
              <a:r>
                <a:rPr lang="en-US" sz="2300" dirty="0">
                  <a:solidFill>
                    <a:srgbClr val="000000"/>
                  </a:solidFill>
                  <a:latin typeface="Arial" pitchFamily="34" charset="0"/>
                </a:rPr>
                <a:t> </a:t>
              </a:r>
              <a:r>
                <a:rPr lang="en-US" sz="2300" dirty="0" err="1">
                  <a:solidFill>
                    <a:srgbClr val="000000"/>
                  </a:solidFill>
                  <a:latin typeface="Arial" pitchFamily="34" charset="0"/>
                </a:rPr>
                <a:t>sống</a:t>
              </a:r>
              <a:r>
                <a:rPr lang="en-US" sz="2300" dirty="0">
                  <a:solidFill>
                    <a:srgbClr val="000000"/>
                  </a:solidFill>
                  <a:latin typeface="Arial" pitchFamily="34" charset="0"/>
                </a:rPr>
                <a:t> </a:t>
              </a:r>
              <a:r>
                <a:rPr lang="en-US" sz="2300" dirty="0" err="1">
                  <a:solidFill>
                    <a:srgbClr val="000000"/>
                  </a:solidFill>
                  <a:latin typeface="Arial" pitchFamily="34" charset="0"/>
                </a:rPr>
                <a:t>phân</a:t>
              </a:r>
              <a:r>
                <a:rPr lang="en-US" sz="2300" dirty="0">
                  <a:solidFill>
                    <a:srgbClr val="000000"/>
                  </a:solidFill>
                  <a:latin typeface="Arial" pitchFamily="34" charset="0"/>
                </a:rPr>
                <a:t> </a:t>
              </a:r>
              <a:r>
                <a:rPr lang="en-US" sz="2300" dirty="0" err="1">
                  <a:solidFill>
                    <a:srgbClr val="000000"/>
                  </a:solidFill>
                  <a:latin typeface="Arial" pitchFamily="34" charset="0"/>
                </a:rPr>
                <a:t>bố</a:t>
              </a:r>
              <a:r>
                <a:rPr lang="en-US" sz="2300" dirty="0">
                  <a:solidFill>
                    <a:srgbClr val="000000"/>
                  </a:solidFill>
                  <a:latin typeface="Arial" pitchFamily="34" charset="0"/>
                </a:rPr>
                <a:t> </a:t>
              </a:r>
              <a:r>
                <a:rPr lang="en-US" sz="2300" dirty="0" err="1">
                  <a:solidFill>
                    <a:srgbClr val="000000"/>
                  </a:solidFill>
                  <a:latin typeface="Arial" pitchFamily="34" charset="0"/>
                </a:rPr>
                <a:t>đồng</a:t>
              </a:r>
              <a:r>
                <a:rPr lang="en-US" sz="2300" dirty="0">
                  <a:solidFill>
                    <a:srgbClr val="000000"/>
                  </a:solidFill>
                  <a:latin typeface="Arial" pitchFamily="34" charset="0"/>
                </a:rPr>
                <a:t> </a:t>
              </a:r>
              <a:r>
                <a:rPr lang="en-US" sz="2300" dirty="0" err="1">
                  <a:solidFill>
                    <a:srgbClr val="000000"/>
                  </a:solidFill>
                  <a:latin typeface="Arial" pitchFamily="34" charset="0"/>
                </a:rPr>
                <a:t>đều</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r>
                <a:rPr lang="en-US" sz="2300" dirty="0" err="1">
                  <a:solidFill>
                    <a:srgbClr val="000000"/>
                  </a:solidFill>
                  <a:latin typeface="Arial" pitchFamily="34" charset="0"/>
                </a:rPr>
                <a:t>nhưng</a:t>
              </a:r>
              <a:r>
                <a:rPr lang="en-US" sz="2300" dirty="0">
                  <a:solidFill>
                    <a:srgbClr val="000000"/>
                  </a:solidFill>
                  <a:latin typeface="Arial" pitchFamily="34" charset="0"/>
                </a:rPr>
                <a:t> </a:t>
              </a:r>
              <a:r>
                <a:rPr lang="en-US" sz="2300" dirty="0" err="1">
                  <a:solidFill>
                    <a:srgbClr val="000000"/>
                  </a:solidFill>
                  <a:latin typeface="Arial" pitchFamily="34" charset="0"/>
                </a:rPr>
                <a:t>không</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sự</a:t>
              </a:r>
              <a:r>
                <a:rPr lang="en-US" sz="2300" dirty="0">
                  <a:solidFill>
                    <a:srgbClr val="000000"/>
                  </a:solidFill>
                  <a:latin typeface="Arial" pitchFamily="34" charset="0"/>
                </a:rPr>
                <a:t> </a:t>
              </a:r>
              <a:r>
                <a:rPr lang="en-US" sz="2300" dirty="0" err="1">
                  <a:solidFill>
                    <a:srgbClr val="000000"/>
                  </a:solidFill>
                  <a:latin typeface="Arial" pitchFamily="34" charset="0"/>
                </a:rPr>
                <a:t>cạnh</a:t>
              </a:r>
              <a:r>
                <a:rPr lang="en-US" sz="2300" dirty="0">
                  <a:solidFill>
                    <a:srgbClr val="000000"/>
                  </a:solidFill>
                  <a:latin typeface="Arial" pitchFamily="34" charset="0"/>
                </a:rPr>
                <a:t> </a:t>
              </a:r>
              <a:r>
                <a:rPr lang="en-US" sz="2300" dirty="0" err="1">
                  <a:solidFill>
                    <a:srgbClr val="000000"/>
                  </a:solidFill>
                  <a:latin typeface="Arial" pitchFamily="34" charset="0"/>
                </a:rPr>
                <a:t>tranh</a:t>
              </a:r>
              <a:r>
                <a:rPr lang="en-US" sz="2300" dirty="0">
                  <a:solidFill>
                    <a:srgbClr val="000000"/>
                  </a:solidFill>
                  <a:latin typeface="Arial" pitchFamily="34" charset="0"/>
                </a:rPr>
                <a:t> gay </a:t>
              </a:r>
              <a:r>
                <a:rPr lang="en-US" sz="2300" dirty="0" err="1">
                  <a:solidFill>
                    <a:srgbClr val="000000"/>
                  </a:solidFill>
                  <a:latin typeface="Arial" pitchFamily="34" charset="0"/>
                </a:rPr>
                <a:t>gắt</a:t>
              </a:r>
              <a:r>
                <a:rPr lang="en-US" sz="2300" dirty="0">
                  <a:solidFill>
                    <a:srgbClr val="000000"/>
                  </a:solidFill>
                  <a:latin typeface="Arial" pitchFamily="34" charset="0"/>
                </a:rPr>
                <a:t> </a:t>
              </a:r>
              <a:r>
                <a:rPr lang="en-US" sz="2300" dirty="0" err="1">
                  <a:solidFill>
                    <a:srgbClr val="000000"/>
                  </a:solidFill>
                  <a:latin typeface="Arial" pitchFamily="34" charset="0"/>
                </a:rPr>
                <a:t>giữa</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cá</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1174507"/>
            <a:ext cx="10817582" cy="1068097"/>
            <a:chOff x="0" y="0"/>
            <a:chExt cx="21640800" cy="2136194"/>
          </a:xfrm>
        </p:grpSpPr>
        <p:grpSp>
          <p:nvGrpSpPr>
            <p:cNvPr id="3" name="Group 3"/>
            <p:cNvGrpSpPr/>
            <p:nvPr/>
          </p:nvGrpSpPr>
          <p:grpSpPr>
            <a:xfrm>
              <a:off x="0" y="0"/>
              <a:ext cx="21640800" cy="2136194"/>
              <a:chOff x="0" y="0"/>
              <a:chExt cx="4274726" cy="421964"/>
            </a:xfrm>
          </p:grpSpPr>
          <p:sp>
            <p:nvSpPr>
              <p:cNvPr id="4" name="Freeform 4"/>
              <p:cNvSpPr/>
              <p:nvPr/>
            </p:nvSpPr>
            <p:spPr>
              <a:xfrm>
                <a:off x="0" y="0"/>
                <a:ext cx="4274726" cy="421964"/>
              </a:xfrm>
              <a:custGeom>
                <a:avLst/>
                <a:gdLst/>
                <a:ahLst/>
                <a:cxnLst/>
                <a:rect l="l" t="t" r="r" b="b"/>
                <a:pathLst>
                  <a:path w="4274726" h="421964">
                    <a:moveTo>
                      <a:pt x="24327" y="0"/>
                    </a:moveTo>
                    <a:lnTo>
                      <a:pt x="4250399" y="0"/>
                    </a:lnTo>
                    <a:cubicBezTo>
                      <a:pt x="4263834" y="0"/>
                      <a:pt x="4274726" y="10891"/>
                      <a:pt x="4274726" y="24327"/>
                    </a:cubicBezTo>
                    <a:lnTo>
                      <a:pt x="4274726" y="397638"/>
                    </a:lnTo>
                    <a:cubicBezTo>
                      <a:pt x="4274726" y="411073"/>
                      <a:pt x="4263834" y="421964"/>
                      <a:pt x="4250399" y="421964"/>
                    </a:cubicBezTo>
                    <a:lnTo>
                      <a:pt x="24327" y="421964"/>
                    </a:lnTo>
                    <a:cubicBezTo>
                      <a:pt x="10891" y="421964"/>
                      <a:pt x="0" y="411073"/>
                      <a:pt x="0" y="397638"/>
                    </a:cubicBezTo>
                    <a:lnTo>
                      <a:pt x="0" y="24327"/>
                    </a:lnTo>
                    <a:cubicBezTo>
                      <a:pt x="0" y="10891"/>
                      <a:pt x="10891" y="0"/>
                      <a:pt x="24327" y="0"/>
                    </a:cubicBezTo>
                    <a:close/>
                  </a:path>
                </a:pathLst>
              </a:custGeom>
              <a:solidFill>
                <a:srgbClr val="FFDE59"/>
              </a:soli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6" name="TextBox 6"/>
            <p:cNvSpPr txBox="1"/>
            <p:nvPr/>
          </p:nvSpPr>
          <p:spPr>
            <a:xfrm>
              <a:off x="639355" y="235190"/>
              <a:ext cx="20362091" cy="162083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Tại sao bảo vệ môi trường sống của quần thế chính là bảo vệ quần thể? Cho ví dụ về việc bảo vệ môi trường sống của quần thể.</a:t>
              </a:r>
              <a:endParaRPr lang="en-US" sz="2300" b="1" dirty="0">
                <a:solidFill>
                  <a:srgbClr val="000000"/>
                </a:solidFill>
                <a:latin typeface="Arial" pitchFamily="34" charset="0"/>
              </a:endParaRPr>
            </a:p>
          </p:txBody>
        </p:sp>
      </p:grpSp>
      <p:grpSp>
        <p:nvGrpSpPr>
          <p:cNvPr id="7" name="Group 7"/>
          <p:cNvGrpSpPr/>
          <p:nvPr/>
        </p:nvGrpSpPr>
        <p:grpSpPr>
          <a:xfrm>
            <a:off x="-387332" y="-1341314"/>
            <a:ext cx="13654735" cy="2826415"/>
            <a:chOff x="0" y="1250397"/>
            <a:chExt cx="27316583" cy="5652830"/>
          </a:xfrm>
        </p:grpSpPr>
        <p:grpSp>
          <p:nvGrpSpPr>
            <p:cNvPr id="8" name="Group 8"/>
            <p:cNvGrpSpPr/>
            <p:nvPr/>
          </p:nvGrpSpPr>
          <p:grpSpPr>
            <a:xfrm>
              <a:off x="0" y="1875624"/>
              <a:ext cx="27316583" cy="4114800"/>
              <a:chOff x="0" y="0"/>
              <a:chExt cx="5395868" cy="812800"/>
            </a:xfrm>
          </p:grpSpPr>
          <p:sp>
            <p:nvSpPr>
              <p:cNvPr id="9" name="Freeform 9"/>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FFDE59">
                      <a:alpha val="100000"/>
                    </a:srgbClr>
                  </a:gs>
                  <a:gs pos="100000">
                    <a:srgbClr val="FF914D">
                      <a:alpha val="100000"/>
                    </a:srgbClr>
                  </a:gs>
                </a:gsLst>
                <a:lin ang="0"/>
              </a:gra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Arial" pitchFamily="34" charset="0"/>
                </a:endParaRPr>
              </a:p>
            </p:txBody>
          </p:sp>
        </p:grpSp>
        <p:sp>
          <p:nvSpPr>
            <p:cNvPr id="11" name="Freeform 11"/>
            <p:cNvSpPr/>
            <p:nvPr/>
          </p:nvSpPr>
          <p:spPr>
            <a:xfrm rot="5400000">
              <a:off x="22132603" y="3944162"/>
              <a:ext cx="2970203" cy="2947927"/>
            </a:xfrm>
            <a:custGeom>
              <a:avLst/>
              <a:gdLst/>
              <a:ahLst/>
              <a:cxnLst/>
              <a:rect l="l" t="t" r="r" b="b"/>
              <a:pathLst>
                <a:path w="2970203" h="2947927">
                  <a:moveTo>
                    <a:pt x="0" y="0"/>
                  </a:moveTo>
                  <a:lnTo>
                    <a:pt x="2970203" y="0"/>
                  </a:lnTo>
                  <a:lnTo>
                    <a:pt x="2970203" y="2947927"/>
                  </a:lnTo>
                  <a:lnTo>
                    <a:pt x="0" y="2947927"/>
                  </a:lnTo>
                  <a:lnTo>
                    <a:pt x="0" y="0"/>
                  </a:lnTo>
                  <a:close/>
                </a:path>
              </a:pathLst>
            </a:custGeom>
            <a:blipFill>
              <a:blip r:embed="rId2"/>
              <a:stretch>
                <a:fillRect/>
              </a:stretch>
            </a:blipFill>
          </p:spPr>
        </p:sp>
        <p:sp>
          <p:nvSpPr>
            <p:cNvPr id="12" name="Freeform 12"/>
            <p:cNvSpPr/>
            <p:nvPr/>
          </p:nvSpPr>
          <p:spPr>
            <a:xfrm rot="2935212">
              <a:off x="17785894" y="1025027"/>
              <a:ext cx="5365254" cy="5815994"/>
            </a:xfrm>
            <a:custGeom>
              <a:avLst/>
              <a:gdLst/>
              <a:ahLst/>
              <a:cxnLst/>
              <a:rect l="l" t="t" r="r" b="b"/>
              <a:pathLst>
                <a:path w="5365254" h="5815994">
                  <a:moveTo>
                    <a:pt x="0" y="0"/>
                  </a:moveTo>
                  <a:lnTo>
                    <a:pt x="5365255" y="0"/>
                  </a:lnTo>
                  <a:lnTo>
                    <a:pt x="5365255" y="5815994"/>
                  </a:lnTo>
                  <a:lnTo>
                    <a:pt x="0" y="5815994"/>
                  </a:lnTo>
                  <a:lnTo>
                    <a:pt x="0" y="0"/>
                  </a:lnTo>
                  <a:close/>
                </a:path>
              </a:pathLst>
            </a:custGeom>
            <a:blipFill>
              <a:blip r:embed="rId3"/>
              <a:stretch>
                <a:fillRect/>
              </a:stretch>
            </a:blipFill>
          </p:spPr>
        </p:sp>
        <p:sp>
          <p:nvSpPr>
            <p:cNvPr id="13" name="TextBox 13"/>
            <p:cNvSpPr txBox="1"/>
            <p:nvPr/>
          </p:nvSpPr>
          <p:spPr>
            <a:xfrm>
              <a:off x="2146467" y="4530983"/>
              <a:ext cx="16781984" cy="769058"/>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III. </a:t>
              </a:r>
              <a:r>
                <a:rPr lang="en-US" sz="2300" b="1" dirty="0" smtClean="0">
                  <a:solidFill>
                    <a:srgbClr val="000000"/>
                  </a:solidFill>
                  <a:latin typeface="Arial" pitchFamily="34" charset="0"/>
                </a:rPr>
                <a:t>BIỆN </a:t>
              </a:r>
              <a:r>
                <a:rPr lang="en-US" sz="2300" b="1" dirty="0">
                  <a:solidFill>
                    <a:srgbClr val="000000"/>
                  </a:solidFill>
                  <a:latin typeface="Arial" pitchFamily="34" charset="0"/>
                </a:rPr>
                <a:t>PHÁP BẢO VỆ QUẦN </a:t>
              </a:r>
              <a:r>
                <a:rPr lang="en-US" sz="2300" b="1" dirty="0" smtClean="0">
                  <a:solidFill>
                    <a:srgbClr val="000000"/>
                  </a:solidFill>
                  <a:latin typeface="Arial" pitchFamily="34" charset="0"/>
                </a:rPr>
                <a:t>THỂ</a:t>
              </a:r>
              <a:endParaRPr lang="en-US" sz="2300" b="1" dirty="0">
                <a:solidFill>
                  <a:srgbClr val="000000"/>
                </a:solidFill>
                <a:latin typeface="Arial" pitchFamily="34" charset="0"/>
              </a:endParaRPr>
            </a:p>
          </p:txBody>
        </p:sp>
      </p:grpSp>
      <p:sp>
        <p:nvSpPr>
          <p:cNvPr id="15" name="TextBox 15"/>
          <p:cNvSpPr txBox="1"/>
          <p:nvPr/>
        </p:nvSpPr>
        <p:spPr>
          <a:xfrm>
            <a:off x="685622" y="2590800"/>
            <a:ext cx="5332590" cy="4308872"/>
          </a:xfrm>
          <a:prstGeom prst="rect">
            <a:avLst/>
          </a:prstGeom>
        </p:spPr>
        <p:txBody>
          <a:bodyPr wrap="square" lIns="0" tIns="0" rIns="0" bIns="0" rtlCol="0" anchor="t">
            <a:spAutoFit/>
          </a:bodyPr>
          <a:lstStyle/>
          <a:p>
            <a:r>
              <a:rPr lang="vi-VN" sz="2800" dirty="0">
                <a:solidFill>
                  <a:srgbClr val="000000"/>
                </a:solidFill>
                <a:latin typeface="Calibri" panose="020F0502020204030204" pitchFamily="34" charset="0"/>
                <a:cs typeface="Calibri" panose="020F0502020204030204" pitchFamily="34" charset="0"/>
              </a:rPr>
              <a:t>Bảo vệ môi trường sống của quần thể chính là bảo vệ quần thế vì môi trường sống bao gồm nhiều nhân tố có ảnh hưởng đến từng cá thể của quần thể.</a:t>
            </a:r>
          </a:p>
          <a:p>
            <a:r>
              <a:rPr lang="vi-VN" sz="2800" dirty="0">
                <a:solidFill>
                  <a:srgbClr val="000000"/>
                </a:solidFill>
                <a:latin typeface="Calibri" panose="020F0502020204030204" pitchFamily="34" charset="0"/>
                <a:cs typeface="Calibri" panose="020F0502020204030204" pitchFamily="34" charset="0"/>
              </a:rPr>
              <a:t>Ví dụ: Bảo vệ khoảng không gian tồn tại quần thể, chống ô nhiễm môi trường...</a:t>
            </a:r>
          </a:p>
          <a:p>
            <a:r>
              <a:rPr lang="vi-VN" sz="2800" dirty="0">
                <a:solidFill>
                  <a:srgbClr val="000000"/>
                </a:solidFill>
                <a:latin typeface="Calibri" panose="020F0502020204030204" pitchFamily="34" charset="0"/>
                <a:cs typeface="Calibri" panose="020F0502020204030204" pitchFamily="34" charset="0"/>
              </a:rPr>
              <a:t/>
            </a:r>
            <a:br>
              <a:rPr lang="vi-VN" sz="2800" dirty="0">
                <a:solidFill>
                  <a:srgbClr val="000000"/>
                </a:solidFill>
                <a:latin typeface="Calibri" panose="020F0502020204030204" pitchFamily="34" charset="0"/>
                <a:cs typeface="Calibri" panose="020F0502020204030204" pitchFamily="34" charset="0"/>
              </a:rPr>
            </a:br>
            <a:endParaRPr lang="en-US" sz="2800" dirty="0">
              <a:solidFill>
                <a:srgbClr val="000000"/>
              </a:solidFill>
              <a:latin typeface="Calibri" panose="020F0502020204030204" pitchFamily="34" charset="0"/>
              <a:cs typeface="Calibri" panose="020F0502020204030204" pitchFamily="34" charset="0"/>
            </a:endParaRPr>
          </a:p>
        </p:txBody>
      </p:sp>
      <p:pic>
        <p:nvPicPr>
          <p:cNvPr id="1026" name="Picture 2" descr="https://i.pinimg.com/564x/2a/bd/f3/2abdf3b64764f464f5f791a026e66dd7.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902" y="2330498"/>
            <a:ext cx="4485834" cy="44858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332" y="-1028700"/>
            <a:ext cx="13654735" cy="2057400"/>
            <a:chOff x="0" y="0"/>
            <a:chExt cx="5395868" cy="812800"/>
          </a:xfrm>
        </p:grpSpPr>
        <p:sp>
          <p:nvSpPr>
            <p:cNvPr id="3" name="Freeform 3"/>
            <p:cNvSpPr/>
            <p:nvPr/>
          </p:nvSpPr>
          <p:spPr>
            <a:xfrm>
              <a:off x="0" y="0"/>
              <a:ext cx="5395868" cy="812800"/>
            </a:xfrm>
            <a:custGeom>
              <a:avLst/>
              <a:gdLst/>
              <a:ahLst/>
              <a:cxnLst/>
              <a:rect l="l" t="t" r="r" b="b"/>
              <a:pathLst>
                <a:path w="5395868" h="812800">
                  <a:moveTo>
                    <a:pt x="0" y="0"/>
                  </a:moveTo>
                  <a:lnTo>
                    <a:pt x="5395868" y="0"/>
                  </a:lnTo>
                  <a:lnTo>
                    <a:pt x="5395868" y="812800"/>
                  </a:lnTo>
                  <a:lnTo>
                    <a:pt x="0" y="812800"/>
                  </a:lnTo>
                  <a:close/>
                </a:path>
              </a:pathLst>
            </a:custGeom>
            <a:gradFill rotWithShape="1">
              <a:gsLst>
                <a:gs pos="0">
                  <a:srgbClr val="FFDE59">
                    <a:alpha val="100000"/>
                  </a:srgbClr>
                </a:gs>
                <a:gs pos="100000">
                  <a:srgbClr val="FF914D">
                    <a:alpha val="100000"/>
                  </a:srgbClr>
                </a:gs>
              </a:gsLst>
              <a:lin ang="0"/>
            </a:gra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pPr>
              <a:endParaRPr>
                <a:latin typeface="Arial" pitchFamily="34" charset="0"/>
              </a:endParaRPr>
            </a:p>
          </p:txBody>
        </p:sp>
      </p:grpSp>
      <p:grpSp>
        <p:nvGrpSpPr>
          <p:cNvPr id="5" name="Group 5"/>
          <p:cNvGrpSpPr/>
          <p:nvPr/>
        </p:nvGrpSpPr>
        <p:grpSpPr>
          <a:xfrm>
            <a:off x="685622" y="1142953"/>
            <a:ext cx="10817582" cy="1278069"/>
            <a:chOff x="0" y="0"/>
            <a:chExt cx="21640800" cy="2556139"/>
          </a:xfrm>
        </p:grpSpPr>
        <p:grpSp>
          <p:nvGrpSpPr>
            <p:cNvPr id="6" name="Group 6"/>
            <p:cNvGrpSpPr/>
            <p:nvPr/>
          </p:nvGrpSpPr>
          <p:grpSpPr>
            <a:xfrm>
              <a:off x="0" y="0"/>
              <a:ext cx="21640800" cy="2556139"/>
              <a:chOff x="0" y="0"/>
              <a:chExt cx="4274726" cy="504916"/>
            </a:xfrm>
          </p:grpSpPr>
          <p:sp>
            <p:nvSpPr>
              <p:cNvPr id="7" name="Freeform 7"/>
              <p:cNvSpPr/>
              <p:nvPr/>
            </p:nvSpPr>
            <p:spPr>
              <a:xfrm>
                <a:off x="0" y="0"/>
                <a:ext cx="4274726" cy="504916"/>
              </a:xfrm>
              <a:custGeom>
                <a:avLst/>
                <a:gdLst/>
                <a:ahLst/>
                <a:cxnLst/>
                <a:rect l="l" t="t" r="r" b="b"/>
                <a:pathLst>
                  <a:path w="4274726" h="504916">
                    <a:moveTo>
                      <a:pt x="0" y="0"/>
                    </a:moveTo>
                    <a:lnTo>
                      <a:pt x="4274726" y="0"/>
                    </a:lnTo>
                    <a:lnTo>
                      <a:pt x="4274726" y="504916"/>
                    </a:lnTo>
                    <a:lnTo>
                      <a:pt x="0" y="504916"/>
                    </a:lnTo>
                    <a:close/>
                  </a:path>
                </a:pathLst>
              </a:custGeom>
              <a:gradFill rotWithShape="1">
                <a:gsLst>
                  <a:gs pos="0">
                    <a:srgbClr val="FFF7AD">
                      <a:alpha val="100000"/>
                    </a:srgbClr>
                  </a:gs>
                  <a:gs pos="100000">
                    <a:srgbClr val="FFA9F9">
                      <a:alpha val="100000"/>
                    </a:srgbClr>
                  </a:gs>
                </a:gsLst>
                <a:lin ang="0"/>
              </a:gra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305482" y="518256"/>
              <a:ext cx="21029837" cy="1620831"/>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Em hãy đề xuất biện pháp bảo vệ đối với các quần thể có nguy cơ tuyệt chủng.</a:t>
              </a:r>
              <a:endParaRPr lang="en-US" sz="2300" b="1" dirty="0">
                <a:solidFill>
                  <a:srgbClr val="000000"/>
                </a:solidFill>
                <a:latin typeface="Arial" pitchFamily="34" charset="0"/>
              </a:endParaRPr>
            </a:p>
          </p:txBody>
        </p:sp>
      </p:grpSp>
      <p:sp>
        <p:nvSpPr>
          <p:cNvPr id="10" name="Freeform 10"/>
          <p:cNvSpPr/>
          <p:nvPr/>
        </p:nvSpPr>
        <p:spPr>
          <a:xfrm rot="5400000">
            <a:off x="10675894" y="5762"/>
            <a:ext cx="1485102" cy="1473579"/>
          </a:xfrm>
          <a:custGeom>
            <a:avLst/>
            <a:gdLst/>
            <a:ahLst/>
            <a:cxnLst/>
            <a:rect l="l" t="t" r="r" b="b"/>
            <a:pathLst>
              <a:path w="2227653" h="2210945">
                <a:moveTo>
                  <a:pt x="0" y="0"/>
                </a:moveTo>
                <a:lnTo>
                  <a:pt x="2227653" y="0"/>
                </a:lnTo>
                <a:lnTo>
                  <a:pt x="2227653" y="2210945"/>
                </a:lnTo>
                <a:lnTo>
                  <a:pt x="0" y="2210945"/>
                </a:lnTo>
                <a:lnTo>
                  <a:pt x="0" y="0"/>
                </a:lnTo>
                <a:close/>
              </a:path>
            </a:pathLst>
          </a:custGeom>
          <a:blipFill>
            <a:blip r:embed="rId2"/>
            <a:stretch>
              <a:fillRect/>
            </a:stretch>
          </a:blipFill>
        </p:spPr>
      </p:sp>
      <p:sp>
        <p:nvSpPr>
          <p:cNvPr id="11" name="Freeform 11"/>
          <p:cNvSpPr/>
          <p:nvPr/>
        </p:nvSpPr>
        <p:spPr>
          <a:xfrm rot="2935212">
            <a:off x="8502950" y="-1453620"/>
            <a:ext cx="2682627" cy="2907239"/>
          </a:xfrm>
          <a:custGeom>
            <a:avLst/>
            <a:gdLst/>
            <a:ahLst/>
            <a:cxnLst/>
            <a:rect l="l" t="t" r="r" b="b"/>
            <a:pathLst>
              <a:path w="4023941" h="4361995">
                <a:moveTo>
                  <a:pt x="0" y="0"/>
                </a:moveTo>
                <a:lnTo>
                  <a:pt x="4023941" y="0"/>
                </a:lnTo>
                <a:lnTo>
                  <a:pt x="4023941" y="4361996"/>
                </a:lnTo>
                <a:lnTo>
                  <a:pt x="0" y="4361996"/>
                </a:lnTo>
                <a:lnTo>
                  <a:pt x="0" y="0"/>
                </a:lnTo>
                <a:close/>
              </a:path>
            </a:pathLst>
          </a:custGeom>
          <a:blipFill>
            <a:blip r:embed="rId3"/>
            <a:stretch>
              <a:fillRect/>
            </a:stretch>
          </a:blipFill>
        </p:spPr>
      </p:sp>
      <p:grpSp>
        <p:nvGrpSpPr>
          <p:cNvPr id="12" name="Group 12"/>
          <p:cNvGrpSpPr/>
          <p:nvPr/>
        </p:nvGrpSpPr>
        <p:grpSpPr>
          <a:xfrm>
            <a:off x="685622" y="3657600"/>
            <a:ext cx="10817582" cy="1269578"/>
            <a:chOff x="1" y="-66674"/>
            <a:chExt cx="21640799" cy="2539157"/>
          </a:xfrm>
        </p:grpSpPr>
        <p:grpSp>
          <p:nvGrpSpPr>
            <p:cNvPr id="13" name="Group 13"/>
            <p:cNvGrpSpPr/>
            <p:nvPr/>
          </p:nvGrpSpPr>
          <p:grpSpPr>
            <a:xfrm rot="5400000">
              <a:off x="-130881" y="262814"/>
              <a:ext cx="2094101" cy="1832338"/>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FF3131">
                      <a:alpha val="100000"/>
                    </a:srgbClr>
                  </a:gs>
                  <a:gs pos="100000">
                    <a:srgbClr val="FF914D">
                      <a:alpha val="100000"/>
                    </a:srgbClr>
                  </a:gs>
                </a:gsLst>
                <a:lin ang="0"/>
              </a:gradFill>
            </p:spPr>
          </p:sp>
          <p:sp>
            <p:nvSpPr>
              <p:cNvPr id="15" name="TextBox 15"/>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6" name="TextBox 16"/>
            <p:cNvSpPr txBox="1"/>
            <p:nvPr/>
          </p:nvSpPr>
          <p:spPr>
            <a:xfrm>
              <a:off x="2099537" y="-66674"/>
              <a:ext cx="19541263" cy="2539157"/>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tồn</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ở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r>
                <a:rPr lang="en-US" sz="2300" dirty="0" err="1">
                  <a:solidFill>
                    <a:srgbClr val="000000"/>
                  </a:solidFill>
                  <a:latin typeface="Arial" pitchFamily="34" charset="0"/>
                </a:rPr>
                <a:t>tự</a:t>
              </a:r>
              <a:r>
                <a:rPr lang="en-US" sz="2300" dirty="0">
                  <a:solidFill>
                    <a:srgbClr val="000000"/>
                  </a:solidFill>
                  <a:latin typeface="Arial" pitchFamily="34" charset="0"/>
                </a:rPr>
                <a:t> </a:t>
              </a:r>
              <a:r>
                <a:rPr lang="en-US" sz="2300" dirty="0" err="1">
                  <a:solidFill>
                    <a:srgbClr val="000000"/>
                  </a:solidFill>
                  <a:latin typeface="Arial" pitchFamily="34" charset="0"/>
                </a:rPr>
                <a:t>nhiên</a:t>
              </a:r>
              <a:r>
                <a:rPr lang="en-US" sz="2300" dirty="0">
                  <a:solidFill>
                    <a:srgbClr val="000000"/>
                  </a:solidFill>
                  <a:latin typeface="Arial" pitchFamily="34" charset="0"/>
                </a:rPr>
                <a:t> </a:t>
              </a:r>
              <a:r>
                <a:rPr lang="en-US" sz="2300" dirty="0" err="1">
                  <a:solidFill>
                    <a:srgbClr val="000000"/>
                  </a:solidFill>
                  <a:latin typeface="Arial" pitchFamily="34" charset="0"/>
                </a:rPr>
                <a:t>mà</a:t>
              </a:r>
              <a:r>
                <a:rPr lang="en-US" sz="2300" dirty="0">
                  <a:solidFill>
                    <a:srgbClr val="000000"/>
                  </a:solidFill>
                  <a:latin typeface="Arial" pitchFamily="34" charset="0"/>
                </a:rPr>
                <a:t> </a:t>
              </a:r>
              <a:r>
                <a:rPr lang="en-US" sz="2300" dirty="0" err="1">
                  <a:solidFill>
                    <a:srgbClr val="000000"/>
                  </a:solidFill>
                  <a:latin typeface="Arial" pitchFamily="34" charset="0"/>
                </a:rPr>
                <a:t>chúng</a:t>
              </a:r>
              <a:r>
                <a:rPr lang="en-US" sz="2300" dirty="0">
                  <a:solidFill>
                    <a:srgbClr val="000000"/>
                  </a:solidFill>
                  <a:latin typeface="Arial" pitchFamily="34" charset="0"/>
                </a:rPr>
                <a:t> </a:t>
              </a:r>
              <a:r>
                <a:rPr lang="en-US" sz="2300" dirty="0" err="1">
                  <a:solidFill>
                    <a:srgbClr val="000000"/>
                  </a:solidFill>
                  <a:latin typeface="Arial" pitchFamily="34" charset="0"/>
                </a:rPr>
                <a:t>đang</a:t>
              </a:r>
              <a:r>
                <a:rPr lang="en-US" sz="2300" dirty="0">
                  <a:solidFill>
                    <a:srgbClr val="000000"/>
                  </a:solidFill>
                  <a:latin typeface="Arial" pitchFamily="34" charset="0"/>
                </a:rPr>
                <a:t> </a:t>
              </a:r>
              <a:r>
                <a:rPr lang="en-US" sz="2300" dirty="0" err="1">
                  <a:solidFill>
                    <a:srgbClr val="000000"/>
                  </a:solidFill>
                  <a:latin typeface="Arial" pitchFamily="34" charset="0"/>
                </a:rPr>
                <a:t>sống</a:t>
              </a:r>
              <a:r>
                <a:rPr lang="en-US" sz="2300" dirty="0">
                  <a:solidFill>
                    <a:srgbClr val="000000"/>
                  </a:solidFill>
                  <a:latin typeface="Arial" pitchFamily="34" charset="0"/>
                </a:rPr>
                <a:t> (</a:t>
              </a:r>
              <a:r>
                <a:rPr lang="en-US" sz="2300" dirty="0" err="1">
                  <a:solidFill>
                    <a:srgbClr val="000000"/>
                  </a:solidFill>
                  <a:latin typeface="Arial" pitchFamily="34" charset="0"/>
                </a:rPr>
                <a:t>gọi</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tồn</a:t>
              </a:r>
              <a:r>
                <a:rPr lang="en-US" sz="2300" dirty="0">
                  <a:solidFill>
                    <a:srgbClr val="000000"/>
                  </a:solidFill>
                  <a:latin typeface="Arial" pitchFamily="34" charset="0"/>
                </a:rPr>
                <a:t> </a:t>
              </a:r>
              <a:r>
                <a:rPr lang="en-US" sz="2300" dirty="0" err="1">
                  <a:solidFill>
                    <a:srgbClr val="000000"/>
                  </a:solidFill>
                  <a:latin typeface="Arial" pitchFamily="34" charset="0"/>
                </a:rPr>
                <a:t>tại</a:t>
              </a:r>
              <a:r>
                <a:rPr lang="en-US" sz="2300" dirty="0">
                  <a:solidFill>
                    <a:srgbClr val="000000"/>
                  </a:solidFill>
                  <a:latin typeface="Arial" pitchFamily="34" charset="0"/>
                </a:rPr>
                <a:t> </a:t>
              </a:r>
              <a:r>
                <a:rPr lang="en-US" sz="2300" dirty="0" err="1">
                  <a:solidFill>
                    <a:srgbClr val="000000"/>
                  </a:solidFill>
                  <a:latin typeface="Arial" pitchFamily="34" charset="0"/>
                </a:rPr>
                <a:t>chỗ</a:t>
              </a:r>
              <a:r>
                <a:rPr lang="en-US" sz="2300" dirty="0">
                  <a:solidFill>
                    <a:srgbClr val="000000"/>
                  </a:solidFill>
                  <a:latin typeface="Arial" pitchFamily="34" charset="0"/>
                </a:rPr>
                <a:t>). </a:t>
              </a:r>
              <a:r>
                <a:rPr lang="en-US" sz="2300" dirty="0" err="1">
                  <a:solidFill>
                    <a:srgbClr val="000000"/>
                  </a:solidFill>
                  <a:latin typeface="Arial" pitchFamily="34" charset="0"/>
                </a:rPr>
                <a:t>Biện</a:t>
              </a:r>
              <a:r>
                <a:rPr lang="en-US" sz="2300" dirty="0">
                  <a:solidFill>
                    <a:srgbClr val="000000"/>
                  </a:solidFill>
                  <a:latin typeface="Arial" pitchFamily="34" charset="0"/>
                </a:rPr>
                <a:t> </a:t>
              </a:r>
              <a:r>
                <a:rPr lang="en-US" sz="2300" dirty="0" err="1">
                  <a:solidFill>
                    <a:srgbClr val="000000"/>
                  </a:solidFill>
                  <a:latin typeface="Arial" pitchFamily="34" charset="0"/>
                </a:rPr>
                <a:t>pháp</a:t>
              </a:r>
              <a:r>
                <a:rPr lang="en-US" sz="2300" dirty="0">
                  <a:solidFill>
                    <a:srgbClr val="000000"/>
                  </a:solidFill>
                  <a:latin typeface="Arial" pitchFamily="34" charset="0"/>
                </a:rPr>
                <a:t> </a:t>
              </a:r>
              <a:r>
                <a:rPr lang="en-US" sz="2300" dirty="0" err="1">
                  <a:solidFill>
                    <a:srgbClr val="000000"/>
                  </a:solidFill>
                  <a:latin typeface="Arial" pitchFamily="34" charset="0"/>
                </a:rPr>
                <a:t>này</a:t>
              </a:r>
              <a:r>
                <a:rPr lang="en-US" sz="2300" dirty="0">
                  <a:solidFill>
                    <a:srgbClr val="000000"/>
                  </a:solidFill>
                  <a:latin typeface="Arial" pitchFamily="34" charset="0"/>
                </a:rPr>
                <a:t> </a:t>
              </a:r>
              <a:r>
                <a:rPr lang="en-US" sz="2300" dirty="0" err="1">
                  <a:solidFill>
                    <a:srgbClr val="000000"/>
                  </a:solidFill>
                  <a:latin typeface="Arial" pitchFamily="34" charset="0"/>
                </a:rPr>
                <a:t>thường</a:t>
              </a:r>
              <a:r>
                <a:rPr lang="en-US" sz="2300" dirty="0">
                  <a:solidFill>
                    <a:srgbClr val="000000"/>
                  </a:solidFill>
                  <a:latin typeface="Arial" pitchFamily="34" charset="0"/>
                </a:rPr>
                <a:t> </a:t>
              </a:r>
              <a:r>
                <a:rPr lang="en-US" sz="2300" dirty="0" err="1">
                  <a:solidFill>
                    <a:srgbClr val="000000"/>
                  </a:solidFill>
                  <a:latin typeface="Arial" pitchFamily="34" charset="0"/>
                </a:rPr>
                <a:t>được</a:t>
              </a:r>
              <a:r>
                <a:rPr lang="en-US" sz="2300" dirty="0">
                  <a:solidFill>
                    <a:srgbClr val="000000"/>
                  </a:solidFill>
                  <a:latin typeface="Arial" pitchFamily="34" charset="0"/>
                </a:rPr>
                <a:t> </a:t>
              </a:r>
              <a:r>
                <a:rPr lang="en-US" sz="2300" dirty="0" err="1">
                  <a:solidFill>
                    <a:srgbClr val="000000"/>
                  </a:solidFill>
                  <a:latin typeface="Arial" pitchFamily="34" charset="0"/>
                </a:rPr>
                <a:t>áp</a:t>
              </a:r>
              <a:r>
                <a:rPr lang="en-US" sz="2300" dirty="0">
                  <a:solidFill>
                    <a:srgbClr val="000000"/>
                  </a:solidFill>
                  <a:latin typeface="Arial" pitchFamily="34" charset="0"/>
                </a:rPr>
                <a:t> </a:t>
              </a:r>
              <a:r>
                <a:rPr lang="en-US" sz="2300" dirty="0" err="1">
                  <a:solidFill>
                    <a:srgbClr val="000000"/>
                  </a:solidFill>
                  <a:latin typeface="Arial" pitchFamily="34" charset="0"/>
                </a:rPr>
                <a:t>dụng</a:t>
              </a:r>
              <a:r>
                <a:rPr lang="en-US" sz="2300" dirty="0">
                  <a:solidFill>
                    <a:srgbClr val="000000"/>
                  </a:solidFill>
                  <a:latin typeface="Arial" pitchFamily="34" charset="0"/>
                </a:rPr>
                <a:t> </a:t>
              </a:r>
              <a:r>
                <a:rPr lang="en-US" sz="2300" dirty="0" err="1">
                  <a:solidFill>
                    <a:srgbClr val="000000"/>
                  </a:solidFill>
                  <a:latin typeface="Arial" pitchFamily="34" charset="0"/>
                </a:rPr>
                <a:t>đối</a:t>
              </a:r>
              <a:r>
                <a:rPr lang="en-US" sz="2300" dirty="0">
                  <a:solidFill>
                    <a:srgbClr val="000000"/>
                  </a:solidFill>
                  <a:latin typeface="Arial" pitchFamily="34" charset="0"/>
                </a:rPr>
                <a:t> </a:t>
              </a:r>
              <a:r>
                <a:rPr lang="en-US" sz="2300" dirty="0" err="1">
                  <a:solidFill>
                    <a:srgbClr val="000000"/>
                  </a:solidFill>
                  <a:latin typeface="Arial" pitchFamily="34" charset="0"/>
                </a:rPr>
                <a:t>với</a:t>
              </a:r>
              <a:r>
                <a:rPr lang="en-US" sz="2300" dirty="0">
                  <a:solidFill>
                    <a:srgbClr val="000000"/>
                  </a:solidFill>
                  <a:latin typeface="Arial" pitchFamily="34" charset="0"/>
                </a:rPr>
                <a:t> </a:t>
              </a:r>
              <a:r>
                <a:rPr lang="en-US" sz="2300" dirty="0" err="1">
                  <a:solidFill>
                    <a:srgbClr val="000000"/>
                  </a:solidFill>
                  <a:latin typeface="Arial" pitchFamily="34" charset="0"/>
                </a:rPr>
                <a:t>đa</a:t>
              </a:r>
              <a:r>
                <a:rPr lang="en-US" sz="2300" dirty="0">
                  <a:solidFill>
                    <a:srgbClr val="000000"/>
                  </a:solidFill>
                  <a:latin typeface="Arial" pitchFamily="34" charset="0"/>
                </a:rPr>
                <a:t>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endParaRPr lang="en-US" sz="2300" dirty="0">
                <a:solidFill>
                  <a:srgbClr val="000000"/>
                </a:solidFill>
                <a:latin typeface="Arial" pitchFamily="34" charset="0"/>
              </a:endParaRPr>
            </a:p>
          </p:txBody>
        </p:sp>
      </p:grpSp>
      <p:grpSp>
        <p:nvGrpSpPr>
          <p:cNvPr id="17" name="Group 17"/>
          <p:cNvGrpSpPr/>
          <p:nvPr/>
        </p:nvGrpSpPr>
        <p:grpSpPr>
          <a:xfrm>
            <a:off x="685622" y="4950883"/>
            <a:ext cx="10817582" cy="1235146"/>
            <a:chOff x="1" y="-66674"/>
            <a:chExt cx="21640799" cy="2470293"/>
          </a:xfrm>
        </p:grpSpPr>
        <p:grpSp>
          <p:nvGrpSpPr>
            <p:cNvPr id="18" name="Group 18"/>
            <p:cNvGrpSpPr/>
            <p:nvPr/>
          </p:nvGrpSpPr>
          <p:grpSpPr>
            <a:xfrm rot="5400000">
              <a:off x="-130881" y="262814"/>
              <a:ext cx="2094101" cy="1832338"/>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FF3131">
                      <a:alpha val="100000"/>
                    </a:srgbClr>
                  </a:gs>
                  <a:gs pos="100000">
                    <a:srgbClr val="FF914D">
                      <a:alpha val="100000"/>
                    </a:srgbClr>
                  </a:gs>
                </a:gsLst>
                <a:lin ang="0"/>
              </a:gradFill>
            </p:spPr>
          </p:sp>
          <p:sp>
            <p:nvSpPr>
              <p:cNvPr id="20" name="TextBox 20"/>
              <p:cNvSpPr txBox="1"/>
              <p:nvPr/>
            </p:nvSpPr>
            <p:spPr>
              <a:xfrm>
                <a:off x="127000" y="292100"/>
                <a:ext cx="558800" cy="36830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21" name="TextBox 21"/>
            <p:cNvSpPr txBox="1"/>
            <p:nvPr/>
          </p:nvSpPr>
          <p:spPr>
            <a:xfrm>
              <a:off x="2099538" y="-66674"/>
              <a:ext cx="19541262" cy="2470293"/>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Chuyển</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đến</a:t>
              </a:r>
              <a:r>
                <a:rPr lang="en-US" sz="2300" dirty="0">
                  <a:solidFill>
                    <a:srgbClr val="000000"/>
                  </a:solidFill>
                  <a:latin typeface="Arial" pitchFamily="34" charset="0"/>
                </a:rPr>
                <a:t> </a:t>
              </a:r>
              <a:r>
                <a:rPr lang="en-US" sz="2300" dirty="0" err="1">
                  <a:solidFill>
                    <a:srgbClr val="000000"/>
                  </a:solidFill>
                  <a:latin typeface="Arial" pitchFamily="34" charset="0"/>
                </a:rPr>
                <a:t>nơi</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điều</a:t>
              </a:r>
              <a:r>
                <a:rPr lang="en-US" sz="2300" dirty="0">
                  <a:solidFill>
                    <a:srgbClr val="000000"/>
                  </a:solidFill>
                  <a:latin typeface="Arial" pitchFamily="34" charset="0"/>
                </a:rPr>
                <a:t> </a:t>
              </a:r>
              <a:r>
                <a:rPr lang="en-US" sz="2300" dirty="0" err="1">
                  <a:solidFill>
                    <a:srgbClr val="000000"/>
                  </a:solidFill>
                  <a:latin typeface="Arial" pitchFamily="34" charset="0"/>
                </a:rPr>
                <a:t>kiện</a:t>
              </a:r>
              <a:r>
                <a:rPr lang="en-US" sz="2300" dirty="0">
                  <a:solidFill>
                    <a:srgbClr val="000000"/>
                  </a:solidFill>
                  <a:latin typeface="Arial" pitchFamily="34" charset="0"/>
                </a:rPr>
                <a:t> </a:t>
              </a:r>
              <a:r>
                <a:rPr lang="en-US" sz="2300" dirty="0" err="1">
                  <a:solidFill>
                    <a:srgbClr val="000000"/>
                  </a:solidFill>
                  <a:latin typeface="Arial" pitchFamily="34" charset="0"/>
                </a:rPr>
                <a:t>thuận</a:t>
              </a:r>
              <a:r>
                <a:rPr lang="en-US" sz="2300" dirty="0">
                  <a:solidFill>
                    <a:srgbClr val="000000"/>
                  </a:solidFill>
                  <a:latin typeface="Arial" pitchFamily="34" charset="0"/>
                </a:rPr>
                <a:t> </a:t>
              </a:r>
              <a:r>
                <a:rPr lang="en-US" sz="2300" dirty="0" err="1">
                  <a:solidFill>
                    <a:srgbClr val="000000"/>
                  </a:solidFill>
                  <a:latin typeface="Arial" pitchFamily="34" charset="0"/>
                </a:rPr>
                <a:t>lợi</a:t>
              </a:r>
              <a:r>
                <a:rPr lang="en-US" sz="2300" dirty="0">
                  <a:solidFill>
                    <a:srgbClr val="000000"/>
                  </a:solidFill>
                  <a:latin typeface="Arial" pitchFamily="34" charset="0"/>
                </a:rPr>
                <a:t> </a:t>
              </a:r>
              <a:r>
                <a:rPr lang="en-US" sz="2300" dirty="0" err="1">
                  <a:solidFill>
                    <a:srgbClr val="000000"/>
                  </a:solidFill>
                  <a:latin typeface="Arial" pitchFamily="34" charset="0"/>
                </a:rPr>
                <a:t>cho</a:t>
              </a:r>
              <a:r>
                <a:rPr lang="en-US" sz="2300" dirty="0">
                  <a:solidFill>
                    <a:srgbClr val="000000"/>
                  </a:solidFill>
                  <a:latin typeface="Arial" pitchFamily="34" charset="0"/>
                </a:rPr>
                <a:t> </a:t>
              </a:r>
              <a:r>
                <a:rPr lang="en-US" sz="2300" dirty="0" err="1">
                  <a:solidFill>
                    <a:srgbClr val="000000"/>
                  </a:solidFill>
                  <a:latin typeface="Arial" pitchFamily="34" charset="0"/>
                </a:rPr>
                <a:t>sự</a:t>
              </a:r>
              <a:r>
                <a:rPr lang="en-US" sz="2300" dirty="0">
                  <a:solidFill>
                    <a:srgbClr val="000000"/>
                  </a:solidFill>
                  <a:latin typeface="Arial" pitchFamily="34" charset="0"/>
                </a:rPr>
                <a:t> </a:t>
              </a:r>
              <a:r>
                <a:rPr lang="en-US" sz="2300" dirty="0" err="1">
                  <a:solidFill>
                    <a:srgbClr val="000000"/>
                  </a:solidFill>
                  <a:latin typeface="Arial" pitchFamily="34" charset="0"/>
                </a:rPr>
                <a:t>tồn</a:t>
              </a:r>
              <a:r>
                <a:rPr lang="en-US" sz="2300" dirty="0">
                  <a:solidFill>
                    <a:srgbClr val="000000"/>
                  </a:solidFill>
                  <a:latin typeface="Arial" pitchFamily="34" charset="0"/>
                </a:rPr>
                <a:t> </a:t>
              </a:r>
              <a:r>
                <a:rPr lang="en-US" sz="2300" dirty="0" err="1">
                  <a:solidFill>
                    <a:srgbClr val="000000"/>
                  </a:solidFill>
                  <a:latin typeface="Arial" pitchFamily="34" charset="0"/>
                </a:rPr>
                <a:t>tại</a:t>
              </a:r>
              <a:r>
                <a:rPr lang="en-US" sz="2300" dirty="0">
                  <a:solidFill>
                    <a:srgbClr val="000000"/>
                  </a:solidFill>
                  <a:latin typeface="Arial" pitchFamily="34" charset="0"/>
                </a:rPr>
                <a:t>, </a:t>
              </a:r>
              <a:r>
                <a:rPr lang="en-US" sz="2300" dirty="0" err="1">
                  <a:solidFill>
                    <a:srgbClr val="000000"/>
                  </a:solidFill>
                  <a:latin typeface="Arial" pitchFamily="34" charset="0"/>
                </a:rPr>
                <a:t>phát</a:t>
              </a:r>
              <a:r>
                <a:rPr lang="en-US" sz="2300" dirty="0">
                  <a:solidFill>
                    <a:srgbClr val="000000"/>
                  </a:solidFill>
                  <a:latin typeface="Arial" pitchFamily="34" charset="0"/>
                </a:rPr>
                <a:t> </a:t>
              </a:r>
              <a:r>
                <a:rPr lang="en-US" sz="2300" dirty="0" err="1">
                  <a:solidFill>
                    <a:srgbClr val="000000"/>
                  </a:solidFill>
                  <a:latin typeface="Arial" pitchFamily="34" charset="0"/>
                </a:rPr>
                <a:t>triển</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được</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vệ</a:t>
              </a:r>
              <a:r>
                <a:rPr lang="en-US" sz="2300" dirty="0">
                  <a:solidFill>
                    <a:srgbClr val="000000"/>
                  </a:solidFill>
                  <a:latin typeface="Arial" pitchFamily="34" charset="0"/>
                </a:rPr>
                <a:t> (</a:t>
              </a:r>
              <a:r>
                <a:rPr lang="en-US" sz="2300" dirty="0" err="1">
                  <a:solidFill>
                    <a:srgbClr val="000000"/>
                  </a:solidFill>
                  <a:latin typeface="Arial" pitchFamily="34" charset="0"/>
                </a:rPr>
                <a:t>gọi</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tồn</a:t>
              </a:r>
              <a:r>
                <a:rPr lang="en-US" sz="2300" dirty="0">
                  <a:solidFill>
                    <a:srgbClr val="000000"/>
                  </a:solidFill>
                  <a:latin typeface="Arial" pitchFamily="34" charset="0"/>
                </a:rPr>
                <a:t> </a:t>
              </a:r>
              <a:r>
                <a:rPr lang="en-US" sz="2300" dirty="0" err="1">
                  <a:solidFill>
                    <a:srgbClr val="000000"/>
                  </a:solidFill>
                  <a:latin typeface="Arial" pitchFamily="34" charset="0"/>
                </a:rPr>
                <a:t>chuyển</a:t>
              </a:r>
              <a:r>
                <a:rPr lang="en-US" sz="2300" dirty="0">
                  <a:solidFill>
                    <a:srgbClr val="000000"/>
                  </a:solidFill>
                  <a:latin typeface="Arial" pitchFamily="34" charset="0"/>
                </a:rPr>
                <a:t> </a:t>
              </a:r>
              <a:r>
                <a:rPr lang="en-US" sz="2300" dirty="0" err="1">
                  <a:solidFill>
                    <a:srgbClr val="000000"/>
                  </a:solidFill>
                  <a:latin typeface="Arial" pitchFamily="34" charset="0"/>
                </a:rPr>
                <a:t>chỗ</a:t>
              </a:r>
              <a:r>
                <a:rPr lang="en-US" sz="2300" dirty="0">
                  <a:solidFill>
                    <a:srgbClr val="000000"/>
                  </a:solidFill>
                  <a:latin typeface="Arial" pitchFamily="34" charset="0"/>
                </a:rPr>
                <a:t>). </a:t>
              </a:r>
              <a:r>
                <a:rPr lang="en-US" sz="2300" dirty="0" err="1">
                  <a:solidFill>
                    <a:srgbClr val="000000"/>
                  </a:solidFill>
                  <a:latin typeface="Arial" pitchFamily="34" charset="0"/>
                </a:rPr>
                <a:t>Biện</a:t>
              </a:r>
              <a:r>
                <a:rPr lang="en-US" sz="2300" dirty="0">
                  <a:solidFill>
                    <a:srgbClr val="000000"/>
                  </a:solidFill>
                  <a:latin typeface="Arial" pitchFamily="34" charset="0"/>
                </a:rPr>
                <a:t> </a:t>
              </a:r>
              <a:r>
                <a:rPr lang="en-US" sz="2300" dirty="0" err="1">
                  <a:solidFill>
                    <a:srgbClr val="000000"/>
                  </a:solidFill>
                  <a:latin typeface="Arial" pitchFamily="34" charset="0"/>
                </a:rPr>
                <a:t>pháp</a:t>
              </a:r>
              <a:r>
                <a:rPr lang="en-US" sz="2300" dirty="0">
                  <a:solidFill>
                    <a:srgbClr val="000000"/>
                  </a:solidFill>
                  <a:latin typeface="Arial" pitchFamily="34" charset="0"/>
                </a:rPr>
                <a:t> </a:t>
              </a:r>
              <a:r>
                <a:rPr lang="en-US" sz="2300" dirty="0" err="1">
                  <a:solidFill>
                    <a:srgbClr val="000000"/>
                  </a:solidFill>
                  <a:latin typeface="Arial" pitchFamily="34" charset="0"/>
                </a:rPr>
                <a:t>này</a:t>
              </a:r>
              <a:r>
                <a:rPr lang="en-US" sz="2300" dirty="0">
                  <a:solidFill>
                    <a:srgbClr val="000000"/>
                  </a:solidFill>
                  <a:latin typeface="Arial" pitchFamily="34" charset="0"/>
                </a:rPr>
                <a:t> </a:t>
              </a:r>
              <a:r>
                <a:rPr lang="en-US" sz="2300" dirty="0" err="1">
                  <a:solidFill>
                    <a:srgbClr val="000000"/>
                  </a:solidFill>
                  <a:latin typeface="Arial" pitchFamily="34" charset="0"/>
                </a:rPr>
                <a:t>thường</a:t>
              </a:r>
              <a:r>
                <a:rPr lang="en-US" sz="2300" dirty="0">
                  <a:solidFill>
                    <a:srgbClr val="000000"/>
                  </a:solidFill>
                  <a:latin typeface="Arial" pitchFamily="34" charset="0"/>
                </a:rPr>
                <a:t> </a:t>
              </a:r>
              <a:r>
                <a:rPr lang="en-US" sz="2300" dirty="0" err="1">
                  <a:solidFill>
                    <a:srgbClr val="000000"/>
                  </a:solidFill>
                  <a:latin typeface="Arial" pitchFamily="34" charset="0"/>
                </a:rPr>
                <a:t>áp</a:t>
              </a:r>
              <a:r>
                <a:rPr lang="en-US" sz="2300" dirty="0">
                  <a:solidFill>
                    <a:srgbClr val="000000"/>
                  </a:solidFill>
                  <a:latin typeface="Arial" pitchFamily="34" charset="0"/>
                </a:rPr>
                <a:t> </a:t>
              </a:r>
              <a:r>
                <a:rPr lang="en-US" sz="2300" dirty="0" err="1">
                  <a:solidFill>
                    <a:srgbClr val="000000"/>
                  </a:solidFill>
                  <a:latin typeface="Arial" pitchFamily="34" charset="0"/>
                </a:rPr>
                <a:t>dụng</a:t>
              </a:r>
              <a:r>
                <a:rPr lang="en-US" sz="2300" dirty="0">
                  <a:solidFill>
                    <a:srgbClr val="000000"/>
                  </a:solidFill>
                  <a:latin typeface="Arial" pitchFamily="34" charset="0"/>
                </a:rPr>
                <a:t> </a:t>
              </a:r>
              <a:r>
                <a:rPr lang="en-US" sz="2300" dirty="0" err="1">
                  <a:solidFill>
                    <a:srgbClr val="000000"/>
                  </a:solidFill>
                  <a:latin typeface="Arial" pitchFamily="34" charset="0"/>
                </a:rPr>
                <a:t>đối</a:t>
              </a:r>
              <a:r>
                <a:rPr lang="en-US" sz="2300" dirty="0">
                  <a:solidFill>
                    <a:srgbClr val="000000"/>
                  </a:solidFill>
                  <a:latin typeface="Arial" pitchFamily="34" charset="0"/>
                </a:rPr>
                <a:t> </a:t>
              </a:r>
              <a:r>
                <a:rPr lang="en-US" sz="2300" dirty="0" err="1">
                  <a:solidFill>
                    <a:srgbClr val="000000"/>
                  </a:solidFill>
                  <a:latin typeface="Arial" pitchFamily="34" charset="0"/>
                </a:rPr>
                <a:t>với</a:t>
              </a:r>
              <a:r>
                <a:rPr lang="en-US" sz="2300" dirty="0">
                  <a:solidFill>
                    <a:srgbClr val="000000"/>
                  </a:solidFill>
                  <a:latin typeface="Arial" pitchFamily="34" charset="0"/>
                </a:rPr>
                <a:t> </a:t>
              </a:r>
              <a:r>
                <a:rPr lang="en-US" sz="2300" dirty="0" err="1">
                  <a:solidFill>
                    <a:srgbClr val="000000"/>
                  </a:solidFill>
                  <a:latin typeface="Arial" pitchFamily="34" charset="0"/>
                </a:rPr>
                <a:t>những</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động</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quý</a:t>
              </a:r>
              <a:r>
                <a:rPr lang="en-US" sz="2300" dirty="0">
                  <a:solidFill>
                    <a:srgbClr val="000000"/>
                  </a:solidFill>
                  <a:latin typeface="Arial" pitchFamily="34" charset="0"/>
                </a:rPr>
                <a:t>, </a:t>
              </a:r>
              <a:r>
                <a:rPr lang="en-US" sz="2300" dirty="0" err="1">
                  <a:solidFill>
                    <a:srgbClr val="000000"/>
                  </a:solidFill>
                  <a:latin typeface="Arial" pitchFamily="34" charset="0"/>
                </a:rPr>
                <a:t>hiếm</a:t>
              </a:r>
              <a:r>
                <a:rPr lang="en-US" sz="2300" dirty="0">
                  <a:solidFill>
                    <a:srgbClr val="000000"/>
                  </a:solidFill>
                  <a:latin typeface="Arial" pitchFamily="34" charset="0"/>
                </a:rPr>
                <a:t> </a:t>
              </a:r>
              <a:r>
                <a:rPr lang="en-US" sz="2300" dirty="0" err="1">
                  <a:solidFill>
                    <a:srgbClr val="000000"/>
                  </a:solidFill>
                  <a:latin typeface="Arial" pitchFamily="34" charset="0"/>
                </a:rPr>
                <a:t>có</a:t>
              </a:r>
              <a:r>
                <a:rPr lang="en-US" sz="2300" dirty="0">
                  <a:solidFill>
                    <a:srgbClr val="000000"/>
                  </a:solidFill>
                  <a:latin typeface="Arial" pitchFamily="34" charset="0"/>
                </a:rPr>
                <a:t> </a:t>
              </a:r>
              <a:r>
                <a:rPr lang="en-US" sz="2300" dirty="0" err="1">
                  <a:solidFill>
                    <a:srgbClr val="000000"/>
                  </a:solidFill>
                  <a:latin typeface="Arial" pitchFamily="34" charset="0"/>
                </a:rPr>
                <a:t>nguy</a:t>
              </a:r>
              <a:r>
                <a:rPr lang="en-US" sz="2300" dirty="0">
                  <a:solidFill>
                    <a:srgbClr val="000000"/>
                  </a:solidFill>
                  <a:latin typeface="Arial" pitchFamily="34" charset="0"/>
                </a:rPr>
                <a:t> </a:t>
              </a:r>
              <a:r>
                <a:rPr lang="en-US" sz="2300" dirty="0" err="1">
                  <a:solidFill>
                    <a:srgbClr val="000000"/>
                  </a:solidFill>
                  <a:latin typeface="Arial" pitchFamily="34" charset="0"/>
                </a:rPr>
                <a:t>cơ</a:t>
              </a:r>
              <a:r>
                <a:rPr lang="en-US" sz="2300" dirty="0">
                  <a:solidFill>
                    <a:srgbClr val="000000"/>
                  </a:solidFill>
                  <a:latin typeface="Arial" pitchFamily="34" charset="0"/>
                </a:rPr>
                <a:t> </a:t>
              </a:r>
              <a:r>
                <a:rPr lang="en-US" sz="2300" dirty="0" err="1">
                  <a:solidFill>
                    <a:srgbClr val="000000"/>
                  </a:solidFill>
                  <a:latin typeface="Arial" pitchFamily="34" charset="0"/>
                </a:rPr>
                <a:t>bị</a:t>
              </a:r>
              <a:r>
                <a:rPr lang="en-US" sz="2300" dirty="0">
                  <a:solidFill>
                    <a:srgbClr val="000000"/>
                  </a:solidFill>
                  <a:latin typeface="Arial" pitchFamily="34" charset="0"/>
                </a:rPr>
                <a:t> </a:t>
              </a:r>
              <a:r>
                <a:rPr lang="en-US" sz="2300" dirty="0" err="1">
                  <a:solidFill>
                    <a:srgbClr val="000000"/>
                  </a:solidFill>
                  <a:latin typeface="Arial" pitchFamily="34" charset="0"/>
                </a:rPr>
                <a:t>tuyệt</a:t>
              </a:r>
              <a:r>
                <a:rPr lang="en-US" sz="2300" dirty="0">
                  <a:solidFill>
                    <a:srgbClr val="000000"/>
                  </a:solidFill>
                  <a:latin typeface="Arial" pitchFamily="34" charset="0"/>
                </a:rPr>
                <a:t> </a:t>
              </a:r>
              <a:r>
                <a:rPr lang="en-US" sz="2300" dirty="0" err="1">
                  <a:solidFill>
                    <a:srgbClr val="000000"/>
                  </a:solidFill>
                  <a:latin typeface="Arial" pitchFamily="34" charset="0"/>
                </a:rPr>
                <a:t>chủng</a:t>
              </a:r>
              <a:endParaRPr lang="en-US" sz="2300" dirty="0">
                <a:solidFill>
                  <a:srgbClr val="000000"/>
                </a:solidFill>
                <a:latin typeface="Arial" pitchFamily="34" charset="0"/>
              </a:endParaRPr>
            </a:p>
          </p:txBody>
        </p:sp>
      </p:grpSp>
      <p:sp>
        <p:nvSpPr>
          <p:cNvPr id="22" name="Freeform 22"/>
          <p:cNvSpPr/>
          <p:nvPr/>
        </p:nvSpPr>
        <p:spPr>
          <a:xfrm>
            <a:off x="3656648" y="3048000"/>
            <a:ext cx="4875530" cy="524256"/>
          </a:xfrm>
          <a:custGeom>
            <a:avLst/>
            <a:gdLst/>
            <a:ahLst/>
            <a:cxnLst/>
            <a:rect l="l" t="t" r="r" b="b"/>
            <a:pathLst>
              <a:path w="7315200" h="786384">
                <a:moveTo>
                  <a:pt x="0" y="0"/>
                </a:moveTo>
                <a:lnTo>
                  <a:pt x="7315200" y="0"/>
                </a:lnTo>
                <a:lnTo>
                  <a:pt x="7315200" y="786384"/>
                </a:lnTo>
                <a:lnTo>
                  <a:pt x="0" y="78638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3" name="TextBox 23"/>
          <p:cNvSpPr txBox="1"/>
          <p:nvPr/>
        </p:nvSpPr>
        <p:spPr>
          <a:xfrm>
            <a:off x="685621" y="287867"/>
            <a:ext cx="8388807" cy="384529"/>
          </a:xfrm>
          <a:prstGeom prst="rect">
            <a:avLst/>
          </a:prstGeom>
        </p:spPr>
        <p:txBody>
          <a:bodyPr lIns="0" tIns="0" rIns="0" bIns="0" rtlCol="0" anchor="t">
            <a:spAutoFit/>
          </a:bodyPr>
          <a:lstStyle/>
          <a:p>
            <a:pPr>
              <a:lnSpc>
                <a:spcPts val="3266"/>
              </a:lnSpc>
              <a:spcBef>
                <a:spcPct val="0"/>
              </a:spcBef>
            </a:pPr>
            <a:r>
              <a:rPr lang="en-US" sz="2300" b="1" dirty="0">
                <a:solidFill>
                  <a:srgbClr val="000000"/>
                </a:solidFill>
                <a:latin typeface="Arial" pitchFamily="34" charset="0"/>
              </a:rPr>
              <a:t>III. </a:t>
            </a:r>
            <a:r>
              <a:rPr lang="en-US" sz="2300" b="1" dirty="0" smtClean="0">
                <a:solidFill>
                  <a:srgbClr val="000000"/>
                </a:solidFill>
                <a:latin typeface="Arial" pitchFamily="34" charset="0"/>
              </a:rPr>
              <a:t>BIỆN </a:t>
            </a:r>
            <a:r>
              <a:rPr lang="en-US" sz="2300" b="1" dirty="0">
                <a:solidFill>
                  <a:srgbClr val="000000"/>
                </a:solidFill>
                <a:latin typeface="Arial" pitchFamily="34" charset="0"/>
              </a:rPr>
              <a:t>PHÁP BẢO VỆ QUẦN </a:t>
            </a:r>
            <a:r>
              <a:rPr lang="en-US" sz="2300" b="1" dirty="0" smtClean="0">
                <a:solidFill>
                  <a:srgbClr val="000000"/>
                </a:solidFill>
                <a:latin typeface="Arial" pitchFamily="34" charset="0"/>
              </a:rPr>
              <a:t>THỂ</a:t>
            </a:r>
            <a:endParaRPr lang="en-US" sz="2300" b="1" dirty="0">
              <a:solidFill>
                <a:srgbClr val="000000"/>
              </a:solidFill>
              <a:latin typeface="Arial" pitchFamily="34" charset="0"/>
            </a:endParaRPr>
          </a:p>
        </p:txBody>
      </p:sp>
      <p:sp>
        <p:nvSpPr>
          <p:cNvPr id="24" name="TextBox 24"/>
          <p:cNvSpPr txBox="1"/>
          <p:nvPr/>
        </p:nvSpPr>
        <p:spPr>
          <a:xfrm>
            <a:off x="685622" y="2580920"/>
            <a:ext cx="10817582" cy="423193"/>
          </a:xfrm>
          <a:prstGeom prst="rect">
            <a:avLst/>
          </a:prstGeom>
        </p:spPr>
        <p:txBody>
          <a:bodyPr lIns="0" tIns="0" rIns="0" bIns="0" rtlCol="0" anchor="t">
            <a:spAutoFit/>
          </a:bodyPr>
          <a:lstStyle/>
          <a:p>
            <a:pPr algn="ctr">
              <a:lnSpc>
                <a:spcPts val="3266"/>
              </a:lnSpc>
              <a:spcBef>
                <a:spcPct val="0"/>
              </a:spcBef>
            </a:pPr>
            <a:r>
              <a:rPr lang="en-US" sz="2300" b="1">
                <a:solidFill>
                  <a:srgbClr val="C00000"/>
                </a:solidFill>
                <a:latin typeface="Arial" pitchFamily="34" charset="0"/>
              </a:rPr>
              <a:t>MỘT SỐ BIỆN PHÁP BẢO VỆ QUẦN THỂ</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6255" y="274252"/>
            <a:ext cx="11643098" cy="6309498"/>
            <a:chOff x="0" y="0"/>
            <a:chExt cx="23292262" cy="12618995"/>
          </a:xfrm>
        </p:grpSpPr>
        <p:grpSp>
          <p:nvGrpSpPr>
            <p:cNvPr id="3" name="Group 3"/>
            <p:cNvGrpSpPr/>
            <p:nvPr/>
          </p:nvGrpSpPr>
          <p:grpSpPr>
            <a:xfrm>
              <a:off x="0" y="0"/>
              <a:ext cx="23292262" cy="12618995"/>
              <a:chOff x="0" y="0"/>
              <a:chExt cx="4600941" cy="2492641"/>
            </a:xfrm>
          </p:grpSpPr>
          <p:sp>
            <p:nvSpPr>
              <p:cNvPr id="4" name="Freeform 4"/>
              <p:cNvSpPr/>
              <p:nvPr/>
            </p:nvSpPr>
            <p:spPr>
              <a:xfrm>
                <a:off x="0" y="0"/>
                <a:ext cx="4600940" cy="2492641"/>
              </a:xfrm>
              <a:custGeom>
                <a:avLst/>
                <a:gdLst/>
                <a:ahLst/>
                <a:cxnLst/>
                <a:rect l="l" t="t" r="r" b="b"/>
                <a:pathLst>
                  <a:path w="4600940" h="2492641">
                    <a:moveTo>
                      <a:pt x="44318" y="0"/>
                    </a:moveTo>
                    <a:lnTo>
                      <a:pt x="4556623" y="0"/>
                    </a:lnTo>
                    <a:cubicBezTo>
                      <a:pt x="4568377" y="0"/>
                      <a:pt x="4579649" y="4669"/>
                      <a:pt x="4587960" y="12980"/>
                    </a:cubicBezTo>
                    <a:cubicBezTo>
                      <a:pt x="4596271" y="21291"/>
                      <a:pt x="4600940" y="32564"/>
                      <a:pt x="4600940" y="44318"/>
                    </a:cubicBezTo>
                    <a:lnTo>
                      <a:pt x="4600940" y="2448324"/>
                    </a:lnTo>
                    <a:cubicBezTo>
                      <a:pt x="4600940" y="2472799"/>
                      <a:pt x="4581099" y="2492641"/>
                      <a:pt x="4556623" y="2492641"/>
                    </a:cubicBezTo>
                    <a:lnTo>
                      <a:pt x="44318" y="2492641"/>
                    </a:lnTo>
                    <a:cubicBezTo>
                      <a:pt x="19842" y="2492641"/>
                      <a:pt x="0" y="2472799"/>
                      <a:pt x="0" y="2448324"/>
                    </a:cubicBezTo>
                    <a:lnTo>
                      <a:pt x="0" y="44318"/>
                    </a:lnTo>
                    <a:cubicBezTo>
                      <a:pt x="0" y="19842"/>
                      <a:pt x="19842" y="0"/>
                      <a:pt x="44318" y="0"/>
                    </a:cubicBezTo>
                    <a:close/>
                  </a:path>
                </a:pathLst>
              </a:custGeom>
              <a:solidFill>
                <a:srgbClr val="F7CDD0">
                  <a:alpha val="60000"/>
                </a:srgbClr>
              </a:solidFill>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605562" y="415149"/>
              <a:ext cx="785642" cy="78564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2060235" y="427150"/>
              <a:ext cx="20492865"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Quần thể là tập hợp các cá thể cùng loài, cùng sinh sống trong một khoảng không gian xác định, vào một thời điểm nhất định, có khả năng sinh sản tạo thành những thế hệ mới.</a:t>
              </a:r>
            </a:p>
          </p:txBody>
        </p:sp>
        <p:grpSp>
          <p:nvGrpSpPr>
            <p:cNvPr id="10" name="Group 10"/>
            <p:cNvGrpSpPr/>
            <p:nvPr/>
          </p:nvGrpSpPr>
          <p:grpSpPr>
            <a:xfrm>
              <a:off x="605562" y="3241880"/>
              <a:ext cx="785642" cy="78564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2060235" y="3175206"/>
              <a:ext cx="20492865" cy="9310241"/>
            </a:xfrm>
            <a:prstGeom prst="rect">
              <a:avLst/>
            </a:prstGeom>
          </p:spPr>
          <p:txBody>
            <a:bodyPr lIns="0" tIns="0" rIns="0" bIns="0" rtlCol="0" anchor="t">
              <a:spAutoFit/>
            </a:bodyPr>
            <a:lstStyle/>
            <a:p>
              <a:pPr algn="just">
                <a:lnSpc>
                  <a:spcPct val="120000"/>
                </a:lnSpc>
              </a:pPr>
              <a:r>
                <a:rPr lang="en-US" sz="2300" b="1">
                  <a:solidFill>
                    <a:srgbClr val="000000"/>
                  </a:solidFill>
                  <a:latin typeface="Arial" pitchFamily="34" charset="0"/>
                </a:rPr>
                <a:t>Mỗi quần thể có những đặc trưng sau:</a:t>
              </a:r>
            </a:p>
            <a:p>
              <a:pPr marL="503641" lvl="1" indent="-251820" algn="just">
                <a:lnSpc>
                  <a:spcPct val="120000"/>
                </a:lnSpc>
                <a:buFont typeface="Arial"/>
                <a:buChar char="•"/>
              </a:pPr>
              <a:r>
                <a:rPr lang="en-US" sz="2300" b="1">
                  <a:solidFill>
                    <a:srgbClr val="000000"/>
                  </a:solidFill>
                  <a:latin typeface="Arial" pitchFamily="34" charset="0"/>
                </a:rPr>
                <a:t>Kích thước của quần thể sinh vật là số lượng các cá thể phân bố trong khoảng không gian của quần thể</a:t>
              </a:r>
            </a:p>
            <a:p>
              <a:pPr marL="503641" lvl="1" indent="-251820" algn="just">
                <a:lnSpc>
                  <a:spcPct val="120000"/>
                </a:lnSpc>
                <a:buFont typeface="Arial"/>
                <a:buChar char="•"/>
              </a:pPr>
              <a:r>
                <a:rPr lang="en-US" sz="2300" b="1">
                  <a:solidFill>
                    <a:srgbClr val="000000"/>
                  </a:solidFill>
                  <a:latin typeface="Arial" pitchFamily="34" charset="0"/>
                </a:rPr>
                <a:t>Mật độ cá thể của quần thể là số lượng cá thể trên một đơn vị diện tích hay thể tích của quần thể</a:t>
              </a:r>
            </a:p>
            <a:p>
              <a:pPr marL="503641" lvl="1" indent="-251820" algn="just">
                <a:lnSpc>
                  <a:spcPct val="120000"/>
                </a:lnSpc>
                <a:buFont typeface="Arial"/>
                <a:buChar char="•"/>
              </a:pPr>
              <a:r>
                <a:rPr lang="en-US" sz="2300" b="1">
                  <a:solidFill>
                    <a:srgbClr val="000000"/>
                  </a:solidFill>
                  <a:latin typeface="Arial" pitchFamily="34" charset="0"/>
                </a:rPr>
                <a:t>Tỉ lệ giới tính là tỉ lệ giữa số lượng cá thể đực và số lượng cá thể cái trong quần thể</a:t>
              </a:r>
            </a:p>
            <a:p>
              <a:pPr marL="503641" lvl="1" indent="-251820" algn="just">
                <a:lnSpc>
                  <a:spcPct val="120000"/>
                </a:lnSpc>
                <a:buFont typeface="Arial"/>
                <a:buChar char="•"/>
              </a:pPr>
              <a:r>
                <a:rPr lang="en-US" sz="2300" b="1">
                  <a:solidFill>
                    <a:srgbClr val="000000"/>
                  </a:solidFill>
                  <a:latin typeface="Arial" pitchFamily="34" charset="0"/>
                </a:rPr>
                <a:t>Quần thể sinh vật gồm nhiều nhóm tuổi: nhóm tuổi trước sinh sản, nhóm tuổi sinh sản, nhóm tuổi sau sinh sản</a:t>
              </a:r>
            </a:p>
            <a:p>
              <a:pPr marL="503641" lvl="1" indent="-251820" algn="just">
                <a:lnSpc>
                  <a:spcPct val="120000"/>
                </a:lnSpc>
                <a:spcBef>
                  <a:spcPct val="0"/>
                </a:spcBef>
                <a:buFont typeface="Arial"/>
                <a:buChar char="•"/>
              </a:pPr>
              <a:r>
                <a:rPr lang="en-US" sz="2300" b="1">
                  <a:solidFill>
                    <a:srgbClr val="000000"/>
                  </a:solidFill>
                  <a:latin typeface="Arial" pitchFamily="34" charset="0"/>
                </a:rPr>
                <a:t>Có ba kiểu phân bố cá thể của quần thể: phân bố theo nhóm, phân bố đồng đều và phân bố ngẫu nhiên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6255" y="274252"/>
            <a:ext cx="11643098" cy="6309498"/>
            <a:chOff x="0" y="0"/>
            <a:chExt cx="23292262" cy="12618995"/>
          </a:xfrm>
        </p:grpSpPr>
        <p:grpSp>
          <p:nvGrpSpPr>
            <p:cNvPr id="3" name="Group 3"/>
            <p:cNvGrpSpPr/>
            <p:nvPr/>
          </p:nvGrpSpPr>
          <p:grpSpPr>
            <a:xfrm>
              <a:off x="0" y="0"/>
              <a:ext cx="23292262" cy="12618995"/>
              <a:chOff x="0" y="0"/>
              <a:chExt cx="4600941" cy="2492641"/>
            </a:xfrm>
          </p:grpSpPr>
          <p:sp>
            <p:nvSpPr>
              <p:cNvPr id="4" name="Freeform 4"/>
              <p:cNvSpPr/>
              <p:nvPr/>
            </p:nvSpPr>
            <p:spPr>
              <a:xfrm>
                <a:off x="0" y="0"/>
                <a:ext cx="4600940" cy="2492641"/>
              </a:xfrm>
              <a:custGeom>
                <a:avLst/>
                <a:gdLst/>
                <a:ahLst/>
                <a:cxnLst/>
                <a:rect l="l" t="t" r="r" b="b"/>
                <a:pathLst>
                  <a:path w="4600940" h="2492641">
                    <a:moveTo>
                      <a:pt x="44318" y="0"/>
                    </a:moveTo>
                    <a:lnTo>
                      <a:pt x="4556623" y="0"/>
                    </a:lnTo>
                    <a:cubicBezTo>
                      <a:pt x="4568377" y="0"/>
                      <a:pt x="4579649" y="4669"/>
                      <a:pt x="4587960" y="12980"/>
                    </a:cubicBezTo>
                    <a:cubicBezTo>
                      <a:pt x="4596271" y="21291"/>
                      <a:pt x="4600940" y="32564"/>
                      <a:pt x="4600940" y="44318"/>
                    </a:cubicBezTo>
                    <a:lnTo>
                      <a:pt x="4600940" y="2448324"/>
                    </a:lnTo>
                    <a:cubicBezTo>
                      <a:pt x="4600940" y="2472799"/>
                      <a:pt x="4581099" y="2492641"/>
                      <a:pt x="4556623" y="2492641"/>
                    </a:cubicBezTo>
                    <a:lnTo>
                      <a:pt x="44318" y="2492641"/>
                    </a:lnTo>
                    <a:cubicBezTo>
                      <a:pt x="19842" y="2492641"/>
                      <a:pt x="0" y="2472799"/>
                      <a:pt x="0" y="2448324"/>
                    </a:cubicBezTo>
                    <a:lnTo>
                      <a:pt x="0" y="44318"/>
                    </a:lnTo>
                    <a:cubicBezTo>
                      <a:pt x="0" y="19842"/>
                      <a:pt x="19842" y="0"/>
                      <a:pt x="44318" y="0"/>
                    </a:cubicBezTo>
                    <a:close/>
                  </a:path>
                </a:pathLst>
              </a:custGeom>
              <a:solidFill>
                <a:srgbClr val="F7CDD0">
                  <a:alpha val="60000"/>
                </a:srgbClr>
              </a:solidFill>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605562" y="415149"/>
              <a:ext cx="785642" cy="78564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2060235" y="427150"/>
              <a:ext cx="20492865" cy="330821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Có thể thực hiện một số biện pháp bảo vệ quần thể sinh vật như: bảo tồn các sinh vật ở trong môi trường tự nhiên mà chúng đang sống; chuyển các sinh vật đến nơi có điều kiện thuận lợi cho sự tồn tại, phát triển và được bảo vệ...</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2</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735923" y="1246309"/>
            <a:ext cx="8928019" cy="2759115"/>
          </a:xfrm>
          <a:prstGeom prst="roundRect">
            <a:avLst>
              <a:gd name="adj" fmla="val 15586"/>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90108" y="4278543"/>
            <a:ext cx="3107590" cy="880242"/>
            <a:chOff x="4037538" y="4547895"/>
            <a:chExt cx="3108399" cy="880471"/>
          </a:xfrm>
        </p:grpSpPr>
        <p:sp>
          <p:nvSpPr>
            <p:cNvPr id="69" name="!!Ques3">
              <a:extLst>
                <a:ext uri="{FF2B5EF4-FFF2-40B4-BE49-F238E27FC236}">
                  <a16:creationId xmlns:a16="http://schemas.microsoft.com/office/drawing/2014/main" id="{314ADFB0-1525-4AD3-A5A1-47427C8A33F9}"/>
                </a:ext>
              </a:extLst>
            </p:cNvPr>
            <p:cNvSpPr/>
            <p:nvPr/>
          </p:nvSpPr>
          <p:spPr>
            <a:xfrm>
              <a:off x="4069285" y="4547895"/>
              <a:ext cx="307665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5971" y="4748459"/>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2471354" y="1795433"/>
            <a:ext cx="7501670" cy="1569276"/>
          </a:xfrm>
          <a:prstGeom prst="rect">
            <a:avLst/>
          </a:prstGeom>
          <a:noFill/>
          <a:ln>
            <a:noFill/>
          </a:ln>
        </p:spPr>
        <p:txBody>
          <a:bodyPr wrap="square">
            <a:spAutoFit/>
          </a:bodyPr>
          <a:lstStyle/>
          <a:p>
            <a:pPr algn="ctr"/>
            <a:r>
              <a:rPr lang="vi-VN" sz="3199" b="1" dirty="0">
                <a:solidFill>
                  <a:srgbClr val="EE4036"/>
                </a:solidFill>
                <a:latin typeface="Times New Roman" panose="02020603050405020304" pitchFamily="18" charset="0"/>
                <a:sym typeface="Times New Roman"/>
              </a:rPr>
              <a:t>Giới hạn chịu đựng của cơ thể sinh vật đối với một nhân tố sinh thái nhất định được gọi là____ sinh thái.</a:t>
            </a:r>
            <a:endParaRPr lang="vi-VN" sz="3199" b="1" dirty="0">
              <a:solidFill>
                <a:srgbClr val="EE4036"/>
              </a:solidFill>
              <a:latin typeface="Times New Roman" panose="02020603050405020304" pitchFamily="18" charset="0"/>
            </a:endParaRPr>
          </a:p>
        </p:txBody>
      </p:sp>
      <p:pic>
        <p:nvPicPr>
          <p:cNvPr id="50" name="Picture 49">
            <a:extLst>
              <a:ext uri="{FF2B5EF4-FFF2-40B4-BE49-F238E27FC236}">
                <a16:creationId xmlns:a16="http://schemas.microsoft.com/office/drawing/2014/main" id="{83136700-02CF-4442-BDBD-D1E14B1CE35B}"/>
              </a:ext>
            </a:extLst>
          </p:cNvPr>
          <p:cNvPicPr>
            <a:picLocks noChangeAspect="1"/>
          </p:cNvPicPr>
          <p:nvPr/>
        </p:nvPicPr>
        <p:blipFill>
          <a:blip r:embed="rId5"/>
          <a:stretch>
            <a:fillRect/>
          </a:stretch>
        </p:blipFill>
        <p:spPr>
          <a:xfrm>
            <a:off x="4296465" y="-631090"/>
            <a:ext cx="359906" cy="214559"/>
          </a:xfrm>
          <a:prstGeom prst="rect">
            <a:avLst/>
          </a:prstGeom>
        </p:spPr>
      </p:pic>
      <p:pic>
        <p:nvPicPr>
          <p:cNvPr id="51" name="Picture 50">
            <a:extLst>
              <a:ext uri="{FF2B5EF4-FFF2-40B4-BE49-F238E27FC236}">
                <a16:creationId xmlns:a16="http://schemas.microsoft.com/office/drawing/2014/main" id="{EC6B3A13-B1A5-4E10-97C1-2708BDFA808E}"/>
              </a:ext>
            </a:extLst>
          </p:cNvPr>
          <p:cNvPicPr>
            <a:picLocks noChangeAspect="1"/>
          </p:cNvPicPr>
          <p:nvPr/>
        </p:nvPicPr>
        <p:blipFill>
          <a:blip r:embed="rId6"/>
          <a:stretch>
            <a:fillRect/>
          </a:stretch>
        </p:blipFill>
        <p:spPr>
          <a:xfrm>
            <a:off x="2022362" y="-680213"/>
            <a:ext cx="359906" cy="214559"/>
          </a:xfrm>
          <a:prstGeom prst="rect">
            <a:avLst/>
          </a:prstGeom>
        </p:spPr>
      </p:pic>
      <p:pic>
        <p:nvPicPr>
          <p:cNvPr id="52" name="Picture 51">
            <a:extLst>
              <a:ext uri="{FF2B5EF4-FFF2-40B4-BE49-F238E27FC236}">
                <a16:creationId xmlns:a16="http://schemas.microsoft.com/office/drawing/2014/main" id="{7437B6B6-F3C4-4CCC-916A-917CDE9900CC}"/>
              </a:ext>
            </a:extLst>
          </p:cNvPr>
          <p:cNvPicPr>
            <a:picLocks noChangeAspect="1"/>
          </p:cNvPicPr>
          <p:nvPr/>
        </p:nvPicPr>
        <p:blipFill>
          <a:blip r:embed="rId7"/>
          <a:stretch>
            <a:fillRect/>
          </a:stretch>
        </p:blipFill>
        <p:spPr>
          <a:xfrm>
            <a:off x="3561476" y="-1010630"/>
            <a:ext cx="359906" cy="218018"/>
          </a:xfrm>
          <a:prstGeom prst="rect">
            <a:avLst/>
          </a:prstGeom>
        </p:spPr>
      </p:pic>
      <p:pic>
        <p:nvPicPr>
          <p:cNvPr id="53" name="Picture 52">
            <a:extLst>
              <a:ext uri="{FF2B5EF4-FFF2-40B4-BE49-F238E27FC236}">
                <a16:creationId xmlns:a16="http://schemas.microsoft.com/office/drawing/2014/main" id="{45F64F2D-6DA2-4348-98CC-253FFE21C893}"/>
              </a:ext>
            </a:extLst>
          </p:cNvPr>
          <p:cNvPicPr>
            <a:picLocks noChangeAspect="1"/>
          </p:cNvPicPr>
          <p:nvPr/>
        </p:nvPicPr>
        <p:blipFill>
          <a:blip r:embed="rId8"/>
          <a:stretch>
            <a:fillRect/>
          </a:stretch>
        </p:blipFill>
        <p:spPr>
          <a:xfrm>
            <a:off x="5328308" y="-719058"/>
            <a:ext cx="359906" cy="218018"/>
          </a:xfrm>
          <a:prstGeom prst="rect">
            <a:avLst/>
          </a:prstGeom>
        </p:spPr>
      </p:pic>
      <p:pic>
        <p:nvPicPr>
          <p:cNvPr id="54" name="Picture 53">
            <a:extLst>
              <a:ext uri="{FF2B5EF4-FFF2-40B4-BE49-F238E27FC236}">
                <a16:creationId xmlns:a16="http://schemas.microsoft.com/office/drawing/2014/main" id="{DFDAC995-C52B-4A95-A28A-8172E0E5DC65}"/>
              </a:ext>
            </a:extLst>
          </p:cNvPr>
          <p:cNvPicPr>
            <a:picLocks noChangeAspect="1"/>
          </p:cNvPicPr>
          <p:nvPr/>
        </p:nvPicPr>
        <p:blipFill>
          <a:blip r:embed="rId9"/>
          <a:stretch>
            <a:fillRect/>
          </a:stretch>
        </p:blipFill>
        <p:spPr>
          <a:xfrm>
            <a:off x="10148971" y="-649354"/>
            <a:ext cx="359906" cy="214559"/>
          </a:xfrm>
          <a:prstGeom prst="rect">
            <a:avLst/>
          </a:prstGeom>
        </p:spPr>
      </p:pic>
      <p:pic>
        <p:nvPicPr>
          <p:cNvPr id="55" name="Picture 54">
            <a:extLst>
              <a:ext uri="{FF2B5EF4-FFF2-40B4-BE49-F238E27FC236}">
                <a16:creationId xmlns:a16="http://schemas.microsoft.com/office/drawing/2014/main" id="{136B6640-E6E1-4D80-ADAA-FD3DD9E65DF3}"/>
              </a:ext>
            </a:extLst>
          </p:cNvPr>
          <p:cNvPicPr>
            <a:picLocks noChangeAspect="1"/>
          </p:cNvPicPr>
          <p:nvPr/>
        </p:nvPicPr>
        <p:blipFill>
          <a:blip r:embed="rId10"/>
          <a:stretch>
            <a:fillRect/>
          </a:stretch>
        </p:blipFill>
        <p:spPr>
          <a:xfrm>
            <a:off x="7476920" y="-1101053"/>
            <a:ext cx="359906" cy="218018"/>
          </a:xfrm>
          <a:prstGeom prst="rect">
            <a:avLst/>
          </a:prstGeom>
        </p:spPr>
      </p:pic>
      <p:pic>
        <p:nvPicPr>
          <p:cNvPr id="56" name="Picture 55">
            <a:extLst>
              <a:ext uri="{FF2B5EF4-FFF2-40B4-BE49-F238E27FC236}">
                <a16:creationId xmlns:a16="http://schemas.microsoft.com/office/drawing/2014/main" id="{0B4131E8-A673-4BB0-95D3-29242445E245}"/>
              </a:ext>
            </a:extLst>
          </p:cNvPr>
          <p:cNvPicPr>
            <a:picLocks noChangeAspect="1"/>
          </p:cNvPicPr>
          <p:nvPr/>
        </p:nvPicPr>
        <p:blipFill>
          <a:blip r:embed="rId11"/>
          <a:stretch>
            <a:fillRect/>
          </a:stretch>
        </p:blipFill>
        <p:spPr>
          <a:xfrm>
            <a:off x="8381505" y="-592875"/>
            <a:ext cx="359906" cy="214559"/>
          </a:xfrm>
          <a:prstGeom prst="rect">
            <a:avLst/>
          </a:prstGeom>
        </p:spPr>
      </p:pic>
      <p:pic>
        <p:nvPicPr>
          <p:cNvPr id="57" name="Picture 56">
            <a:extLst>
              <a:ext uri="{FF2B5EF4-FFF2-40B4-BE49-F238E27FC236}">
                <a16:creationId xmlns:a16="http://schemas.microsoft.com/office/drawing/2014/main" id="{36BDA17A-DB23-45D8-8D11-B78B53ADB185}"/>
              </a:ext>
            </a:extLst>
          </p:cNvPr>
          <p:cNvPicPr>
            <a:picLocks noChangeAspect="1"/>
          </p:cNvPicPr>
          <p:nvPr/>
        </p:nvPicPr>
        <p:blipFill>
          <a:blip r:embed="rId12"/>
          <a:stretch>
            <a:fillRect/>
          </a:stretch>
        </p:blipFill>
        <p:spPr>
          <a:xfrm>
            <a:off x="9156703" y="-634549"/>
            <a:ext cx="359906" cy="218018"/>
          </a:xfrm>
          <a:prstGeom prst="rect">
            <a:avLst/>
          </a:prstGeom>
        </p:spPr>
      </p:pic>
      <p:pic>
        <p:nvPicPr>
          <p:cNvPr id="58" name="Picture 57">
            <a:extLst>
              <a:ext uri="{FF2B5EF4-FFF2-40B4-BE49-F238E27FC236}">
                <a16:creationId xmlns:a16="http://schemas.microsoft.com/office/drawing/2014/main" id="{D96310F7-E1E1-4AA9-811A-6C70C6DF5BEA}"/>
              </a:ext>
            </a:extLst>
          </p:cNvPr>
          <p:cNvPicPr>
            <a:picLocks noChangeAspect="1"/>
          </p:cNvPicPr>
          <p:nvPr/>
        </p:nvPicPr>
        <p:blipFill>
          <a:blip r:embed="rId13"/>
          <a:stretch>
            <a:fillRect/>
          </a:stretch>
        </p:blipFill>
        <p:spPr>
          <a:xfrm>
            <a:off x="6912564" y="-556051"/>
            <a:ext cx="359906" cy="218018"/>
          </a:xfrm>
          <a:prstGeom prst="rect">
            <a:avLst/>
          </a:prstGeom>
        </p:spPr>
      </p:pic>
      <p:pic>
        <p:nvPicPr>
          <p:cNvPr id="59" name="Picture 58">
            <a:extLst>
              <a:ext uri="{FF2B5EF4-FFF2-40B4-BE49-F238E27FC236}">
                <a16:creationId xmlns:a16="http://schemas.microsoft.com/office/drawing/2014/main" id="{5E017C85-5DAD-457C-B5DD-F3BAB9483453}"/>
              </a:ext>
            </a:extLst>
          </p:cNvPr>
          <p:cNvPicPr>
            <a:picLocks noChangeAspect="1"/>
          </p:cNvPicPr>
          <p:nvPr/>
        </p:nvPicPr>
        <p:blipFill>
          <a:blip r:embed="rId14"/>
          <a:stretch>
            <a:fillRect/>
          </a:stretch>
        </p:blipFill>
        <p:spPr>
          <a:xfrm>
            <a:off x="2749158" y="-705460"/>
            <a:ext cx="359906" cy="218018"/>
          </a:xfrm>
          <a:prstGeom prst="rect">
            <a:avLst/>
          </a:prstGeom>
        </p:spPr>
      </p:pic>
      <p:pic>
        <p:nvPicPr>
          <p:cNvPr id="60" name="Picture 59">
            <a:extLst>
              <a:ext uri="{FF2B5EF4-FFF2-40B4-BE49-F238E27FC236}">
                <a16:creationId xmlns:a16="http://schemas.microsoft.com/office/drawing/2014/main" id="{1EA53A7B-919E-456E-9512-861396F1A7A6}"/>
              </a:ext>
            </a:extLst>
          </p:cNvPr>
          <p:cNvPicPr>
            <a:picLocks noChangeAspect="1"/>
          </p:cNvPicPr>
          <p:nvPr/>
        </p:nvPicPr>
        <p:blipFill>
          <a:blip r:embed="rId6"/>
          <a:stretch>
            <a:fillRect/>
          </a:stretch>
        </p:blipFill>
        <p:spPr>
          <a:xfrm>
            <a:off x="6870902" y="-853256"/>
            <a:ext cx="359906" cy="214559"/>
          </a:xfrm>
          <a:prstGeom prst="rect">
            <a:avLst/>
          </a:prstGeom>
        </p:spPr>
      </p:pic>
      <p:pic>
        <p:nvPicPr>
          <p:cNvPr id="62" name="Picture 61">
            <a:extLst>
              <a:ext uri="{FF2B5EF4-FFF2-40B4-BE49-F238E27FC236}">
                <a16:creationId xmlns:a16="http://schemas.microsoft.com/office/drawing/2014/main" id="{9BAF055C-5BE1-4E37-8EB0-E098FAF9F86A}"/>
              </a:ext>
            </a:extLst>
          </p:cNvPr>
          <p:cNvPicPr>
            <a:picLocks noChangeAspect="1"/>
          </p:cNvPicPr>
          <p:nvPr/>
        </p:nvPicPr>
        <p:blipFill>
          <a:blip r:embed="rId7"/>
          <a:stretch>
            <a:fillRect/>
          </a:stretch>
        </p:blipFill>
        <p:spPr>
          <a:xfrm>
            <a:off x="8410016" y="-1183672"/>
            <a:ext cx="359906" cy="218018"/>
          </a:xfrm>
          <a:prstGeom prst="rect">
            <a:avLst/>
          </a:prstGeom>
        </p:spPr>
      </p:pic>
      <p:pic>
        <p:nvPicPr>
          <p:cNvPr id="65" name="Picture 64">
            <a:extLst>
              <a:ext uri="{FF2B5EF4-FFF2-40B4-BE49-F238E27FC236}">
                <a16:creationId xmlns:a16="http://schemas.microsoft.com/office/drawing/2014/main" id="{E152F6FA-703D-426C-800B-EA4A512F68C8}"/>
              </a:ext>
            </a:extLst>
          </p:cNvPr>
          <p:cNvPicPr>
            <a:picLocks noChangeAspect="1"/>
          </p:cNvPicPr>
          <p:nvPr/>
        </p:nvPicPr>
        <p:blipFill>
          <a:blip r:embed="rId14"/>
          <a:stretch>
            <a:fillRect/>
          </a:stretch>
        </p:blipFill>
        <p:spPr>
          <a:xfrm>
            <a:off x="7597698" y="-878503"/>
            <a:ext cx="359906" cy="218018"/>
          </a:xfrm>
          <a:prstGeom prst="rect">
            <a:avLst/>
          </a:prstGeom>
        </p:spPr>
      </p:pic>
      <p:pic>
        <p:nvPicPr>
          <p:cNvPr id="66" name="Picture 65">
            <a:extLst>
              <a:ext uri="{FF2B5EF4-FFF2-40B4-BE49-F238E27FC236}">
                <a16:creationId xmlns:a16="http://schemas.microsoft.com/office/drawing/2014/main" id="{9956F601-6BEA-4D35-A9CE-DC483264DDE9}"/>
              </a:ext>
            </a:extLst>
          </p:cNvPr>
          <p:cNvPicPr>
            <a:picLocks noChangeAspect="1"/>
          </p:cNvPicPr>
          <p:nvPr/>
        </p:nvPicPr>
        <p:blipFill>
          <a:blip r:embed="rId8"/>
          <a:stretch>
            <a:fillRect/>
          </a:stretch>
        </p:blipFill>
        <p:spPr>
          <a:xfrm>
            <a:off x="700152" y="-564631"/>
            <a:ext cx="359906" cy="218018"/>
          </a:xfrm>
          <a:prstGeom prst="rect">
            <a:avLst/>
          </a:prstGeom>
        </p:spPr>
      </p:pic>
      <p:pic>
        <p:nvPicPr>
          <p:cNvPr id="67" name="Picture 66">
            <a:extLst>
              <a:ext uri="{FF2B5EF4-FFF2-40B4-BE49-F238E27FC236}">
                <a16:creationId xmlns:a16="http://schemas.microsoft.com/office/drawing/2014/main" id="{1A1D4B74-F08C-4E37-AE94-EA6626121D74}"/>
              </a:ext>
            </a:extLst>
          </p:cNvPr>
          <p:cNvPicPr>
            <a:picLocks noChangeAspect="1"/>
          </p:cNvPicPr>
          <p:nvPr/>
        </p:nvPicPr>
        <p:blipFill>
          <a:blip r:embed="rId9"/>
          <a:stretch>
            <a:fillRect/>
          </a:stretch>
        </p:blipFill>
        <p:spPr>
          <a:xfrm>
            <a:off x="1630835" y="-979817"/>
            <a:ext cx="359906" cy="214559"/>
          </a:xfrm>
          <a:prstGeom prst="rect">
            <a:avLst/>
          </a:prstGeom>
        </p:spPr>
      </p:pic>
      <p:pic>
        <p:nvPicPr>
          <p:cNvPr id="76" name="Picture 75">
            <a:extLst>
              <a:ext uri="{FF2B5EF4-FFF2-40B4-BE49-F238E27FC236}">
                <a16:creationId xmlns:a16="http://schemas.microsoft.com/office/drawing/2014/main" id="{9781EDFB-5E40-417F-8975-5B44D33ED0DF}"/>
              </a:ext>
            </a:extLst>
          </p:cNvPr>
          <p:cNvPicPr>
            <a:picLocks noChangeAspect="1"/>
          </p:cNvPicPr>
          <p:nvPr/>
        </p:nvPicPr>
        <p:blipFill>
          <a:blip r:embed="rId10"/>
          <a:stretch>
            <a:fillRect/>
          </a:stretch>
        </p:blipFill>
        <p:spPr>
          <a:xfrm>
            <a:off x="2848765" y="-946625"/>
            <a:ext cx="359906" cy="218018"/>
          </a:xfrm>
          <a:prstGeom prst="rect">
            <a:avLst/>
          </a:prstGeom>
        </p:spPr>
      </p:pic>
      <p:pic>
        <p:nvPicPr>
          <p:cNvPr id="77" name="Picture 76">
            <a:extLst>
              <a:ext uri="{FF2B5EF4-FFF2-40B4-BE49-F238E27FC236}">
                <a16:creationId xmlns:a16="http://schemas.microsoft.com/office/drawing/2014/main" id="{5FCB52DE-9491-487B-A218-CCFF7ABC7187}"/>
              </a:ext>
            </a:extLst>
          </p:cNvPr>
          <p:cNvPicPr>
            <a:picLocks noChangeAspect="1"/>
          </p:cNvPicPr>
          <p:nvPr/>
        </p:nvPicPr>
        <p:blipFill>
          <a:blip r:embed="rId6"/>
          <a:stretch>
            <a:fillRect/>
          </a:stretch>
        </p:blipFill>
        <p:spPr>
          <a:xfrm>
            <a:off x="2242746" y="-698828"/>
            <a:ext cx="359906" cy="214559"/>
          </a:xfrm>
          <a:prstGeom prst="rect">
            <a:avLst/>
          </a:prstGeom>
        </p:spPr>
      </p:pic>
      <p:pic>
        <p:nvPicPr>
          <p:cNvPr id="79" name="Picture 78">
            <a:extLst>
              <a:ext uri="{FF2B5EF4-FFF2-40B4-BE49-F238E27FC236}">
                <a16:creationId xmlns:a16="http://schemas.microsoft.com/office/drawing/2014/main" id="{98DED43E-F0B8-4CD0-8C69-DC3F71D150FB}"/>
              </a:ext>
            </a:extLst>
          </p:cNvPr>
          <p:cNvPicPr>
            <a:picLocks noChangeAspect="1"/>
          </p:cNvPicPr>
          <p:nvPr/>
        </p:nvPicPr>
        <p:blipFill>
          <a:blip r:embed="rId7"/>
          <a:stretch>
            <a:fillRect/>
          </a:stretch>
        </p:blipFill>
        <p:spPr>
          <a:xfrm>
            <a:off x="3781861" y="-1029245"/>
            <a:ext cx="359906" cy="218018"/>
          </a:xfrm>
          <a:prstGeom prst="rect">
            <a:avLst/>
          </a:prstGeom>
        </p:spPr>
      </p:pic>
      <p:pic>
        <p:nvPicPr>
          <p:cNvPr id="80" name="Picture 79">
            <a:extLst>
              <a:ext uri="{FF2B5EF4-FFF2-40B4-BE49-F238E27FC236}">
                <a16:creationId xmlns:a16="http://schemas.microsoft.com/office/drawing/2014/main" id="{DF883775-6A67-4A4A-84BB-35D8C63B9692}"/>
              </a:ext>
            </a:extLst>
          </p:cNvPr>
          <p:cNvPicPr>
            <a:picLocks noChangeAspect="1"/>
          </p:cNvPicPr>
          <p:nvPr/>
        </p:nvPicPr>
        <p:blipFill>
          <a:blip r:embed="rId14"/>
          <a:stretch>
            <a:fillRect/>
          </a:stretch>
        </p:blipFill>
        <p:spPr>
          <a:xfrm>
            <a:off x="2969542" y="-724075"/>
            <a:ext cx="359906" cy="218018"/>
          </a:xfrm>
          <a:prstGeom prst="rect">
            <a:avLst/>
          </a:prstGeom>
        </p:spPr>
      </p:pic>
      <p:pic>
        <p:nvPicPr>
          <p:cNvPr id="81" name="Picture 80">
            <a:extLst>
              <a:ext uri="{FF2B5EF4-FFF2-40B4-BE49-F238E27FC236}">
                <a16:creationId xmlns:a16="http://schemas.microsoft.com/office/drawing/2014/main" id="{74F28298-20FD-4F0D-9737-28FF2855C241}"/>
              </a:ext>
            </a:extLst>
          </p:cNvPr>
          <p:cNvPicPr>
            <a:picLocks noChangeAspect="1"/>
          </p:cNvPicPr>
          <p:nvPr/>
        </p:nvPicPr>
        <p:blipFill>
          <a:blip r:embed="rId7"/>
          <a:stretch>
            <a:fillRect/>
          </a:stretch>
        </p:blipFill>
        <p:spPr>
          <a:xfrm>
            <a:off x="5979548" y="-1009014"/>
            <a:ext cx="359906" cy="218018"/>
          </a:xfrm>
          <a:prstGeom prst="rect">
            <a:avLst/>
          </a:prstGeom>
        </p:spPr>
      </p:pic>
      <p:pic>
        <p:nvPicPr>
          <p:cNvPr id="82" name="Picture 81">
            <a:extLst>
              <a:ext uri="{FF2B5EF4-FFF2-40B4-BE49-F238E27FC236}">
                <a16:creationId xmlns:a16="http://schemas.microsoft.com/office/drawing/2014/main" id="{A347B3AB-2664-48A2-850C-EFFA8E52BFAC}"/>
              </a:ext>
            </a:extLst>
          </p:cNvPr>
          <p:cNvPicPr>
            <a:picLocks noChangeAspect="1"/>
          </p:cNvPicPr>
          <p:nvPr/>
        </p:nvPicPr>
        <p:blipFill>
          <a:blip r:embed="rId9"/>
          <a:stretch>
            <a:fillRect/>
          </a:stretch>
        </p:blipFill>
        <p:spPr>
          <a:xfrm>
            <a:off x="4048907" y="-978201"/>
            <a:ext cx="359906" cy="214559"/>
          </a:xfrm>
          <a:prstGeom prst="rect">
            <a:avLst/>
          </a:prstGeom>
        </p:spPr>
      </p:pic>
      <p:pic>
        <p:nvPicPr>
          <p:cNvPr id="83" name="Picture 82">
            <a:extLst>
              <a:ext uri="{FF2B5EF4-FFF2-40B4-BE49-F238E27FC236}">
                <a16:creationId xmlns:a16="http://schemas.microsoft.com/office/drawing/2014/main" id="{F98185BC-E162-4531-BFCA-BE96906925F1}"/>
              </a:ext>
            </a:extLst>
          </p:cNvPr>
          <p:cNvPicPr>
            <a:picLocks noChangeAspect="1"/>
          </p:cNvPicPr>
          <p:nvPr/>
        </p:nvPicPr>
        <p:blipFill>
          <a:blip r:embed="rId10"/>
          <a:stretch>
            <a:fillRect/>
          </a:stretch>
        </p:blipFill>
        <p:spPr>
          <a:xfrm>
            <a:off x="5266837" y="-945010"/>
            <a:ext cx="359906" cy="218018"/>
          </a:xfrm>
          <a:prstGeom prst="rect">
            <a:avLst/>
          </a:prstGeom>
        </p:spPr>
      </p:pic>
      <p:pic>
        <p:nvPicPr>
          <p:cNvPr id="84" name="Picture 83">
            <a:extLst>
              <a:ext uri="{FF2B5EF4-FFF2-40B4-BE49-F238E27FC236}">
                <a16:creationId xmlns:a16="http://schemas.microsoft.com/office/drawing/2014/main" id="{58467660-8104-4705-8F38-1DF0D0855E2A}"/>
              </a:ext>
            </a:extLst>
          </p:cNvPr>
          <p:cNvPicPr>
            <a:picLocks noChangeAspect="1"/>
          </p:cNvPicPr>
          <p:nvPr/>
        </p:nvPicPr>
        <p:blipFill>
          <a:blip r:embed="rId7"/>
          <a:stretch>
            <a:fillRect/>
          </a:stretch>
        </p:blipFill>
        <p:spPr>
          <a:xfrm>
            <a:off x="6199933" y="-1027629"/>
            <a:ext cx="359906" cy="218018"/>
          </a:xfrm>
          <a:prstGeom prst="rect">
            <a:avLst/>
          </a:prstGeom>
        </p:spPr>
      </p:pic>
      <p:pic>
        <p:nvPicPr>
          <p:cNvPr id="85" name="Picture 84">
            <a:extLst>
              <a:ext uri="{FF2B5EF4-FFF2-40B4-BE49-F238E27FC236}">
                <a16:creationId xmlns:a16="http://schemas.microsoft.com/office/drawing/2014/main" id="{E53B8DDF-30A9-45B4-91C4-CAFE61A2680E}"/>
              </a:ext>
            </a:extLst>
          </p:cNvPr>
          <p:cNvPicPr>
            <a:picLocks noChangeAspect="1"/>
          </p:cNvPicPr>
          <p:nvPr/>
        </p:nvPicPr>
        <p:blipFill>
          <a:blip r:embed="rId10"/>
          <a:stretch>
            <a:fillRect/>
          </a:stretch>
        </p:blipFill>
        <p:spPr>
          <a:xfrm>
            <a:off x="5158989" y="-577380"/>
            <a:ext cx="359906" cy="218018"/>
          </a:xfrm>
          <a:prstGeom prst="rect">
            <a:avLst/>
          </a:prstGeom>
        </p:spPr>
      </p:pic>
      <p:pic>
        <p:nvPicPr>
          <p:cNvPr id="86" name="Picture 85">
            <a:extLst>
              <a:ext uri="{FF2B5EF4-FFF2-40B4-BE49-F238E27FC236}">
                <a16:creationId xmlns:a16="http://schemas.microsoft.com/office/drawing/2014/main" id="{F215461D-643C-46F0-B9BF-CED2FF22E7D4}"/>
              </a:ext>
            </a:extLst>
          </p:cNvPr>
          <p:cNvPicPr>
            <a:picLocks noChangeAspect="1"/>
          </p:cNvPicPr>
          <p:nvPr/>
        </p:nvPicPr>
        <p:blipFill>
          <a:blip r:embed="rId6"/>
          <a:stretch>
            <a:fillRect/>
          </a:stretch>
        </p:blipFill>
        <p:spPr>
          <a:xfrm>
            <a:off x="4552971" y="-329583"/>
            <a:ext cx="359906" cy="214559"/>
          </a:xfrm>
          <a:prstGeom prst="rect">
            <a:avLst/>
          </a:prstGeom>
        </p:spPr>
      </p:pic>
      <p:pic>
        <p:nvPicPr>
          <p:cNvPr id="87" name="Picture 86">
            <a:extLst>
              <a:ext uri="{FF2B5EF4-FFF2-40B4-BE49-F238E27FC236}">
                <a16:creationId xmlns:a16="http://schemas.microsoft.com/office/drawing/2014/main" id="{D10A4024-EBE1-42C0-9304-C13FE3470339}"/>
              </a:ext>
            </a:extLst>
          </p:cNvPr>
          <p:cNvPicPr>
            <a:picLocks noChangeAspect="1"/>
          </p:cNvPicPr>
          <p:nvPr/>
        </p:nvPicPr>
        <p:blipFill>
          <a:blip r:embed="rId7"/>
          <a:stretch>
            <a:fillRect/>
          </a:stretch>
        </p:blipFill>
        <p:spPr>
          <a:xfrm>
            <a:off x="6092085" y="-660000"/>
            <a:ext cx="359906" cy="218018"/>
          </a:xfrm>
          <a:prstGeom prst="rect">
            <a:avLst/>
          </a:prstGeom>
        </p:spPr>
      </p:pic>
      <p:pic>
        <p:nvPicPr>
          <p:cNvPr id="88" name="Picture 87">
            <a:extLst>
              <a:ext uri="{FF2B5EF4-FFF2-40B4-BE49-F238E27FC236}">
                <a16:creationId xmlns:a16="http://schemas.microsoft.com/office/drawing/2014/main" id="{9099DF57-12AF-4630-83BF-DC32899B7987}"/>
              </a:ext>
            </a:extLst>
          </p:cNvPr>
          <p:cNvPicPr>
            <a:picLocks noChangeAspect="1"/>
          </p:cNvPicPr>
          <p:nvPr/>
        </p:nvPicPr>
        <p:blipFill>
          <a:blip r:embed="rId14"/>
          <a:stretch>
            <a:fillRect/>
          </a:stretch>
        </p:blipFill>
        <p:spPr>
          <a:xfrm>
            <a:off x="5279766" y="-354830"/>
            <a:ext cx="359906" cy="218018"/>
          </a:xfrm>
          <a:prstGeom prst="rect">
            <a:avLst/>
          </a:prstGeom>
        </p:spPr>
      </p:pic>
      <p:pic>
        <p:nvPicPr>
          <p:cNvPr id="89" name="Picture 88">
            <a:extLst>
              <a:ext uri="{FF2B5EF4-FFF2-40B4-BE49-F238E27FC236}">
                <a16:creationId xmlns:a16="http://schemas.microsoft.com/office/drawing/2014/main" id="{00B2893E-8591-48D3-8031-4FEDB4016EFE}"/>
              </a:ext>
            </a:extLst>
          </p:cNvPr>
          <p:cNvPicPr>
            <a:picLocks noChangeAspect="1"/>
          </p:cNvPicPr>
          <p:nvPr/>
        </p:nvPicPr>
        <p:blipFill>
          <a:blip r:embed="rId7"/>
          <a:stretch>
            <a:fillRect/>
          </a:stretch>
        </p:blipFill>
        <p:spPr>
          <a:xfrm>
            <a:off x="3661617" y="-485341"/>
            <a:ext cx="359906" cy="218018"/>
          </a:xfrm>
          <a:prstGeom prst="rect">
            <a:avLst/>
          </a:prstGeom>
        </p:spPr>
      </p:pic>
      <p:pic>
        <p:nvPicPr>
          <p:cNvPr id="90" name="Picture 89">
            <a:extLst>
              <a:ext uri="{FF2B5EF4-FFF2-40B4-BE49-F238E27FC236}">
                <a16:creationId xmlns:a16="http://schemas.microsoft.com/office/drawing/2014/main" id="{013F2579-04EB-4461-A5E3-7B0DC899F94B}"/>
              </a:ext>
            </a:extLst>
          </p:cNvPr>
          <p:cNvPicPr>
            <a:picLocks noChangeAspect="1"/>
          </p:cNvPicPr>
          <p:nvPr/>
        </p:nvPicPr>
        <p:blipFill>
          <a:blip r:embed="rId7"/>
          <a:stretch>
            <a:fillRect/>
          </a:stretch>
        </p:blipFill>
        <p:spPr>
          <a:xfrm>
            <a:off x="3882001" y="-503957"/>
            <a:ext cx="359906" cy="218018"/>
          </a:xfrm>
          <a:prstGeom prst="rect">
            <a:avLst/>
          </a:prstGeom>
        </p:spPr>
      </p:pic>
      <p:sp>
        <p:nvSpPr>
          <p:cNvPr id="99" name="!!o6a">
            <a:extLst>
              <a:ext uri="{FF2B5EF4-FFF2-40B4-BE49-F238E27FC236}">
                <a16:creationId xmlns:a16="http://schemas.microsoft.com/office/drawing/2014/main" id="{A69446C8-8AE1-4684-80C5-705063A5E993}"/>
              </a:ext>
            </a:extLst>
          </p:cNvPr>
          <p:cNvSpPr/>
          <p:nvPr/>
        </p:nvSpPr>
        <p:spPr>
          <a:xfrm>
            <a:off x="8769922"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6a">
            <a:extLst>
              <a:ext uri="{FF2B5EF4-FFF2-40B4-BE49-F238E27FC236}">
                <a16:creationId xmlns:a16="http://schemas.microsoft.com/office/drawing/2014/main" id="{1A2132AA-48E4-495E-A5D0-6D2BBB8C76E1}"/>
              </a:ext>
            </a:extLst>
          </p:cNvPr>
          <p:cNvSpPr txBox="1"/>
          <p:nvPr/>
        </p:nvSpPr>
        <p:spPr>
          <a:xfrm>
            <a:off x="8919047" y="5478004"/>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91" name="!!o6a">
            <a:extLst>
              <a:ext uri="{FF2B5EF4-FFF2-40B4-BE49-F238E27FC236}">
                <a16:creationId xmlns:a16="http://schemas.microsoft.com/office/drawing/2014/main" id="{A69446C8-8AE1-4684-80C5-705063A5E993}"/>
              </a:ext>
            </a:extLst>
          </p:cNvPr>
          <p:cNvSpPr/>
          <p:nvPr/>
        </p:nvSpPr>
        <p:spPr>
          <a:xfrm>
            <a:off x="7643916"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2" name="!!6a">
            <a:extLst>
              <a:ext uri="{FF2B5EF4-FFF2-40B4-BE49-F238E27FC236}">
                <a16:creationId xmlns:a16="http://schemas.microsoft.com/office/drawing/2014/main" id="{1A2132AA-48E4-495E-A5D0-6D2BBB8C76E1}"/>
              </a:ext>
            </a:extLst>
          </p:cNvPr>
          <p:cNvSpPr txBox="1"/>
          <p:nvPr/>
        </p:nvSpPr>
        <p:spPr>
          <a:xfrm>
            <a:off x="7797331" y="5515915"/>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ạ</a:t>
            </a:r>
          </a:p>
        </p:txBody>
      </p:sp>
      <p:sp>
        <p:nvSpPr>
          <p:cNvPr id="93" name="!!o6a">
            <a:extLst>
              <a:ext uri="{FF2B5EF4-FFF2-40B4-BE49-F238E27FC236}">
                <a16:creationId xmlns:a16="http://schemas.microsoft.com/office/drawing/2014/main" id="{A69446C8-8AE1-4684-80C5-705063A5E993}"/>
              </a:ext>
            </a:extLst>
          </p:cNvPr>
          <p:cNvSpPr/>
          <p:nvPr/>
        </p:nvSpPr>
        <p:spPr>
          <a:xfrm>
            <a:off x="6520066"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4" name="!!6a">
            <a:extLst>
              <a:ext uri="{FF2B5EF4-FFF2-40B4-BE49-F238E27FC236}">
                <a16:creationId xmlns:a16="http://schemas.microsoft.com/office/drawing/2014/main" id="{1A2132AA-48E4-495E-A5D0-6D2BBB8C76E1}"/>
              </a:ext>
            </a:extLst>
          </p:cNvPr>
          <p:cNvSpPr txBox="1"/>
          <p:nvPr/>
        </p:nvSpPr>
        <p:spPr>
          <a:xfrm>
            <a:off x="6669191" y="5478004"/>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5" name="!!o6a">
            <a:extLst>
              <a:ext uri="{FF2B5EF4-FFF2-40B4-BE49-F238E27FC236}">
                <a16:creationId xmlns:a16="http://schemas.microsoft.com/office/drawing/2014/main" id="{A69446C8-8AE1-4684-80C5-705063A5E993}"/>
              </a:ext>
            </a:extLst>
          </p:cNvPr>
          <p:cNvSpPr/>
          <p:nvPr/>
        </p:nvSpPr>
        <p:spPr>
          <a:xfrm>
            <a:off x="5394060"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6" name="!!6a">
            <a:extLst>
              <a:ext uri="{FF2B5EF4-FFF2-40B4-BE49-F238E27FC236}">
                <a16:creationId xmlns:a16="http://schemas.microsoft.com/office/drawing/2014/main" id="{1A2132AA-48E4-495E-A5D0-6D2BBB8C76E1}"/>
              </a:ext>
            </a:extLst>
          </p:cNvPr>
          <p:cNvSpPr txBox="1"/>
          <p:nvPr/>
        </p:nvSpPr>
        <p:spPr>
          <a:xfrm>
            <a:off x="5533957" y="5515915"/>
            <a:ext cx="680487"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97" name="!!o6a">
            <a:extLst>
              <a:ext uri="{FF2B5EF4-FFF2-40B4-BE49-F238E27FC236}">
                <a16:creationId xmlns:a16="http://schemas.microsoft.com/office/drawing/2014/main" id="{A69446C8-8AE1-4684-80C5-705063A5E993}"/>
              </a:ext>
            </a:extLst>
          </p:cNvPr>
          <p:cNvSpPr/>
          <p:nvPr/>
        </p:nvSpPr>
        <p:spPr>
          <a:xfrm>
            <a:off x="4268053"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8" name="!!6a">
            <a:extLst>
              <a:ext uri="{FF2B5EF4-FFF2-40B4-BE49-F238E27FC236}">
                <a16:creationId xmlns:a16="http://schemas.microsoft.com/office/drawing/2014/main" id="{1A2132AA-48E4-495E-A5D0-6D2BBB8C76E1}"/>
              </a:ext>
            </a:extLst>
          </p:cNvPr>
          <p:cNvSpPr txBox="1"/>
          <p:nvPr/>
        </p:nvSpPr>
        <p:spPr>
          <a:xfrm>
            <a:off x="4421469" y="5515915"/>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ớ</a:t>
            </a:r>
          </a:p>
        </p:txBody>
      </p:sp>
      <p:sp>
        <p:nvSpPr>
          <p:cNvPr id="101" name="!!o6a">
            <a:extLst>
              <a:ext uri="{FF2B5EF4-FFF2-40B4-BE49-F238E27FC236}">
                <a16:creationId xmlns:a16="http://schemas.microsoft.com/office/drawing/2014/main" id="{A69446C8-8AE1-4684-80C5-705063A5E993}"/>
              </a:ext>
            </a:extLst>
          </p:cNvPr>
          <p:cNvSpPr/>
          <p:nvPr/>
        </p:nvSpPr>
        <p:spPr>
          <a:xfrm>
            <a:off x="3144204"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2" name="!!6a">
            <a:extLst>
              <a:ext uri="{FF2B5EF4-FFF2-40B4-BE49-F238E27FC236}">
                <a16:creationId xmlns:a16="http://schemas.microsoft.com/office/drawing/2014/main" id="{1A2132AA-48E4-495E-A5D0-6D2BBB8C76E1}"/>
              </a:ext>
            </a:extLst>
          </p:cNvPr>
          <p:cNvSpPr txBox="1"/>
          <p:nvPr/>
        </p:nvSpPr>
        <p:spPr>
          <a:xfrm>
            <a:off x="3290264" y="5515915"/>
            <a:ext cx="680487"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03" name="!!o6a">
            <a:extLst>
              <a:ext uri="{FF2B5EF4-FFF2-40B4-BE49-F238E27FC236}">
                <a16:creationId xmlns:a16="http://schemas.microsoft.com/office/drawing/2014/main" id="{A69446C8-8AE1-4684-80C5-705063A5E993}"/>
              </a:ext>
            </a:extLst>
          </p:cNvPr>
          <p:cNvSpPr/>
          <p:nvPr/>
        </p:nvSpPr>
        <p:spPr>
          <a:xfrm>
            <a:off x="2018197" y="5431903"/>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4" name="!!6a">
            <a:extLst>
              <a:ext uri="{FF2B5EF4-FFF2-40B4-BE49-F238E27FC236}">
                <a16:creationId xmlns:a16="http://schemas.microsoft.com/office/drawing/2014/main" id="{1A2132AA-48E4-495E-A5D0-6D2BBB8C76E1}"/>
              </a:ext>
            </a:extLst>
          </p:cNvPr>
          <p:cNvSpPr txBox="1"/>
          <p:nvPr/>
        </p:nvSpPr>
        <p:spPr>
          <a:xfrm>
            <a:off x="2158094" y="544942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grpSp>
        <p:nvGrpSpPr>
          <p:cNvPr id="63" name="Group 62">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64" name="!!MatThu1">
              <a:hlinkClick r:id="rId15"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08" name="Graphic 62">
              <a:hlinkClick r:id="rId16"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84802416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Effect transition="in" filter="fade">
                                      <p:cBhvr>
                                        <p:cTn id="9" dur="500"/>
                                        <p:tgtEl>
                                          <p:spTgt spid="10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0"/>
                                        </p:tgtEl>
                                      </p:cBhvr>
                                    </p:animEffect>
                                    <p:animScale>
                                      <p:cBhvr>
                                        <p:cTn id="12" dur="250" autoRev="1" fill="hold"/>
                                        <p:tgtEl>
                                          <p:spTgt spid="100"/>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1"/>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59"/>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2"/>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0"/>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3"/>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4"/>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58"/>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55"/>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56"/>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57"/>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60"/>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65"/>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62"/>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66"/>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67"/>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76"/>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77"/>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0"/>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79"/>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1"/>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2"/>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3"/>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4"/>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85"/>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86"/>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88"/>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8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89"/>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0"/>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91"/>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p:cTn id="76" dur="500" fill="hold"/>
                                        <p:tgtEl>
                                          <p:spTgt spid="92"/>
                                        </p:tgtEl>
                                        <p:attrNameLst>
                                          <p:attrName>ppt_w</p:attrName>
                                        </p:attrNameLst>
                                      </p:cBhvr>
                                      <p:tavLst>
                                        <p:tav tm="0">
                                          <p:val>
                                            <p:fltVal val="0"/>
                                          </p:val>
                                        </p:tav>
                                        <p:tav tm="100000">
                                          <p:val>
                                            <p:strVal val="#ppt_w"/>
                                          </p:val>
                                        </p:tav>
                                      </p:tavLst>
                                    </p:anim>
                                    <p:anim calcmode="lin" valueType="num">
                                      <p:cBhvr>
                                        <p:cTn id="77" dur="500" fill="hold"/>
                                        <p:tgtEl>
                                          <p:spTgt spid="92"/>
                                        </p:tgtEl>
                                        <p:attrNameLst>
                                          <p:attrName>ppt_h</p:attrName>
                                        </p:attrNameLst>
                                      </p:cBhvr>
                                      <p:tavLst>
                                        <p:tav tm="0">
                                          <p:val>
                                            <p:fltVal val="0"/>
                                          </p:val>
                                        </p:tav>
                                        <p:tav tm="100000">
                                          <p:val>
                                            <p:strVal val="#ppt_h"/>
                                          </p:val>
                                        </p:tav>
                                      </p:tavLst>
                                    </p:anim>
                                    <p:animEffect transition="in" filter="fade">
                                      <p:cBhvr>
                                        <p:cTn id="78" dur="500"/>
                                        <p:tgtEl>
                                          <p:spTgt spid="92"/>
                                        </p:tgtEl>
                                      </p:cBhvr>
                                    </p:animEffect>
                                  </p:childTnLst>
                                  <p:subTnLst>
                                    <p:audio>
                                      <p:cMediaNode>
                                        <p:cTn display="0" masterRel="sameClick">
                                          <p:stCondLst>
                                            <p:cond evt="begin" delay="0">
                                              <p:tn val="74"/>
                                            </p:cond>
                                          </p:stCondLst>
                                          <p:endCondLst>
                                            <p:cond evt="onStopAudio" delay="0">
                                              <p:tgtEl>
                                                <p:sldTgt/>
                                              </p:tgtEl>
                                            </p:cond>
                                          </p:endCondLst>
                                        </p:cTn>
                                        <p:tgtEl>
                                          <p:sndTgt r:embed="rId2"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92"/>
                                        </p:tgtEl>
                                      </p:cBhvr>
                                    </p:animEffect>
                                    <p:animScale>
                                      <p:cBhvr>
                                        <p:cTn id="81" dur="250" autoRev="1" fill="hold"/>
                                        <p:tgtEl>
                                          <p:spTgt spid="92"/>
                                        </p:tgtEl>
                                      </p:cBhvr>
                                      <p:by x="105000" y="105000"/>
                                    </p:animScale>
                                  </p:childTnLst>
                                </p:cTn>
                              </p:par>
                            </p:childTnLst>
                          </p:cTn>
                        </p:par>
                      </p:childTnLst>
                    </p:cTn>
                  </p:par>
                </p:childTnLst>
              </p:cTn>
              <p:nextCondLst>
                <p:cond evt="onClick" delay="0">
                  <p:tgtEl>
                    <p:spTgt spid="91"/>
                  </p:tgtEl>
                </p:cond>
              </p:nextCondLst>
            </p:seq>
            <p:seq concurrent="1" nextAc="seek">
              <p:cTn id="82" restart="whenNotActive" fill="hold" evtFilter="cancelBubble" nodeType="interactiveSeq">
                <p:stCondLst>
                  <p:cond evt="onClick" delay="0">
                    <p:tgtEl>
                      <p:spTgt spid="93"/>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94"/>
                                        </p:tgtEl>
                                        <p:attrNameLst>
                                          <p:attrName>style.visibility</p:attrName>
                                        </p:attrNameLst>
                                      </p:cBhvr>
                                      <p:to>
                                        <p:strVal val="visible"/>
                                      </p:to>
                                    </p:set>
                                    <p:anim calcmode="lin" valueType="num">
                                      <p:cBhvr>
                                        <p:cTn id="87" dur="500" fill="hold"/>
                                        <p:tgtEl>
                                          <p:spTgt spid="94"/>
                                        </p:tgtEl>
                                        <p:attrNameLst>
                                          <p:attrName>ppt_w</p:attrName>
                                        </p:attrNameLst>
                                      </p:cBhvr>
                                      <p:tavLst>
                                        <p:tav tm="0">
                                          <p:val>
                                            <p:fltVal val="0"/>
                                          </p:val>
                                        </p:tav>
                                        <p:tav tm="100000">
                                          <p:val>
                                            <p:strVal val="#ppt_w"/>
                                          </p:val>
                                        </p:tav>
                                      </p:tavLst>
                                    </p:anim>
                                    <p:anim calcmode="lin" valueType="num">
                                      <p:cBhvr>
                                        <p:cTn id="88" dur="500" fill="hold"/>
                                        <p:tgtEl>
                                          <p:spTgt spid="94"/>
                                        </p:tgtEl>
                                        <p:attrNameLst>
                                          <p:attrName>ppt_h</p:attrName>
                                        </p:attrNameLst>
                                      </p:cBhvr>
                                      <p:tavLst>
                                        <p:tav tm="0">
                                          <p:val>
                                            <p:fltVal val="0"/>
                                          </p:val>
                                        </p:tav>
                                        <p:tav tm="100000">
                                          <p:val>
                                            <p:strVal val="#ppt_h"/>
                                          </p:val>
                                        </p:tav>
                                      </p:tavLst>
                                    </p:anim>
                                    <p:animEffect transition="in" filter="fade">
                                      <p:cBhvr>
                                        <p:cTn id="89" dur="500"/>
                                        <p:tgtEl>
                                          <p:spTgt spid="94"/>
                                        </p:tgtEl>
                                      </p:cBhvr>
                                    </p:animEffect>
                                  </p:childTnLst>
                                  <p:subTnLst>
                                    <p:audio>
                                      <p:cMediaNode>
                                        <p:cTn display="0" masterRel="sameClick">
                                          <p:stCondLst>
                                            <p:cond evt="begin" delay="0">
                                              <p:tn val="85"/>
                                            </p:cond>
                                          </p:stCondLst>
                                          <p:endCondLst>
                                            <p:cond evt="onStopAudio" delay="0">
                                              <p:tgtEl>
                                                <p:sldTgt/>
                                              </p:tgtEl>
                                            </p:cond>
                                          </p:endCondLst>
                                        </p:cTn>
                                        <p:tgtEl>
                                          <p:sndTgt r:embed="rId2"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94"/>
                                        </p:tgtEl>
                                      </p:cBhvr>
                                    </p:animEffect>
                                    <p:animScale>
                                      <p:cBhvr>
                                        <p:cTn id="92" dur="250" autoRev="1" fill="hold"/>
                                        <p:tgtEl>
                                          <p:spTgt spid="94"/>
                                        </p:tgtEl>
                                      </p:cBhvr>
                                      <p:by x="105000" y="105000"/>
                                    </p:animScale>
                                  </p:childTnLst>
                                </p:cTn>
                              </p:par>
                            </p:childTnLst>
                          </p:cTn>
                        </p:par>
                      </p:childTnLst>
                    </p:cTn>
                  </p:par>
                </p:childTnLst>
              </p:cTn>
              <p:nextCondLst>
                <p:cond evt="onClick" delay="0">
                  <p:tgtEl>
                    <p:spTgt spid="93"/>
                  </p:tgtEl>
                </p:cond>
              </p:nextCondLst>
            </p:seq>
            <p:seq concurrent="1" nextAc="seek">
              <p:cTn id="93" restart="whenNotActive" fill="hold" evtFilter="cancelBubble" nodeType="interactiveSeq">
                <p:stCondLst>
                  <p:cond evt="onClick" delay="0">
                    <p:tgtEl>
                      <p:spTgt spid="95"/>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6"/>
                                        </p:tgtEl>
                                        <p:attrNameLst>
                                          <p:attrName>style.visibility</p:attrName>
                                        </p:attrNameLst>
                                      </p:cBhvr>
                                      <p:to>
                                        <p:strVal val="visible"/>
                                      </p:to>
                                    </p:set>
                                    <p:anim calcmode="lin" valueType="num">
                                      <p:cBhvr>
                                        <p:cTn id="98" dur="500" fill="hold"/>
                                        <p:tgtEl>
                                          <p:spTgt spid="96"/>
                                        </p:tgtEl>
                                        <p:attrNameLst>
                                          <p:attrName>ppt_w</p:attrName>
                                        </p:attrNameLst>
                                      </p:cBhvr>
                                      <p:tavLst>
                                        <p:tav tm="0">
                                          <p:val>
                                            <p:fltVal val="0"/>
                                          </p:val>
                                        </p:tav>
                                        <p:tav tm="100000">
                                          <p:val>
                                            <p:strVal val="#ppt_w"/>
                                          </p:val>
                                        </p:tav>
                                      </p:tavLst>
                                    </p:anim>
                                    <p:anim calcmode="lin" valueType="num">
                                      <p:cBhvr>
                                        <p:cTn id="99" dur="500" fill="hold"/>
                                        <p:tgtEl>
                                          <p:spTgt spid="96"/>
                                        </p:tgtEl>
                                        <p:attrNameLst>
                                          <p:attrName>ppt_h</p:attrName>
                                        </p:attrNameLst>
                                      </p:cBhvr>
                                      <p:tavLst>
                                        <p:tav tm="0">
                                          <p:val>
                                            <p:fltVal val="0"/>
                                          </p:val>
                                        </p:tav>
                                        <p:tav tm="100000">
                                          <p:val>
                                            <p:strVal val="#ppt_h"/>
                                          </p:val>
                                        </p:tav>
                                      </p:tavLst>
                                    </p:anim>
                                    <p:animEffect transition="in" filter="fade">
                                      <p:cBhvr>
                                        <p:cTn id="100" dur="500"/>
                                        <p:tgtEl>
                                          <p:spTgt spid="96"/>
                                        </p:tgtEl>
                                      </p:cBhvr>
                                    </p:animEffect>
                                  </p:childTnLst>
                                  <p:subTnLst>
                                    <p:audio>
                                      <p:cMediaNode>
                                        <p:cTn display="0" masterRel="sameClick">
                                          <p:stCondLst>
                                            <p:cond evt="begin" delay="0">
                                              <p:tn val="96"/>
                                            </p:cond>
                                          </p:stCondLst>
                                          <p:endCondLst>
                                            <p:cond evt="onStopAudio" delay="0">
                                              <p:tgtEl>
                                                <p:sldTgt/>
                                              </p:tgtEl>
                                            </p:cond>
                                          </p:endCondLst>
                                        </p:cTn>
                                        <p:tgtEl>
                                          <p:sndTgt r:embed="rId2"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6"/>
                                        </p:tgtEl>
                                      </p:cBhvr>
                                    </p:animEffect>
                                    <p:animScale>
                                      <p:cBhvr>
                                        <p:cTn id="103" dur="250" autoRev="1" fill="hold"/>
                                        <p:tgtEl>
                                          <p:spTgt spid="96"/>
                                        </p:tgtEl>
                                      </p:cBhvr>
                                      <p:by x="105000" y="105000"/>
                                    </p:animScale>
                                  </p:childTnLst>
                                </p:cTn>
                              </p:par>
                            </p:childTnLst>
                          </p:cTn>
                        </p:par>
                      </p:childTnLst>
                    </p:cTn>
                  </p:par>
                </p:childTnLst>
              </p:cTn>
              <p:nextCondLst>
                <p:cond evt="onClick" delay="0">
                  <p:tgtEl>
                    <p:spTgt spid="95"/>
                  </p:tgtEl>
                </p:cond>
              </p:nextCondLst>
            </p:seq>
            <p:seq concurrent="1" nextAc="seek">
              <p:cTn id="104" restart="whenNotActive" fill="hold" evtFilter="cancelBubble" nodeType="interactiveSeq">
                <p:stCondLst>
                  <p:cond evt="onClick" delay="0">
                    <p:tgtEl>
                      <p:spTgt spid="97"/>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98"/>
                                        </p:tgtEl>
                                        <p:attrNameLst>
                                          <p:attrName>style.visibility</p:attrName>
                                        </p:attrNameLst>
                                      </p:cBhvr>
                                      <p:to>
                                        <p:strVal val="visible"/>
                                      </p:to>
                                    </p:set>
                                    <p:anim calcmode="lin" valueType="num">
                                      <p:cBhvr>
                                        <p:cTn id="109" dur="500" fill="hold"/>
                                        <p:tgtEl>
                                          <p:spTgt spid="98"/>
                                        </p:tgtEl>
                                        <p:attrNameLst>
                                          <p:attrName>ppt_w</p:attrName>
                                        </p:attrNameLst>
                                      </p:cBhvr>
                                      <p:tavLst>
                                        <p:tav tm="0">
                                          <p:val>
                                            <p:fltVal val="0"/>
                                          </p:val>
                                        </p:tav>
                                        <p:tav tm="100000">
                                          <p:val>
                                            <p:strVal val="#ppt_w"/>
                                          </p:val>
                                        </p:tav>
                                      </p:tavLst>
                                    </p:anim>
                                    <p:anim calcmode="lin" valueType="num">
                                      <p:cBhvr>
                                        <p:cTn id="110" dur="500" fill="hold"/>
                                        <p:tgtEl>
                                          <p:spTgt spid="98"/>
                                        </p:tgtEl>
                                        <p:attrNameLst>
                                          <p:attrName>ppt_h</p:attrName>
                                        </p:attrNameLst>
                                      </p:cBhvr>
                                      <p:tavLst>
                                        <p:tav tm="0">
                                          <p:val>
                                            <p:fltVal val="0"/>
                                          </p:val>
                                        </p:tav>
                                        <p:tav tm="100000">
                                          <p:val>
                                            <p:strVal val="#ppt_h"/>
                                          </p:val>
                                        </p:tav>
                                      </p:tavLst>
                                    </p:anim>
                                    <p:animEffect transition="in" filter="fade">
                                      <p:cBhvr>
                                        <p:cTn id="111" dur="500"/>
                                        <p:tgtEl>
                                          <p:spTgt spid="98"/>
                                        </p:tgtEl>
                                      </p:cBhvr>
                                    </p:animEffect>
                                  </p:childTnLst>
                                  <p:subTnLst>
                                    <p:audio>
                                      <p:cMediaNode>
                                        <p:cTn display="0" masterRel="sameClick">
                                          <p:stCondLst>
                                            <p:cond evt="begin" delay="0">
                                              <p:tn val="107"/>
                                            </p:cond>
                                          </p:stCondLst>
                                          <p:endCondLst>
                                            <p:cond evt="onStopAudio" delay="0">
                                              <p:tgtEl>
                                                <p:sldTgt/>
                                              </p:tgtEl>
                                            </p:cond>
                                          </p:endCondLst>
                                        </p:cTn>
                                        <p:tgtEl>
                                          <p:sndTgt r:embed="rId2"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98"/>
                                        </p:tgtEl>
                                      </p:cBhvr>
                                    </p:animEffect>
                                    <p:animScale>
                                      <p:cBhvr>
                                        <p:cTn id="114" dur="250" autoRev="1" fill="hold"/>
                                        <p:tgtEl>
                                          <p:spTgt spid="98"/>
                                        </p:tgtEl>
                                      </p:cBhvr>
                                      <p:by x="105000" y="105000"/>
                                    </p:animScale>
                                  </p:childTnLst>
                                </p:cTn>
                              </p:par>
                            </p:childTnLst>
                          </p:cTn>
                        </p:par>
                      </p:childTnLst>
                    </p:cTn>
                  </p:par>
                </p:childTnLst>
              </p:cTn>
              <p:nextCondLst>
                <p:cond evt="onClick" delay="0">
                  <p:tgtEl>
                    <p:spTgt spid="97"/>
                  </p:tgtEl>
                </p:cond>
              </p:nextCondLst>
            </p:seq>
            <p:seq concurrent="1" nextAc="seek">
              <p:cTn id="115" restart="whenNotActive" fill="hold" evtFilter="cancelBubble" nodeType="interactiveSeq">
                <p:stCondLst>
                  <p:cond evt="onClick" delay="0">
                    <p:tgtEl>
                      <p:spTgt spid="101"/>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2"/>
                                        </p:tgtEl>
                                        <p:attrNameLst>
                                          <p:attrName>style.visibility</p:attrName>
                                        </p:attrNameLst>
                                      </p:cBhvr>
                                      <p:to>
                                        <p:strVal val="visible"/>
                                      </p:to>
                                    </p:set>
                                    <p:anim calcmode="lin" valueType="num">
                                      <p:cBhvr>
                                        <p:cTn id="120" dur="500" fill="hold"/>
                                        <p:tgtEl>
                                          <p:spTgt spid="102"/>
                                        </p:tgtEl>
                                        <p:attrNameLst>
                                          <p:attrName>ppt_w</p:attrName>
                                        </p:attrNameLst>
                                      </p:cBhvr>
                                      <p:tavLst>
                                        <p:tav tm="0">
                                          <p:val>
                                            <p:fltVal val="0"/>
                                          </p:val>
                                        </p:tav>
                                        <p:tav tm="100000">
                                          <p:val>
                                            <p:strVal val="#ppt_w"/>
                                          </p:val>
                                        </p:tav>
                                      </p:tavLst>
                                    </p:anim>
                                    <p:anim calcmode="lin" valueType="num">
                                      <p:cBhvr>
                                        <p:cTn id="121" dur="500" fill="hold"/>
                                        <p:tgtEl>
                                          <p:spTgt spid="102"/>
                                        </p:tgtEl>
                                        <p:attrNameLst>
                                          <p:attrName>ppt_h</p:attrName>
                                        </p:attrNameLst>
                                      </p:cBhvr>
                                      <p:tavLst>
                                        <p:tav tm="0">
                                          <p:val>
                                            <p:fltVal val="0"/>
                                          </p:val>
                                        </p:tav>
                                        <p:tav tm="100000">
                                          <p:val>
                                            <p:strVal val="#ppt_h"/>
                                          </p:val>
                                        </p:tav>
                                      </p:tavLst>
                                    </p:anim>
                                    <p:animEffect transition="in" filter="fade">
                                      <p:cBhvr>
                                        <p:cTn id="122" dur="500"/>
                                        <p:tgtEl>
                                          <p:spTgt spid="102"/>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2"/>
                                        </p:tgtEl>
                                      </p:cBhvr>
                                    </p:animEffect>
                                    <p:animScale>
                                      <p:cBhvr>
                                        <p:cTn id="125" dur="250" autoRev="1" fill="hold"/>
                                        <p:tgtEl>
                                          <p:spTgt spid="102"/>
                                        </p:tgtEl>
                                      </p:cBhvr>
                                      <p:by x="105000" y="105000"/>
                                    </p:animScale>
                                  </p:childTnLst>
                                </p:cTn>
                              </p:par>
                            </p:childTnLst>
                          </p:cTn>
                        </p:par>
                      </p:childTnLst>
                    </p:cTn>
                  </p:par>
                </p:childTnLst>
              </p:cTn>
              <p:nextCondLst>
                <p:cond evt="onClick" delay="0">
                  <p:tgtEl>
                    <p:spTgt spid="101"/>
                  </p:tgtEl>
                </p:cond>
              </p:nextCondLst>
            </p:seq>
            <p:seq concurrent="1" nextAc="seek">
              <p:cTn id="126" restart="whenNotActive" fill="hold" evtFilter="cancelBubble" nodeType="interactiveSeq">
                <p:stCondLst>
                  <p:cond evt="onClick" delay="0">
                    <p:tgtEl>
                      <p:spTgt spid="103"/>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4"/>
                                        </p:tgtEl>
                                        <p:attrNameLst>
                                          <p:attrName>style.visibility</p:attrName>
                                        </p:attrNameLst>
                                      </p:cBhvr>
                                      <p:to>
                                        <p:strVal val="visible"/>
                                      </p:to>
                                    </p:set>
                                    <p:anim calcmode="lin" valueType="num">
                                      <p:cBhvr>
                                        <p:cTn id="131" dur="500" fill="hold"/>
                                        <p:tgtEl>
                                          <p:spTgt spid="104"/>
                                        </p:tgtEl>
                                        <p:attrNameLst>
                                          <p:attrName>ppt_w</p:attrName>
                                        </p:attrNameLst>
                                      </p:cBhvr>
                                      <p:tavLst>
                                        <p:tav tm="0">
                                          <p:val>
                                            <p:fltVal val="0"/>
                                          </p:val>
                                        </p:tav>
                                        <p:tav tm="100000">
                                          <p:val>
                                            <p:strVal val="#ppt_w"/>
                                          </p:val>
                                        </p:tav>
                                      </p:tavLst>
                                    </p:anim>
                                    <p:anim calcmode="lin" valueType="num">
                                      <p:cBhvr>
                                        <p:cTn id="132" dur="500" fill="hold"/>
                                        <p:tgtEl>
                                          <p:spTgt spid="104"/>
                                        </p:tgtEl>
                                        <p:attrNameLst>
                                          <p:attrName>ppt_h</p:attrName>
                                        </p:attrNameLst>
                                      </p:cBhvr>
                                      <p:tavLst>
                                        <p:tav tm="0">
                                          <p:val>
                                            <p:fltVal val="0"/>
                                          </p:val>
                                        </p:tav>
                                        <p:tav tm="100000">
                                          <p:val>
                                            <p:strVal val="#ppt_h"/>
                                          </p:val>
                                        </p:tav>
                                      </p:tavLst>
                                    </p:anim>
                                    <p:animEffect transition="in" filter="fade">
                                      <p:cBhvr>
                                        <p:cTn id="133" dur="500"/>
                                        <p:tgtEl>
                                          <p:spTgt spid="104"/>
                                        </p:tgtEl>
                                      </p:cBhvr>
                                    </p:animEffect>
                                  </p:childTnLst>
                                  <p:subTnLst>
                                    <p:audio>
                                      <p:cMediaNode>
                                        <p:cTn display="0" masterRel="sameClick">
                                          <p:stCondLst>
                                            <p:cond evt="begin" delay="0">
                                              <p:tn val="129"/>
                                            </p:cond>
                                          </p:stCondLst>
                                          <p:endCondLst>
                                            <p:cond evt="onStopAudio" delay="0">
                                              <p:tgtEl>
                                                <p:sldTgt/>
                                              </p:tgtEl>
                                            </p:cond>
                                          </p:endCondLst>
                                        </p:cTn>
                                        <p:tgtEl>
                                          <p:sndTgt r:embed="rId2"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4"/>
                                        </p:tgtEl>
                                      </p:cBhvr>
                                    </p:animEffect>
                                    <p:animScale>
                                      <p:cBhvr>
                                        <p:cTn id="136" dur="250" autoRev="1" fill="hold"/>
                                        <p:tgtEl>
                                          <p:spTgt spid="104"/>
                                        </p:tgtEl>
                                      </p:cBhvr>
                                      <p:by x="105000" y="105000"/>
                                    </p:animScale>
                                  </p:childTnLst>
                                </p:cTn>
                              </p:par>
                            </p:childTnLst>
                          </p:cTn>
                        </p:par>
                      </p:childTnLst>
                    </p:cTn>
                  </p:par>
                </p:childTnLst>
              </p:cTn>
              <p:nextCondLst>
                <p:cond evt="onClick" delay="0">
                  <p:tgtEl>
                    <p:spTgt spid="103"/>
                  </p:tgtEl>
                </p:cond>
              </p:nextCondLst>
            </p:seq>
          </p:childTnLst>
        </p:cTn>
      </p:par>
    </p:tnLst>
    <p:bldLst>
      <p:bldP spid="100" grpId="0"/>
      <p:bldP spid="100" grpId="1"/>
      <p:bldP spid="92" grpId="0"/>
      <p:bldP spid="92" grpId="1"/>
      <p:bldP spid="94" grpId="0"/>
      <p:bldP spid="94" grpId="1"/>
      <p:bldP spid="96" grpId="0"/>
      <p:bldP spid="96" grpId="1"/>
      <p:bldP spid="98" grpId="0"/>
      <p:bldP spid="98" grpId="1"/>
      <p:bldP spid="102" grpId="0"/>
      <p:bldP spid="102" grpId="1"/>
      <p:bldP spid="104" grpId="0"/>
      <p:bldP spid="10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9081DE3-25B1-4AC5-88E2-CA1A582D540E}"/>
              </a:ext>
            </a:extLst>
          </p:cNvPr>
          <p:cNvSpPr/>
          <p:nvPr/>
        </p:nvSpPr>
        <p:spPr>
          <a:xfrm>
            <a:off x="1459014" y="1160944"/>
            <a:ext cx="9049864" cy="2563287"/>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3</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grpSp>
        <p:nvGrpSpPr>
          <p:cNvPr id="68" name="Group 67">
            <a:extLst>
              <a:ext uri="{FF2B5EF4-FFF2-40B4-BE49-F238E27FC236}">
                <a16:creationId xmlns:a16="http://schemas.microsoft.com/office/drawing/2014/main" id="{63858ED7-2267-4CC5-88D9-750AC4B510B7}"/>
              </a:ext>
            </a:extLst>
          </p:cNvPr>
          <p:cNvGrpSpPr/>
          <p:nvPr/>
        </p:nvGrpSpPr>
        <p:grpSpPr>
          <a:xfrm>
            <a:off x="4404449" y="4038600"/>
            <a:ext cx="3150198" cy="880242"/>
            <a:chOff x="4037538" y="4547895"/>
            <a:chExt cx="3151019" cy="880471"/>
          </a:xfrm>
        </p:grpSpPr>
        <p:sp>
          <p:nvSpPr>
            <p:cNvPr id="69"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37" name="!!o2a">
            <a:extLst>
              <a:ext uri="{FF2B5EF4-FFF2-40B4-BE49-F238E27FC236}">
                <a16:creationId xmlns:a16="http://schemas.microsoft.com/office/drawing/2014/main" id="{6EC9969B-21CB-4D98-8627-337ABB761D81}"/>
              </a:ext>
            </a:extLst>
          </p:cNvPr>
          <p:cNvSpPr/>
          <p:nvPr/>
        </p:nvSpPr>
        <p:spPr>
          <a:xfrm>
            <a:off x="4897334" y="5159854"/>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39" name="!!o2c">
            <a:extLst>
              <a:ext uri="{FF2B5EF4-FFF2-40B4-BE49-F238E27FC236}">
                <a16:creationId xmlns:a16="http://schemas.microsoft.com/office/drawing/2014/main" id="{25117B70-0FC6-4C2D-91BD-44B574FE73BA}"/>
              </a:ext>
            </a:extLst>
          </p:cNvPr>
          <p:cNvSpPr/>
          <p:nvPr/>
        </p:nvSpPr>
        <p:spPr>
          <a:xfrm>
            <a:off x="6045560" y="5159869"/>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40" name="!!2a">
            <a:extLst>
              <a:ext uri="{FF2B5EF4-FFF2-40B4-BE49-F238E27FC236}">
                <a16:creationId xmlns:a16="http://schemas.microsoft.com/office/drawing/2014/main" id="{BC6B0D28-E661-4560-AE7B-10549049C7B9}"/>
              </a:ext>
            </a:extLst>
          </p:cNvPr>
          <p:cNvSpPr txBox="1"/>
          <p:nvPr/>
        </p:nvSpPr>
        <p:spPr>
          <a:xfrm>
            <a:off x="5069823" y="5277436"/>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42" name="!!2c">
            <a:extLst>
              <a:ext uri="{FF2B5EF4-FFF2-40B4-BE49-F238E27FC236}">
                <a16:creationId xmlns:a16="http://schemas.microsoft.com/office/drawing/2014/main" id="{F4982626-B297-4298-81A0-46C7C0A1CACB}"/>
              </a:ext>
            </a:extLst>
          </p:cNvPr>
          <p:cNvSpPr txBox="1"/>
          <p:nvPr/>
        </p:nvSpPr>
        <p:spPr>
          <a:xfrm>
            <a:off x="6209101" y="5279397"/>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78" name="TextBox 77">
            <a:extLst>
              <a:ext uri="{FF2B5EF4-FFF2-40B4-BE49-F238E27FC236}">
                <a16:creationId xmlns:a16="http://schemas.microsoft.com/office/drawing/2014/main" id="{32846A3D-BAE2-4FFE-B054-AE802C1398BF}"/>
              </a:ext>
            </a:extLst>
          </p:cNvPr>
          <p:cNvSpPr txBox="1"/>
          <p:nvPr/>
        </p:nvSpPr>
        <p:spPr>
          <a:xfrm>
            <a:off x="4646612" y="1706940"/>
            <a:ext cx="5675916" cy="1569660"/>
          </a:xfrm>
          <a:prstGeom prst="rect">
            <a:avLst/>
          </a:prstGeom>
          <a:noFill/>
          <a:ln>
            <a:noFill/>
          </a:ln>
        </p:spPr>
        <p:txBody>
          <a:bodyPr wrap="square">
            <a:spAutoFit/>
          </a:bodyPr>
          <a:lstStyle/>
          <a:p>
            <a:pPr algn="ctr"/>
            <a:r>
              <a:rPr lang="vi-VN" sz="3200" b="1" dirty="0">
                <a:solidFill>
                  <a:srgbClr val="EE4036"/>
                </a:solidFill>
                <a:latin typeface="Times New Roman" panose="02020603050405020304" pitchFamily="18" charset="0"/>
                <a:sym typeface="Times New Roman"/>
              </a:rPr>
              <a:t>Môi trường là nơi _____của sinh vật, bao gồm tất cả những gì xung quanh chúng.</a:t>
            </a:r>
            <a:endParaRPr lang="vi-VN" sz="3200" b="1" dirty="0">
              <a:solidFill>
                <a:srgbClr val="EE4036"/>
              </a:solidFill>
              <a:latin typeface="Times New Roman" panose="02020603050405020304" pitchFamily="18" charset="0"/>
            </a:endParaRPr>
          </a:p>
        </p:txBody>
      </p:sp>
      <p:pic>
        <p:nvPicPr>
          <p:cNvPr id="91" name="Picture 90">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92" name="Picture 91">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93" name="Picture 92">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94" name="Picture 93">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95" name="Picture 94">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96" name="Picture 95">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97" name="Picture 96">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98" name="Picture 97">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99" name="Picture 98">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00" name="Picture 99">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01" name="Picture 100">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02" name="Picture 101">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03" name="Picture 102">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04" name="Picture 103">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05" name="Picture 104">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06" name="Picture 105">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07" name="Picture 106">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08" name="Picture 107">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09" name="Picture 108">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10" name="Picture 109">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11" name="Picture 110">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12" name="Picture 111">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13" name="Picture 112">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14" name="Picture 113">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15" name="Picture 114">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16" name="Picture 115">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17" name="Picture 116">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18" name="Picture 117">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19" name="Picture 118">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66" name="!!o2c">
            <a:extLst>
              <a:ext uri="{FF2B5EF4-FFF2-40B4-BE49-F238E27FC236}">
                <a16:creationId xmlns:a16="http://schemas.microsoft.com/office/drawing/2014/main" id="{25117B70-0FC6-4C2D-91BD-44B574FE73BA}"/>
              </a:ext>
            </a:extLst>
          </p:cNvPr>
          <p:cNvSpPr/>
          <p:nvPr/>
        </p:nvSpPr>
        <p:spPr>
          <a:xfrm>
            <a:off x="7190804" y="5153137"/>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67" name="!!2c">
            <a:extLst>
              <a:ext uri="{FF2B5EF4-FFF2-40B4-BE49-F238E27FC236}">
                <a16:creationId xmlns:a16="http://schemas.microsoft.com/office/drawing/2014/main" id="{F4982626-B297-4298-81A0-46C7C0A1CACB}"/>
              </a:ext>
            </a:extLst>
          </p:cNvPr>
          <p:cNvSpPr txBox="1"/>
          <p:nvPr/>
        </p:nvSpPr>
        <p:spPr>
          <a:xfrm>
            <a:off x="7357760" y="5245310"/>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ố</a:t>
            </a:r>
          </a:p>
        </p:txBody>
      </p:sp>
      <p:sp>
        <p:nvSpPr>
          <p:cNvPr id="55" name="!!o2c">
            <a:extLst>
              <a:ext uri="{FF2B5EF4-FFF2-40B4-BE49-F238E27FC236}">
                <a16:creationId xmlns:a16="http://schemas.microsoft.com/office/drawing/2014/main" id="{25117B70-0FC6-4C2D-91BD-44B574FE73BA}"/>
              </a:ext>
            </a:extLst>
          </p:cNvPr>
          <p:cNvSpPr/>
          <p:nvPr/>
        </p:nvSpPr>
        <p:spPr>
          <a:xfrm>
            <a:off x="8334332" y="5153063"/>
            <a:ext cx="1029300" cy="1047327"/>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56" name="!!2c">
            <a:extLst>
              <a:ext uri="{FF2B5EF4-FFF2-40B4-BE49-F238E27FC236}">
                <a16:creationId xmlns:a16="http://schemas.microsoft.com/office/drawing/2014/main" id="{F4982626-B297-4298-81A0-46C7C0A1CACB}"/>
              </a:ext>
            </a:extLst>
          </p:cNvPr>
          <p:cNvSpPr txBox="1"/>
          <p:nvPr/>
        </p:nvSpPr>
        <p:spPr>
          <a:xfrm>
            <a:off x="8501240" y="5245309"/>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57" name="!!o2c">
            <a:extLst>
              <a:ext uri="{FF2B5EF4-FFF2-40B4-BE49-F238E27FC236}">
                <a16:creationId xmlns:a16="http://schemas.microsoft.com/office/drawing/2014/main" id="{25117B70-0FC6-4C2D-91BD-44B574FE73BA}"/>
              </a:ext>
            </a:extLst>
          </p:cNvPr>
          <p:cNvSpPr/>
          <p:nvPr/>
        </p:nvSpPr>
        <p:spPr>
          <a:xfrm>
            <a:off x="9479577" y="5159869"/>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58" name="!!2c">
            <a:extLst>
              <a:ext uri="{FF2B5EF4-FFF2-40B4-BE49-F238E27FC236}">
                <a16:creationId xmlns:a16="http://schemas.microsoft.com/office/drawing/2014/main" id="{F4982626-B297-4298-81A0-46C7C0A1CACB}"/>
              </a:ext>
            </a:extLst>
          </p:cNvPr>
          <p:cNvSpPr txBox="1"/>
          <p:nvPr/>
        </p:nvSpPr>
        <p:spPr>
          <a:xfrm>
            <a:off x="9646485" y="5245309"/>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62" name="!!o2a">
            <a:extLst>
              <a:ext uri="{FF2B5EF4-FFF2-40B4-BE49-F238E27FC236}">
                <a16:creationId xmlns:a16="http://schemas.microsoft.com/office/drawing/2014/main" id="{6EC9969B-21CB-4D98-8627-337ABB761D81}"/>
              </a:ext>
            </a:extLst>
          </p:cNvPr>
          <p:cNvSpPr/>
          <p:nvPr/>
        </p:nvSpPr>
        <p:spPr>
          <a:xfrm>
            <a:off x="3751626" y="5160168"/>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65" name="!!2a">
            <a:extLst>
              <a:ext uri="{FF2B5EF4-FFF2-40B4-BE49-F238E27FC236}">
                <a16:creationId xmlns:a16="http://schemas.microsoft.com/office/drawing/2014/main" id="{BC6B0D28-E661-4560-AE7B-10549049C7B9}"/>
              </a:ext>
            </a:extLst>
          </p:cNvPr>
          <p:cNvSpPr txBox="1"/>
          <p:nvPr/>
        </p:nvSpPr>
        <p:spPr>
          <a:xfrm>
            <a:off x="3931626" y="5279397"/>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76" name="!!o2a">
            <a:extLst>
              <a:ext uri="{FF2B5EF4-FFF2-40B4-BE49-F238E27FC236}">
                <a16:creationId xmlns:a16="http://schemas.microsoft.com/office/drawing/2014/main" id="{6EC9969B-21CB-4D98-8627-337ABB761D81}"/>
              </a:ext>
            </a:extLst>
          </p:cNvPr>
          <p:cNvSpPr/>
          <p:nvPr/>
        </p:nvSpPr>
        <p:spPr>
          <a:xfrm>
            <a:off x="2604721" y="5159854"/>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77" name="!!2a">
            <a:extLst>
              <a:ext uri="{FF2B5EF4-FFF2-40B4-BE49-F238E27FC236}">
                <a16:creationId xmlns:a16="http://schemas.microsoft.com/office/drawing/2014/main" id="{BC6B0D28-E661-4560-AE7B-10549049C7B9}"/>
              </a:ext>
            </a:extLst>
          </p:cNvPr>
          <p:cNvSpPr txBox="1"/>
          <p:nvPr/>
        </p:nvSpPr>
        <p:spPr>
          <a:xfrm>
            <a:off x="2777210" y="5277436"/>
            <a:ext cx="695485" cy="830781"/>
          </a:xfrm>
          <a:prstGeom prst="rect">
            <a:avLst/>
          </a:prstGeom>
          <a:noFill/>
        </p:spPr>
        <p:txBody>
          <a:bodyPr wrap="square" rtlCol="0">
            <a:spAutoFit/>
          </a:bodyPr>
          <a:lstStyle/>
          <a:p>
            <a:pPr algn="ctr"/>
            <a:r>
              <a:rPr lang="en-US" sz="47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79" name="!!o2a">
            <a:extLst>
              <a:ext uri="{FF2B5EF4-FFF2-40B4-BE49-F238E27FC236}">
                <a16:creationId xmlns:a16="http://schemas.microsoft.com/office/drawing/2014/main" id="{6EC9969B-21CB-4D98-8627-337ABB761D81}"/>
              </a:ext>
            </a:extLst>
          </p:cNvPr>
          <p:cNvSpPr/>
          <p:nvPr/>
        </p:nvSpPr>
        <p:spPr>
          <a:xfrm>
            <a:off x="1459013" y="5160168"/>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80" name="!!2a">
            <a:extLst>
              <a:ext uri="{FF2B5EF4-FFF2-40B4-BE49-F238E27FC236}">
                <a16:creationId xmlns:a16="http://schemas.microsoft.com/office/drawing/2014/main" id="{BC6B0D28-E661-4560-AE7B-10549049C7B9}"/>
              </a:ext>
            </a:extLst>
          </p:cNvPr>
          <p:cNvSpPr txBox="1"/>
          <p:nvPr/>
        </p:nvSpPr>
        <p:spPr>
          <a:xfrm>
            <a:off x="1639013" y="5279397"/>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pic>
        <p:nvPicPr>
          <p:cNvPr id="3074" name="Picture 2" descr="Hình ảnh Môi Trường PNG, Vector, PSD, và biểu tượng để tải về miễn phí |  pngtree"/>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90000" l="0" r="90000">
                        <a14:backgroundMark x1="39722" y1="32500" x2="39722" y2="32500"/>
                        <a14:backgroundMark x1="24722" y1="39722" x2="24722" y2="39722"/>
                        <a14:backgroundMark x1="57500" y1="26944" x2="57500" y2="26944"/>
                        <a14:backgroundMark x1="71111" y1="35278" x2="71111" y2="35278"/>
                        <a14:backgroundMark x1="80278" y1="48056" x2="80278" y2="48056"/>
                      </a14:backgroundRemoval>
                    </a14:imgEffect>
                  </a14:imgLayer>
                </a14:imgProps>
              </a:ext>
              <a:ext uri="{28A0092B-C50C-407E-A947-70E740481C1C}">
                <a14:useLocalDpi xmlns:a14="http://schemas.microsoft.com/office/drawing/2010/main" val="0"/>
              </a:ext>
            </a:extLst>
          </a:blip>
          <a:srcRect/>
          <a:stretch>
            <a:fillRect/>
          </a:stretch>
        </p:blipFill>
        <p:spPr bwMode="auto">
          <a:xfrm>
            <a:off x="1153578" y="1061499"/>
            <a:ext cx="3750280" cy="3750281"/>
          </a:xfrm>
          <a:prstGeom prst="rect">
            <a:avLst/>
          </a:prstGeom>
          <a:noFill/>
          <a:extLst>
            <a:ext uri="{909E8E84-426E-40DD-AFC4-6F175D3DCCD1}">
              <a14:hiddenFill xmlns:a14="http://schemas.microsoft.com/office/drawing/2010/main">
                <a:solidFill>
                  <a:srgbClr val="FFFFFF"/>
                </a:solidFill>
              </a14:hiddenFill>
            </a:ext>
          </a:extLst>
        </p:spPr>
      </p:pic>
      <p:grpSp>
        <p:nvGrpSpPr>
          <p:cNvPr id="84" name="Group 83">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85" name="!!MatThu1">
              <a:hlinkClick r:id="rId18"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Graphic 62">
              <a:hlinkClick r:id="rId19"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784332355"/>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0"/>
                                        </p:tgtEl>
                                      </p:cBhvr>
                                    </p:animEffect>
                                    <p:animScale>
                                      <p:cBhvr>
                                        <p:cTn id="12" dur="250" autoRev="1" fill="hold"/>
                                        <p:tgtEl>
                                          <p:spTgt spid="40"/>
                                        </p:tgtEl>
                                      </p:cBhvr>
                                      <p:by x="105000" y="105000"/>
                                    </p:animScale>
                                  </p:childTnLst>
                                </p:cTn>
                              </p:par>
                            </p:childTnLst>
                          </p:cTn>
                        </p:par>
                      </p:childTnLst>
                    </p:cTn>
                  </p:par>
                </p:childTnLst>
              </p:cTn>
              <p:nextCondLst>
                <p:cond evt="onClick" delay="0">
                  <p:tgtEl>
                    <p:spTgt spid="37"/>
                  </p:tgtEl>
                </p:cond>
              </p:nextCondLst>
            </p:seq>
            <p:seq concurrent="1" nextAc="seek">
              <p:cTn id="13" restart="whenNotActive" fill="hold" evtFilter="cancelBubble" nodeType="interactiveSeq">
                <p:stCondLst>
                  <p:cond evt="onClick" delay="0">
                    <p:tgtEl>
                      <p:spTgt spid="3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subTnLst>
                                    <p:audio>
                                      <p:cMediaNode>
                                        <p:cTn display="0" masterRel="sameClick">
                                          <p:stCondLst>
                                            <p:cond evt="begin" delay="0">
                                              <p:tn val="16"/>
                                            </p:cond>
                                          </p:stCondLst>
                                          <p:endCondLst>
                                            <p:cond evt="onStopAudio" delay="0">
                                              <p:tgtEl>
                                                <p:sldTgt/>
                                              </p:tgtEl>
                                            </p:cond>
                                          </p:endCondLst>
                                        </p:cTn>
                                        <p:tgtEl>
                                          <p:sndTgt r:embed="rId2"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42"/>
                                        </p:tgtEl>
                                      </p:cBhvr>
                                    </p:animEffect>
                                    <p:animScale>
                                      <p:cBhvr>
                                        <p:cTn id="23" dur="250" autoRev="1" fill="hold"/>
                                        <p:tgtEl>
                                          <p:spTgt spid="42"/>
                                        </p:tgtEl>
                                      </p:cBhvr>
                                      <p:by x="105000" y="105000"/>
                                    </p:animScale>
                                  </p:childTnLst>
                                </p:cTn>
                              </p:par>
                            </p:childTnLst>
                          </p:cTn>
                        </p:par>
                      </p:childTnLst>
                    </p:cTn>
                  </p:par>
                </p:childTnLst>
              </p:cTn>
              <p:nextCondLst>
                <p:cond evt="onClick" delay="0">
                  <p:tgtEl>
                    <p:spTgt spid="39"/>
                  </p:tgtEl>
                </p:cond>
              </p:nextCondLst>
            </p:seq>
            <p:seq concurrent="1" nextAc="seek">
              <p:cTn id="24" restart="whenNotActive" fill="hold" evtFilter="cancelBubble" nodeType="interactiveSeq">
                <p:stCondLst>
                  <p:cond evt="onClick" delay="0">
                    <p:tgtEl>
                      <p:spTgt spid="6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anim calcmode="lin" valueType="num">
                                      <p:cBhvr>
                                        <p:cTn id="29" dur="500" fill="hold"/>
                                        <p:tgtEl>
                                          <p:spTgt spid="67"/>
                                        </p:tgtEl>
                                        <p:attrNameLst>
                                          <p:attrName>ppt_w</p:attrName>
                                        </p:attrNameLst>
                                      </p:cBhvr>
                                      <p:tavLst>
                                        <p:tav tm="0">
                                          <p:val>
                                            <p:fltVal val="0"/>
                                          </p:val>
                                        </p:tav>
                                        <p:tav tm="100000">
                                          <p:val>
                                            <p:strVal val="#ppt_w"/>
                                          </p:val>
                                        </p:tav>
                                      </p:tavLst>
                                    </p:anim>
                                    <p:anim calcmode="lin" valueType="num">
                                      <p:cBhvr>
                                        <p:cTn id="30" dur="500" fill="hold"/>
                                        <p:tgtEl>
                                          <p:spTgt spid="67"/>
                                        </p:tgtEl>
                                        <p:attrNameLst>
                                          <p:attrName>ppt_h</p:attrName>
                                        </p:attrNameLst>
                                      </p:cBhvr>
                                      <p:tavLst>
                                        <p:tav tm="0">
                                          <p:val>
                                            <p:fltVal val="0"/>
                                          </p:val>
                                        </p:tav>
                                        <p:tav tm="100000">
                                          <p:val>
                                            <p:strVal val="#ppt_h"/>
                                          </p:val>
                                        </p:tav>
                                      </p:tavLst>
                                    </p:anim>
                                    <p:animEffect transition="in" filter="fade">
                                      <p:cBhvr>
                                        <p:cTn id="31" dur="500"/>
                                        <p:tgtEl>
                                          <p:spTgt spid="67"/>
                                        </p:tgtEl>
                                      </p:cBhvr>
                                    </p:animEffect>
                                  </p:childTnLst>
                                  <p:subTnLst>
                                    <p:audio>
                                      <p:cMediaNode>
                                        <p:cTn display="0" masterRel="sameClick">
                                          <p:stCondLst>
                                            <p:cond evt="begin" delay="0">
                                              <p:tn val="27"/>
                                            </p:cond>
                                          </p:stCondLst>
                                          <p:endCondLst>
                                            <p:cond evt="onStopAudio" delay="0">
                                              <p:tgtEl>
                                                <p:sldTgt/>
                                              </p:tgtEl>
                                            </p:cond>
                                          </p:endCondLst>
                                        </p:cTn>
                                        <p:tgtEl>
                                          <p:sndTgt r:embed="rId2"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67"/>
                                        </p:tgtEl>
                                      </p:cBhvr>
                                    </p:animEffect>
                                    <p:animScale>
                                      <p:cBhvr>
                                        <p:cTn id="34" dur="250" autoRev="1" fill="hold"/>
                                        <p:tgtEl>
                                          <p:spTgt spid="67"/>
                                        </p:tgtEl>
                                      </p:cBhvr>
                                      <p:by x="105000" y="105000"/>
                                    </p:animScale>
                                  </p:childTnLst>
                                </p:cTn>
                              </p:par>
                            </p:childTnLst>
                          </p:cTn>
                        </p:par>
                      </p:childTnLst>
                    </p:cTn>
                  </p:par>
                </p:childTnLst>
              </p:cTn>
              <p:nextCondLst>
                <p:cond evt="onClick" delay="0">
                  <p:tgtEl>
                    <p:spTgt spid="66"/>
                  </p:tgtEl>
                </p:cond>
              </p:nextCondLst>
            </p:seq>
            <p:seq concurrent="1" nextAc="seek">
              <p:cTn id="35" restart="whenNotActive" fill="hold" evtFilter="cancelBubble" nodeType="interactiveSeq">
                <p:stCondLst>
                  <p:cond evt="onClick" delay="0">
                    <p:tgtEl>
                      <p:spTgt spid="55"/>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p:cTn id="40" dur="500" fill="hold"/>
                                        <p:tgtEl>
                                          <p:spTgt spid="56"/>
                                        </p:tgtEl>
                                        <p:attrNameLst>
                                          <p:attrName>ppt_w</p:attrName>
                                        </p:attrNameLst>
                                      </p:cBhvr>
                                      <p:tavLst>
                                        <p:tav tm="0">
                                          <p:val>
                                            <p:fltVal val="0"/>
                                          </p:val>
                                        </p:tav>
                                        <p:tav tm="100000">
                                          <p:val>
                                            <p:strVal val="#ppt_w"/>
                                          </p:val>
                                        </p:tav>
                                      </p:tavLst>
                                    </p:anim>
                                    <p:anim calcmode="lin" valueType="num">
                                      <p:cBhvr>
                                        <p:cTn id="41" dur="500" fill="hold"/>
                                        <p:tgtEl>
                                          <p:spTgt spid="56"/>
                                        </p:tgtEl>
                                        <p:attrNameLst>
                                          <p:attrName>ppt_h</p:attrName>
                                        </p:attrNameLst>
                                      </p:cBhvr>
                                      <p:tavLst>
                                        <p:tav tm="0">
                                          <p:val>
                                            <p:fltVal val="0"/>
                                          </p:val>
                                        </p:tav>
                                        <p:tav tm="100000">
                                          <p:val>
                                            <p:strVal val="#ppt_h"/>
                                          </p:val>
                                        </p:tav>
                                      </p:tavLst>
                                    </p:anim>
                                    <p:animEffect transition="in" filter="fade">
                                      <p:cBhvr>
                                        <p:cTn id="42" dur="500"/>
                                        <p:tgtEl>
                                          <p:spTgt spid="56"/>
                                        </p:tgtEl>
                                      </p:cBhvr>
                                    </p:animEffect>
                                  </p:childTnLst>
                                  <p:subTnLst>
                                    <p:audio>
                                      <p:cMediaNode>
                                        <p:cTn display="0" masterRel="sameClick">
                                          <p:stCondLst>
                                            <p:cond evt="begin" delay="0">
                                              <p:tn val="38"/>
                                            </p:cond>
                                          </p:stCondLst>
                                          <p:endCondLst>
                                            <p:cond evt="onStopAudio" delay="0">
                                              <p:tgtEl>
                                                <p:sldTgt/>
                                              </p:tgtEl>
                                            </p:cond>
                                          </p:endCondLst>
                                        </p:cTn>
                                        <p:tgtEl>
                                          <p:sndTgt r:embed="rId2" name="Bling.wav"/>
                                        </p:tgtEl>
                                      </p:cMediaNode>
                                    </p:audio>
                                  </p:subTnLst>
                                </p:cTn>
                              </p:par>
                              <p:par>
                                <p:cTn id="43" presetID="26" presetClass="emph" presetSubtype="0" fill="hold" grpId="1" nodeType="withEffect">
                                  <p:stCondLst>
                                    <p:cond delay="500"/>
                                  </p:stCondLst>
                                  <p:childTnLst>
                                    <p:animEffect transition="out" filter="fade">
                                      <p:cBhvr>
                                        <p:cTn id="44" dur="500" tmFilter="0, 0; .2, .5; .8, .5; 1, 0"/>
                                        <p:tgtEl>
                                          <p:spTgt spid="56"/>
                                        </p:tgtEl>
                                      </p:cBhvr>
                                    </p:animEffect>
                                    <p:animScale>
                                      <p:cBhvr>
                                        <p:cTn id="45" dur="250" autoRev="1" fill="hold"/>
                                        <p:tgtEl>
                                          <p:spTgt spid="56"/>
                                        </p:tgtEl>
                                      </p:cBhvr>
                                      <p:by x="105000" y="105000"/>
                                    </p:animScale>
                                  </p:childTnLst>
                                </p:cTn>
                              </p:par>
                            </p:childTnLst>
                          </p:cTn>
                        </p:par>
                      </p:childTnLst>
                    </p:cTn>
                  </p:par>
                </p:childTnLst>
              </p:cTn>
              <p:nextCondLst>
                <p:cond evt="onClick" delay="0">
                  <p:tgtEl>
                    <p:spTgt spid="55"/>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anim calcmode="lin" valueType="num">
                                      <p:cBhvr>
                                        <p:cTn id="51" dur="500" fill="hold"/>
                                        <p:tgtEl>
                                          <p:spTgt spid="58"/>
                                        </p:tgtEl>
                                        <p:attrNameLst>
                                          <p:attrName>ppt_w</p:attrName>
                                        </p:attrNameLst>
                                      </p:cBhvr>
                                      <p:tavLst>
                                        <p:tav tm="0">
                                          <p:val>
                                            <p:fltVal val="0"/>
                                          </p:val>
                                        </p:tav>
                                        <p:tav tm="100000">
                                          <p:val>
                                            <p:strVal val="#ppt_w"/>
                                          </p:val>
                                        </p:tav>
                                      </p:tavLst>
                                    </p:anim>
                                    <p:anim calcmode="lin" valueType="num">
                                      <p:cBhvr>
                                        <p:cTn id="52" dur="500" fill="hold"/>
                                        <p:tgtEl>
                                          <p:spTgt spid="58"/>
                                        </p:tgtEl>
                                        <p:attrNameLst>
                                          <p:attrName>ppt_h</p:attrName>
                                        </p:attrNameLst>
                                      </p:cBhvr>
                                      <p:tavLst>
                                        <p:tav tm="0">
                                          <p:val>
                                            <p:fltVal val="0"/>
                                          </p:val>
                                        </p:tav>
                                        <p:tav tm="100000">
                                          <p:val>
                                            <p:strVal val="#ppt_h"/>
                                          </p:val>
                                        </p:tav>
                                      </p:tavLst>
                                    </p:anim>
                                    <p:animEffect transition="in" filter="fade">
                                      <p:cBhvr>
                                        <p:cTn id="53" dur="500"/>
                                        <p:tgtEl>
                                          <p:spTgt spid="58"/>
                                        </p:tgtEl>
                                      </p:cBhvr>
                                    </p:animEffect>
                                  </p:childTnLst>
                                  <p:subTnLst>
                                    <p:audio>
                                      <p:cMediaNode>
                                        <p:cTn display="0" masterRel="sameClick">
                                          <p:stCondLst>
                                            <p:cond evt="begin" delay="0">
                                              <p:tn val="49"/>
                                            </p:cond>
                                          </p:stCondLst>
                                          <p:endCondLst>
                                            <p:cond evt="onStopAudio" delay="0">
                                              <p:tgtEl>
                                                <p:sldTgt/>
                                              </p:tgtEl>
                                            </p:cond>
                                          </p:endCondLst>
                                        </p:cTn>
                                        <p:tgtEl>
                                          <p:sndTgt r:embed="rId2" name="Bling.wav"/>
                                        </p:tgtEl>
                                      </p:cMediaNode>
                                    </p:audio>
                                  </p:subTnLst>
                                </p:cTn>
                              </p:par>
                              <p:par>
                                <p:cTn id="54" presetID="26" presetClass="emph" presetSubtype="0" fill="hold" grpId="1" nodeType="withEffect">
                                  <p:stCondLst>
                                    <p:cond delay="500"/>
                                  </p:stCondLst>
                                  <p:childTnLst>
                                    <p:animEffect transition="out" filter="fade">
                                      <p:cBhvr>
                                        <p:cTn id="55" dur="500" tmFilter="0, 0; .2, .5; .8, .5; 1, 0"/>
                                        <p:tgtEl>
                                          <p:spTgt spid="58"/>
                                        </p:tgtEl>
                                      </p:cBhvr>
                                    </p:animEffect>
                                    <p:animScale>
                                      <p:cBhvr>
                                        <p:cTn id="56" dur="250" autoRev="1" fill="hold"/>
                                        <p:tgtEl>
                                          <p:spTgt spid="58"/>
                                        </p:tgtEl>
                                      </p:cBhvr>
                                      <p:by x="105000" y="105000"/>
                                    </p:animScale>
                                  </p:childTnLst>
                                </p:cTn>
                              </p:par>
                              <p:par>
                                <p:cTn id="5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8" dur="2000" fill="hold"/>
                                        <p:tgtEl>
                                          <p:spTgt spid="9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0" dur="2000" fill="hold"/>
                                        <p:tgtEl>
                                          <p:spTgt spid="10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2" dur="2000" fill="hold"/>
                                        <p:tgtEl>
                                          <p:spTgt spid="93"/>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64" dur="2000" fill="hold"/>
                                        <p:tgtEl>
                                          <p:spTgt spid="9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66" dur="2000" fill="hold"/>
                                        <p:tgtEl>
                                          <p:spTgt spid="94"/>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68" dur="2000" fill="hold"/>
                                        <p:tgtEl>
                                          <p:spTgt spid="95"/>
                                        </p:tgtEl>
                                        <p:attrNameLst>
                                          <p:attrName>ppt_x</p:attrName>
                                          <p:attrName>ppt_y</p:attrName>
                                        </p:attrNameLst>
                                      </p:cBhvr>
                                      <p:rCtr x="-4792" y="65810"/>
                                    </p:animMotion>
                                  </p:childTnLst>
                                </p:cTn>
                              </p:par>
                              <p:par>
                                <p:cTn id="69"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70" dur="2000" fill="hold"/>
                                        <p:tgtEl>
                                          <p:spTgt spid="9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2" dur="2000" fill="hold"/>
                                        <p:tgtEl>
                                          <p:spTgt spid="96"/>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74" dur="2000" fill="hold"/>
                                        <p:tgtEl>
                                          <p:spTgt spid="97"/>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76" dur="2000" fill="hold"/>
                                        <p:tgtEl>
                                          <p:spTgt spid="98"/>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8" dur="2000" fill="hold"/>
                                        <p:tgtEl>
                                          <p:spTgt spid="101"/>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0" dur="2000" fill="hold"/>
                                        <p:tgtEl>
                                          <p:spTgt spid="10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2" dur="2000" fill="hold"/>
                                        <p:tgtEl>
                                          <p:spTgt spid="102"/>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84" dur="2000" fill="hold"/>
                                        <p:tgtEl>
                                          <p:spTgt spid="104"/>
                                        </p:tgtEl>
                                        <p:attrNameLst>
                                          <p:attrName>ppt_x</p:attrName>
                                          <p:attrName>ppt_y</p:attrName>
                                        </p:attrNameLst>
                                      </p:cBhvr>
                                      <p:rCtr x="18750" y="58287"/>
                                    </p:animMotion>
                                  </p:childTnLst>
                                </p:cTn>
                              </p:par>
                              <p:par>
                                <p:cTn id="8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86" dur="2000" fill="hold"/>
                                        <p:tgtEl>
                                          <p:spTgt spid="105"/>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8" dur="2000" fill="hold"/>
                                        <p:tgtEl>
                                          <p:spTgt spid="10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90" dur="2000" fill="hold"/>
                                        <p:tgtEl>
                                          <p:spTgt spid="107"/>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92" dur="2000" fill="hold"/>
                                        <p:tgtEl>
                                          <p:spTgt spid="109"/>
                                        </p:tgtEl>
                                        <p:attrNameLst>
                                          <p:attrName>ppt_x</p:attrName>
                                          <p:attrName>ppt_y</p:attrName>
                                        </p:attrNameLst>
                                      </p:cBhvr>
                                    </p:animMotion>
                                  </p:childTnLst>
                                </p:cTn>
                              </p:par>
                              <p:par>
                                <p:cTn id="9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4" dur="2000" fill="hold"/>
                                        <p:tgtEl>
                                          <p:spTgt spid="108"/>
                                        </p:tgtEl>
                                        <p:attrNameLst>
                                          <p:attrName>ppt_x</p:attrName>
                                          <p:attrName>ppt_y</p:attrName>
                                        </p:attrNameLst>
                                      </p:cBhvr>
                                    </p:animMotion>
                                  </p:childTnLst>
                                </p:cTn>
                              </p:par>
                              <p:par>
                                <p:cTn id="9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6" dur="2000" fill="hold"/>
                                        <p:tgtEl>
                                          <p:spTgt spid="110"/>
                                        </p:tgtEl>
                                        <p:attrNameLst>
                                          <p:attrName>ppt_x</p:attrName>
                                          <p:attrName>ppt_y</p:attrName>
                                        </p:attrNameLst>
                                      </p:cBhvr>
                                    </p:animMotion>
                                  </p:childTnLst>
                                </p:cTn>
                              </p:par>
                              <p:par>
                                <p:cTn id="97"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98" dur="2000" fill="hold"/>
                                        <p:tgtEl>
                                          <p:spTgt spid="111"/>
                                        </p:tgtEl>
                                        <p:attrNameLst>
                                          <p:attrName>ppt_x</p:attrName>
                                          <p:attrName>ppt_y</p:attrName>
                                        </p:attrNameLst>
                                      </p:cBhvr>
                                    </p:animMotion>
                                  </p:childTnLst>
                                </p:cTn>
                              </p:par>
                              <p:par>
                                <p:cTn id="9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0" dur="2000" fill="hold"/>
                                        <p:tgtEl>
                                          <p:spTgt spid="112"/>
                                        </p:tgtEl>
                                        <p:attrNameLst>
                                          <p:attrName>ppt_x</p:attrName>
                                          <p:attrName>ppt_y</p:attrName>
                                        </p:attrNameLst>
                                      </p:cBhvr>
                                    </p:animMotion>
                                  </p:childTnLst>
                                </p:cTn>
                              </p:par>
                              <p:par>
                                <p:cTn id="10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2" dur="2000" fill="hold"/>
                                        <p:tgtEl>
                                          <p:spTgt spid="113"/>
                                        </p:tgtEl>
                                        <p:attrNameLst>
                                          <p:attrName>ppt_x</p:attrName>
                                          <p:attrName>ppt_y</p:attrName>
                                        </p:attrNameLst>
                                      </p:cBhvr>
                                    </p:animMotion>
                                  </p:childTnLst>
                                </p:cTn>
                              </p:par>
                              <p:par>
                                <p:cTn id="10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4" dur="2000" fill="hold"/>
                                        <p:tgtEl>
                                          <p:spTgt spid="114"/>
                                        </p:tgtEl>
                                        <p:attrNameLst>
                                          <p:attrName>ppt_x</p:attrName>
                                          <p:attrName>ppt_y</p:attrName>
                                        </p:attrNameLst>
                                      </p:cBhvr>
                                    </p:animMotion>
                                  </p:childTnLst>
                                </p:cTn>
                              </p:par>
                              <p:par>
                                <p:cTn id="10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06" dur="2000" fill="hold"/>
                                        <p:tgtEl>
                                          <p:spTgt spid="115"/>
                                        </p:tgtEl>
                                        <p:attrNameLst>
                                          <p:attrName>ppt_x</p:attrName>
                                          <p:attrName>ppt_y</p:attrName>
                                        </p:attrNameLst>
                                      </p:cBhvr>
                                    </p:animMotion>
                                  </p:childTnLst>
                                </p:cTn>
                              </p:par>
                              <p:par>
                                <p:cTn id="10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08" dur="2000" fill="hold"/>
                                        <p:tgtEl>
                                          <p:spTgt spid="117"/>
                                        </p:tgtEl>
                                        <p:attrNameLst>
                                          <p:attrName>ppt_x</p:attrName>
                                          <p:attrName>ppt_y</p:attrName>
                                        </p:attrNameLst>
                                      </p:cBhvr>
                                    </p:animMotion>
                                  </p:childTnLst>
                                </p:cTn>
                              </p:par>
                              <p:par>
                                <p:cTn id="10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0" dur="2000" fill="hold"/>
                                        <p:tgtEl>
                                          <p:spTgt spid="116"/>
                                        </p:tgtEl>
                                        <p:attrNameLst>
                                          <p:attrName>ppt_x</p:attrName>
                                          <p:attrName>ppt_y</p:attrName>
                                        </p:attrNameLst>
                                      </p:cBhvr>
                                    </p:animMotion>
                                  </p:childTnLst>
                                </p:cTn>
                              </p:par>
                              <p:par>
                                <p:cTn id="11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2" dur="2000" fill="hold"/>
                                        <p:tgtEl>
                                          <p:spTgt spid="118"/>
                                        </p:tgtEl>
                                        <p:attrNameLst>
                                          <p:attrName>ppt_x</p:attrName>
                                          <p:attrName>ppt_y</p:attrName>
                                        </p:attrNameLst>
                                      </p:cBhvr>
                                    </p:animMotion>
                                  </p:childTnLst>
                                </p:cTn>
                              </p:par>
                              <p:par>
                                <p:cTn id="11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4" dur="2000" fill="hold"/>
                                        <p:tgtEl>
                                          <p:spTgt spid="119"/>
                                        </p:tgtEl>
                                        <p:attrNameLst>
                                          <p:attrName>ppt_x</p:attrName>
                                          <p:attrName>ppt_y</p:attrName>
                                        </p:attrNameLst>
                                      </p:cBhvr>
                                    </p:animMotion>
                                  </p:childTnLst>
                                </p:cTn>
                              </p:par>
                            </p:childTnLst>
                          </p:cTn>
                        </p:par>
                      </p:childTnLst>
                    </p:cTn>
                  </p:par>
                </p:childTnLst>
              </p:cTn>
              <p:nextCondLst>
                <p:cond evt="onClick" delay="0">
                  <p:tgtEl>
                    <p:spTgt spid="57"/>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65"/>
                                        </p:tgtEl>
                                        <p:attrNameLst>
                                          <p:attrName>style.visibility</p:attrName>
                                        </p:attrNameLst>
                                      </p:cBhvr>
                                      <p:to>
                                        <p:strVal val="visible"/>
                                      </p:to>
                                    </p:set>
                                    <p:anim calcmode="lin" valueType="num">
                                      <p:cBhvr>
                                        <p:cTn id="120" dur="500" fill="hold"/>
                                        <p:tgtEl>
                                          <p:spTgt spid="65"/>
                                        </p:tgtEl>
                                        <p:attrNameLst>
                                          <p:attrName>ppt_w</p:attrName>
                                        </p:attrNameLst>
                                      </p:cBhvr>
                                      <p:tavLst>
                                        <p:tav tm="0">
                                          <p:val>
                                            <p:fltVal val="0"/>
                                          </p:val>
                                        </p:tav>
                                        <p:tav tm="100000">
                                          <p:val>
                                            <p:strVal val="#ppt_w"/>
                                          </p:val>
                                        </p:tav>
                                      </p:tavLst>
                                    </p:anim>
                                    <p:anim calcmode="lin" valueType="num">
                                      <p:cBhvr>
                                        <p:cTn id="121" dur="500" fill="hold"/>
                                        <p:tgtEl>
                                          <p:spTgt spid="65"/>
                                        </p:tgtEl>
                                        <p:attrNameLst>
                                          <p:attrName>ppt_h</p:attrName>
                                        </p:attrNameLst>
                                      </p:cBhvr>
                                      <p:tavLst>
                                        <p:tav tm="0">
                                          <p:val>
                                            <p:fltVal val="0"/>
                                          </p:val>
                                        </p:tav>
                                        <p:tav tm="100000">
                                          <p:val>
                                            <p:strVal val="#ppt_h"/>
                                          </p:val>
                                        </p:tav>
                                      </p:tavLst>
                                    </p:anim>
                                    <p:animEffect transition="in" filter="fade">
                                      <p:cBhvr>
                                        <p:cTn id="122" dur="500"/>
                                        <p:tgtEl>
                                          <p:spTgt spid="65"/>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65"/>
                                        </p:tgtEl>
                                      </p:cBhvr>
                                    </p:animEffect>
                                    <p:animScale>
                                      <p:cBhvr>
                                        <p:cTn id="125" dur="250" autoRev="1" fill="hold"/>
                                        <p:tgtEl>
                                          <p:spTgt spid="65"/>
                                        </p:tgtEl>
                                      </p:cBhvr>
                                      <p:by x="105000" y="105000"/>
                                    </p:animScale>
                                  </p:childTnLst>
                                </p:cTn>
                              </p:par>
                            </p:childTnLst>
                          </p:cTn>
                        </p:par>
                      </p:childTnLst>
                    </p:cTn>
                  </p:par>
                </p:childTnLst>
              </p:cTn>
              <p:nextCondLst>
                <p:cond evt="onClick" delay="0">
                  <p:tgtEl>
                    <p:spTgt spid="62"/>
                  </p:tgtEl>
                </p:cond>
              </p:nextCondLst>
            </p:seq>
            <p:seq concurrent="1" nextAc="seek">
              <p:cTn id="126" restart="whenNotActive" fill="hold" evtFilter="cancelBubble" nodeType="interactiveSeq">
                <p:stCondLst>
                  <p:cond evt="onClick" delay="0">
                    <p:tgtEl>
                      <p:spTgt spid="76"/>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7"/>
                                        </p:tgtEl>
                                        <p:attrNameLst>
                                          <p:attrName>style.visibility</p:attrName>
                                        </p:attrNameLst>
                                      </p:cBhvr>
                                      <p:to>
                                        <p:strVal val="visible"/>
                                      </p:to>
                                    </p:set>
                                    <p:anim calcmode="lin" valueType="num">
                                      <p:cBhvr>
                                        <p:cTn id="131" dur="500" fill="hold"/>
                                        <p:tgtEl>
                                          <p:spTgt spid="77"/>
                                        </p:tgtEl>
                                        <p:attrNameLst>
                                          <p:attrName>ppt_w</p:attrName>
                                        </p:attrNameLst>
                                      </p:cBhvr>
                                      <p:tavLst>
                                        <p:tav tm="0">
                                          <p:val>
                                            <p:fltVal val="0"/>
                                          </p:val>
                                        </p:tav>
                                        <p:tav tm="100000">
                                          <p:val>
                                            <p:strVal val="#ppt_w"/>
                                          </p:val>
                                        </p:tav>
                                      </p:tavLst>
                                    </p:anim>
                                    <p:anim calcmode="lin" valueType="num">
                                      <p:cBhvr>
                                        <p:cTn id="132" dur="500" fill="hold"/>
                                        <p:tgtEl>
                                          <p:spTgt spid="77"/>
                                        </p:tgtEl>
                                        <p:attrNameLst>
                                          <p:attrName>ppt_h</p:attrName>
                                        </p:attrNameLst>
                                      </p:cBhvr>
                                      <p:tavLst>
                                        <p:tav tm="0">
                                          <p:val>
                                            <p:fltVal val="0"/>
                                          </p:val>
                                        </p:tav>
                                        <p:tav tm="100000">
                                          <p:val>
                                            <p:strVal val="#ppt_h"/>
                                          </p:val>
                                        </p:tav>
                                      </p:tavLst>
                                    </p:anim>
                                    <p:animEffect transition="in" filter="fade">
                                      <p:cBhvr>
                                        <p:cTn id="133" dur="500"/>
                                        <p:tgtEl>
                                          <p:spTgt spid="77"/>
                                        </p:tgtEl>
                                      </p:cBhvr>
                                    </p:animEffect>
                                  </p:childTnLst>
                                  <p:subTnLst>
                                    <p:audio>
                                      <p:cMediaNode>
                                        <p:cTn display="0" masterRel="sameClick">
                                          <p:stCondLst>
                                            <p:cond evt="begin" delay="0">
                                              <p:tn val="129"/>
                                            </p:cond>
                                          </p:stCondLst>
                                          <p:endCondLst>
                                            <p:cond evt="onStopAudio" delay="0">
                                              <p:tgtEl>
                                                <p:sldTgt/>
                                              </p:tgtEl>
                                            </p:cond>
                                          </p:endCondLst>
                                        </p:cTn>
                                        <p:tgtEl>
                                          <p:sndTgt r:embed="rId2"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7"/>
                                        </p:tgtEl>
                                      </p:cBhvr>
                                    </p:animEffect>
                                    <p:animScale>
                                      <p:cBhvr>
                                        <p:cTn id="136" dur="250" autoRev="1" fill="hold"/>
                                        <p:tgtEl>
                                          <p:spTgt spid="77"/>
                                        </p:tgtEl>
                                      </p:cBhvr>
                                      <p:by x="105000" y="105000"/>
                                    </p:animScale>
                                  </p:childTnLst>
                                </p:cTn>
                              </p:par>
                            </p:childTnLst>
                          </p:cTn>
                        </p:par>
                      </p:childTnLst>
                    </p:cTn>
                  </p:par>
                </p:childTnLst>
              </p:cTn>
              <p:nextCondLst>
                <p:cond evt="onClick" delay="0">
                  <p:tgtEl>
                    <p:spTgt spid="76"/>
                  </p:tgtEl>
                </p:cond>
              </p:nextCondLst>
            </p:seq>
            <p:seq concurrent="1" nextAc="seek">
              <p:cTn id="137" restart="whenNotActive" fill="hold" evtFilter="cancelBubble" nodeType="interactiveSeq">
                <p:stCondLst>
                  <p:cond evt="onClick" delay="0">
                    <p:tgtEl>
                      <p:spTgt spid="79"/>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80"/>
                                        </p:tgtEl>
                                        <p:attrNameLst>
                                          <p:attrName>style.visibility</p:attrName>
                                        </p:attrNameLst>
                                      </p:cBhvr>
                                      <p:to>
                                        <p:strVal val="visible"/>
                                      </p:to>
                                    </p:set>
                                    <p:anim calcmode="lin" valueType="num">
                                      <p:cBhvr>
                                        <p:cTn id="142" dur="500" fill="hold"/>
                                        <p:tgtEl>
                                          <p:spTgt spid="80"/>
                                        </p:tgtEl>
                                        <p:attrNameLst>
                                          <p:attrName>ppt_w</p:attrName>
                                        </p:attrNameLst>
                                      </p:cBhvr>
                                      <p:tavLst>
                                        <p:tav tm="0">
                                          <p:val>
                                            <p:fltVal val="0"/>
                                          </p:val>
                                        </p:tav>
                                        <p:tav tm="100000">
                                          <p:val>
                                            <p:strVal val="#ppt_w"/>
                                          </p:val>
                                        </p:tav>
                                      </p:tavLst>
                                    </p:anim>
                                    <p:anim calcmode="lin" valueType="num">
                                      <p:cBhvr>
                                        <p:cTn id="143" dur="500" fill="hold"/>
                                        <p:tgtEl>
                                          <p:spTgt spid="80"/>
                                        </p:tgtEl>
                                        <p:attrNameLst>
                                          <p:attrName>ppt_h</p:attrName>
                                        </p:attrNameLst>
                                      </p:cBhvr>
                                      <p:tavLst>
                                        <p:tav tm="0">
                                          <p:val>
                                            <p:fltVal val="0"/>
                                          </p:val>
                                        </p:tav>
                                        <p:tav tm="100000">
                                          <p:val>
                                            <p:strVal val="#ppt_h"/>
                                          </p:val>
                                        </p:tav>
                                      </p:tavLst>
                                    </p:anim>
                                    <p:animEffect transition="in" filter="fade">
                                      <p:cBhvr>
                                        <p:cTn id="144" dur="500"/>
                                        <p:tgtEl>
                                          <p:spTgt spid="80"/>
                                        </p:tgtEl>
                                      </p:cBhvr>
                                    </p:animEffect>
                                  </p:childTnLst>
                                  <p:subTnLst>
                                    <p:audio>
                                      <p:cMediaNode>
                                        <p:cTn display="0" masterRel="sameClick">
                                          <p:stCondLst>
                                            <p:cond evt="begin" delay="0">
                                              <p:tn val="140"/>
                                            </p:cond>
                                          </p:stCondLst>
                                          <p:endCondLst>
                                            <p:cond evt="onStopAudio" delay="0">
                                              <p:tgtEl>
                                                <p:sldTgt/>
                                              </p:tgtEl>
                                            </p:cond>
                                          </p:endCondLst>
                                        </p:cTn>
                                        <p:tgtEl>
                                          <p:sndTgt r:embed="rId2"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80"/>
                                        </p:tgtEl>
                                      </p:cBhvr>
                                    </p:animEffect>
                                    <p:animScale>
                                      <p:cBhvr>
                                        <p:cTn id="147" dur="250" autoRev="1" fill="hold"/>
                                        <p:tgtEl>
                                          <p:spTgt spid="80"/>
                                        </p:tgtEl>
                                      </p:cBhvr>
                                      <p:by x="105000" y="105000"/>
                                    </p:animScale>
                                  </p:childTnLst>
                                </p:cTn>
                              </p:par>
                            </p:childTnLst>
                          </p:cTn>
                        </p:par>
                      </p:childTnLst>
                    </p:cTn>
                  </p:par>
                </p:childTnLst>
              </p:cTn>
              <p:nextCondLst>
                <p:cond evt="onClick" delay="0">
                  <p:tgtEl>
                    <p:spTgt spid="79"/>
                  </p:tgtEl>
                </p:cond>
              </p:nextCondLst>
            </p:seq>
          </p:childTnLst>
        </p:cTn>
      </p:par>
    </p:tnLst>
    <p:bldLst>
      <p:bldP spid="40" grpId="0"/>
      <p:bldP spid="40" grpId="1"/>
      <p:bldP spid="42" grpId="0"/>
      <p:bldP spid="42" grpId="1"/>
      <p:bldP spid="67" grpId="0"/>
      <p:bldP spid="67" grpId="1"/>
      <p:bldP spid="56" grpId="0"/>
      <p:bldP spid="56" grpId="1"/>
      <p:bldP spid="58" grpId="0"/>
      <p:bldP spid="58" grpId="1"/>
      <p:bldP spid="65" grpId="0"/>
      <p:bldP spid="65" grpId="1"/>
      <p:bldP spid="77" grpId="0"/>
      <p:bldP spid="77" grpId="1"/>
      <p:bldP spid="80" grpId="0"/>
      <p:bldP spid="8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4</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948434" y="1478561"/>
            <a:ext cx="8165147" cy="2101210"/>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403498" y="3810000"/>
            <a:ext cx="3150198" cy="880242"/>
            <a:chOff x="4037538" y="4547895"/>
            <a:chExt cx="3151019" cy="880471"/>
          </a:xfrm>
        </p:grpSpPr>
        <p:sp>
          <p:nvSpPr>
            <p:cNvPr id="108"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10"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11"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2" name="Group 111">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13"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114"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119" name="TextBox 118">
            <a:extLst>
              <a:ext uri="{FF2B5EF4-FFF2-40B4-BE49-F238E27FC236}">
                <a16:creationId xmlns:a16="http://schemas.microsoft.com/office/drawing/2014/main" id="{32846A3D-BAE2-4FFE-B054-AE802C1398BF}"/>
              </a:ext>
            </a:extLst>
          </p:cNvPr>
          <p:cNvSpPr txBox="1"/>
          <p:nvPr/>
        </p:nvSpPr>
        <p:spPr>
          <a:xfrm>
            <a:off x="2022362" y="1929158"/>
            <a:ext cx="7882588" cy="1200016"/>
          </a:xfrm>
          <a:prstGeom prst="rect">
            <a:avLst/>
          </a:prstGeom>
          <a:noFill/>
          <a:ln>
            <a:noFill/>
          </a:ln>
        </p:spPr>
        <p:txBody>
          <a:bodyPr wrap="square">
            <a:spAutoFit/>
          </a:bodyPr>
          <a:lstStyle/>
          <a:p>
            <a:pPr algn="ctr"/>
            <a:r>
              <a:rPr lang="en-US" sz="3599" b="1" dirty="0" err="1">
                <a:solidFill>
                  <a:srgbClr val="EE4036"/>
                </a:solidFill>
                <a:latin typeface="Times New Roman" panose="02020603050405020304" pitchFamily="18" charset="0"/>
                <a:sym typeface="Times New Roman"/>
              </a:rPr>
              <a:t>Loài</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cây</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lá</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kim</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nào</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thích</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nghi</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với</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nơi</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quang</a:t>
            </a:r>
            <a:r>
              <a:rPr lang="en-US" sz="3599" b="1" dirty="0">
                <a:solidFill>
                  <a:srgbClr val="EE4036"/>
                </a:solidFill>
                <a:latin typeface="Times New Roman" panose="02020603050405020304" pitchFamily="18" charset="0"/>
                <a:sym typeface="Times New Roman"/>
              </a:rPr>
              <a:t> </a:t>
            </a:r>
            <a:r>
              <a:rPr lang="en-US" sz="3599" b="1" dirty="0" err="1">
                <a:solidFill>
                  <a:srgbClr val="EE4036"/>
                </a:solidFill>
                <a:latin typeface="Times New Roman" panose="02020603050405020304" pitchFamily="18" charset="0"/>
                <a:sym typeface="Times New Roman"/>
              </a:rPr>
              <a:t>đãng</a:t>
            </a:r>
            <a:r>
              <a:rPr lang="en-US" sz="3599" b="1" dirty="0">
                <a:solidFill>
                  <a:srgbClr val="EE4036"/>
                </a:solidFill>
                <a:latin typeface="Times New Roman" panose="02020603050405020304" pitchFamily="18" charset="0"/>
                <a:sym typeface="Times New Roman"/>
              </a:rPr>
              <a:t>?</a:t>
            </a:r>
          </a:p>
        </p:txBody>
      </p:sp>
      <p:sp>
        <p:nvSpPr>
          <p:cNvPr id="73" name="!!o4a">
            <a:extLst>
              <a:ext uri="{FF2B5EF4-FFF2-40B4-BE49-F238E27FC236}">
                <a16:creationId xmlns:a16="http://schemas.microsoft.com/office/drawing/2014/main" id="{03CD02AD-A0B0-4461-82E4-ADE45F3505A9}"/>
              </a:ext>
            </a:extLst>
          </p:cNvPr>
          <p:cNvSpPr/>
          <p:nvPr/>
        </p:nvSpPr>
        <p:spPr>
          <a:xfrm>
            <a:off x="4388657" y="501713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4" name="!!4a">
            <a:extLst>
              <a:ext uri="{FF2B5EF4-FFF2-40B4-BE49-F238E27FC236}">
                <a16:creationId xmlns:a16="http://schemas.microsoft.com/office/drawing/2014/main" id="{7D7392F9-B328-40CF-A436-C3974F476E3C}"/>
              </a:ext>
            </a:extLst>
          </p:cNvPr>
          <p:cNvSpPr txBox="1"/>
          <p:nvPr/>
        </p:nvSpPr>
        <p:spPr>
          <a:xfrm>
            <a:off x="4563956" y="506764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75" name="!!o4a">
            <a:extLst>
              <a:ext uri="{FF2B5EF4-FFF2-40B4-BE49-F238E27FC236}">
                <a16:creationId xmlns:a16="http://schemas.microsoft.com/office/drawing/2014/main" id="{03CD02AD-A0B0-4461-82E4-ADE45F3505A9}"/>
              </a:ext>
            </a:extLst>
          </p:cNvPr>
          <p:cNvSpPr/>
          <p:nvPr/>
        </p:nvSpPr>
        <p:spPr>
          <a:xfrm>
            <a:off x="6627760" y="501713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8" name="!!4a">
            <a:extLst>
              <a:ext uri="{FF2B5EF4-FFF2-40B4-BE49-F238E27FC236}">
                <a16:creationId xmlns:a16="http://schemas.microsoft.com/office/drawing/2014/main" id="{7D7392F9-B328-40CF-A436-C3974F476E3C}"/>
              </a:ext>
            </a:extLst>
          </p:cNvPr>
          <p:cNvSpPr txBox="1"/>
          <p:nvPr/>
        </p:nvSpPr>
        <p:spPr>
          <a:xfrm>
            <a:off x="6793828" y="506764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96" name="!!o4a">
            <a:extLst>
              <a:ext uri="{FF2B5EF4-FFF2-40B4-BE49-F238E27FC236}">
                <a16:creationId xmlns:a16="http://schemas.microsoft.com/office/drawing/2014/main" id="{03CD02AD-A0B0-4461-82E4-ADE45F3505A9}"/>
              </a:ext>
            </a:extLst>
          </p:cNvPr>
          <p:cNvSpPr/>
          <p:nvPr/>
        </p:nvSpPr>
        <p:spPr>
          <a:xfrm>
            <a:off x="7745803" y="501713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7" name="!!4a">
            <a:extLst>
              <a:ext uri="{FF2B5EF4-FFF2-40B4-BE49-F238E27FC236}">
                <a16:creationId xmlns:a16="http://schemas.microsoft.com/office/drawing/2014/main" id="{7D7392F9-B328-40CF-A436-C3974F476E3C}"/>
              </a:ext>
            </a:extLst>
          </p:cNvPr>
          <p:cNvSpPr txBox="1"/>
          <p:nvPr/>
        </p:nvSpPr>
        <p:spPr>
          <a:xfrm>
            <a:off x="7921101" y="506764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00" name="!!o4a">
            <a:extLst>
              <a:ext uri="{FF2B5EF4-FFF2-40B4-BE49-F238E27FC236}">
                <a16:creationId xmlns:a16="http://schemas.microsoft.com/office/drawing/2014/main" id="{03CD02AD-A0B0-4461-82E4-ADE45F3505A9}"/>
              </a:ext>
            </a:extLst>
          </p:cNvPr>
          <p:cNvSpPr/>
          <p:nvPr/>
        </p:nvSpPr>
        <p:spPr>
          <a:xfrm>
            <a:off x="5509717" y="501713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5685016" y="506764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ô</a:t>
            </a:r>
          </a:p>
        </p:txBody>
      </p:sp>
      <p:sp>
        <p:nvSpPr>
          <p:cNvPr id="104" name="!!o4a">
            <a:extLst>
              <a:ext uri="{FF2B5EF4-FFF2-40B4-BE49-F238E27FC236}">
                <a16:creationId xmlns:a16="http://schemas.microsoft.com/office/drawing/2014/main" id="{03CD02AD-A0B0-4461-82E4-ADE45F3505A9}"/>
              </a:ext>
            </a:extLst>
          </p:cNvPr>
          <p:cNvSpPr/>
          <p:nvPr/>
        </p:nvSpPr>
        <p:spPr>
          <a:xfrm>
            <a:off x="3271096" y="5017131"/>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5" name="!!4a">
            <a:extLst>
              <a:ext uri="{FF2B5EF4-FFF2-40B4-BE49-F238E27FC236}">
                <a16:creationId xmlns:a16="http://schemas.microsoft.com/office/drawing/2014/main" id="{7D7392F9-B328-40CF-A436-C3974F476E3C}"/>
              </a:ext>
            </a:extLst>
          </p:cNvPr>
          <p:cNvSpPr txBox="1"/>
          <p:nvPr/>
        </p:nvSpPr>
        <p:spPr>
          <a:xfrm>
            <a:off x="3437163" y="5067646"/>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61" name="Group 60">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6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9239830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73"/>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74"/>
                                        </p:tgtEl>
                                      </p:cBhvr>
                                    </p:animEffect>
                                    <p:animScale>
                                      <p:cBhvr>
                                        <p:cTn id="12" dur="250" autoRev="1" fill="hold"/>
                                        <p:tgtEl>
                                          <p:spTgt spid="74"/>
                                        </p:tgtEl>
                                      </p:cBhvr>
                                      <p:by x="105000" y="105000"/>
                                    </p:animScale>
                                  </p:childTnLst>
                                </p:cTn>
                              </p:par>
                            </p:childTnLst>
                          </p:cTn>
                        </p:par>
                      </p:childTnLst>
                    </p:cTn>
                  </p:par>
                </p:childTnLst>
              </p:cTn>
              <p:nextCondLst>
                <p:cond evt="onClick" delay="0">
                  <p:tgtEl>
                    <p:spTgt spid="73"/>
                  </p:tgtEl>
                </p:cond>
              </p:nextCondLst>
            </p:seq>
            <p:seq concurrent="1" nextAc="seek">
              <p:cTn id="13" restart="whenNotActive" fill="hold" evtFilter="cancelBubble" nodeType="interactiveSeq">
                <p:stCondLst>
                  <p:cond evt="onClick" delay="0">
                    <p:tgtEl>
                      <p:spTgt spid="75"/>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8"/>
                                        </p:tgtEl>
                                        <p:attrNameLst>
                                          <p:attrName>style.visibility</p:attrName>
                                        </p:attrNameLst>
                                      </p:cBhvr>
                                      <p:to>
                                        <p:strVal val="visible"/>
                                      </p:to>
                                    </p:set>
                                    <p:anim calcmode="lin" valueType="num">
                                      <p:cBhvr>
                                        <p:cTn id="18" dur="500" fill="hold"/>
                                        <p:tgtEl>
                                          <p:spTgt spid="78"/>
                                        </p:tgtEl>
                                        <p:attrNameLst>
                                          <p:attrName>ppt_w</p:attrName>
                                        </p:attrNameLst>
                                      </p:cBhvr>
                                      <p:tavLst>
                                        <p:tav tm="0">
                                          <p:val>
                                            <p:fltVal val="0"/>
                                          </p:val>
                                        </p:tav>
                                        <p:tav tm="100000">
                                          <p:val>
                                            <p:strVal val="#ppt_w"/>
                                          </p:val>
                                        </p:tav>
                                      </p:tavLst>
                                    </p:anim>
                                    <p:anim calcmode="lin" valueType="num">
                                      <p:cBhvr>
                                        <p:cTn id="19" dur="500" fill="hold"/>
                                        <p:tgtEl>
                                          <p:spTgt spid="78"/>
                                        </p:tgtEl>
                                        <p:attrNameLst>
                                          <p:attrName>ppt_h</p:attrName>
                                        </p:attrNameLst>
                                      </p:cBhvr>
                                      <p:tavLst>
                                        <p:tav tm="0">
                                          <p:val>
                                            <p:fltVal val="0"/>
                                          </p:val>
                                        </p:tav>
                                        <p:tav tm="100000">
                                          <p:val>
                                            <p:strVal val="#ppt_h"/>
                                          </p:val>
                                        </p:tav>
                                      </p:tavLst>
                                    </p:anim>
                                    <p:animEffect transition="in" filter="fade">
                                      <p:cBhvr>
                                        <p:cTn id="20" dur="500"/>
                                        <p:tgtEl>
                                          <p:spTgt spid="7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8"/>
                                        </p:tgtEl>
                                      </p:cBhvr>
                                    </p:animEffect>
                                    <p:animScale>
                                      <p:cBhvr>
                                        <p:cTn id="23" dur="250" autoRev="1" fill="hold"/>
                                        <p:tgtEl>
                                          <p:spTgt spid="78"/>
                                        </p:tgtEl>
                                      </p:cBhvr>
                                      <p:by x="105000" y="105000"/>
                                    </p:animScale>
                                  </p:childTnLst>
                                </p:cTn>
                              </p:par>
                            </p:childTnLst>
                          </p:cTn>
                        </p:par>
                      </p:childTnLst>
                    </p:cTn>
                  </p:par>
                </p:childTnLst>
              </p:cTn>
              <p:nextCondLst>
                <p:cond evt="onClick" delay="0">
                  <p:tgtEl>
                    <p:spTgt spid="75"/>
                  </p:tgtEl>
                </p:cond>
              </p:nextCondLst>
            </p:seq>
            <p:seq concurrent="1" nextAc="seek">
              <p:cTn id="24" restart="whenNotActive" fill="hold" evtFilter="cancelBubble" nodeType="interactiveSeq">
                <p:stCondLst>
                  <p:cond evt="onClick" delay="0">
                    <p:tgtEl>
                      <p:spTgt spid="9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97"/>
                                        </p:tgtEl>
                                        <p:attrNameLst>
                                          <p:attrName>style.visibility</p:attrName>
                                        </p:attrNameLst>
                                      </p:cBhvr>
                                      <p:to>
                                        <p:strVal val="visible"/>
                                      </p:to>
                                    </p:set>
                                    <p:anim calcmode="lin" valueType="num">
                                      <p:cBhvr>
                                        <p:cTn id="29" dur="500" fill="hold"/>
                                        <p:tgtEl>
                                          <p:spTgt spid="97"/>
                                        </p:tgtEl>
                                        <p:attrNameLst>
                                          <p:attrName>ppt_w</p:attrName>
                                        </p:attrNameLst>
                                      </p:cBhvr>
                                      <p:tavLst>
                                        <p:tav tm="0">
                                          <p:val>
                                            <p:fltVal val="0"/>
                                          </p:val>
                                        </p:tav>
                                        <p:tav tm="100000">
                                          <p:val>
                                            <p:strVal val="#ppt_w"/>
                                          </p:val>
                                        </p:tav>
                                      </p:tavLst>
                                    </p:anim>
                                    <p:anim calcmode="lin" valueType="num">
                                      <p:cBhvr>
                                        <p:cTn id="30" dur="500" fill="hold"/>
                                        <p:tgtEl>
                                          <p:spTgt spid="97"/>
                                        </p:tgtEl>
                                        <p:attrNameLst>
                                          <p:attrName>ppt_h</p:attrName>
                                        </p:attrNameLst>
                                      </p:cBhvr>
                                      <p:tavLst>
                                        <p:tav tm="0">
                                          <p:val>
                                            <p:fltVal val="0"/>
                                          </p:val>
                                        </p:tav>
                                        <p:tav tm="100000">
                                          <p:val>
                                            <p:strVal val="#ppt_h"/>
                                          </p:val>
                                        </p:tav>
                                      </p:tavLst>
                                    </p:anim>
                                    <p:animEffect transition="in" filter="fade">
                                      <p:cBhvr>
                                        <p:cTn id="31" dur="500"/>
                                        <p:tgtEl>
                                          <p:spTgt spid="97"/>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97"/>
                                        </p:tgtEl>
                                      </p:cBhvr>
                                    </p:animEffect>
                                    <p:animScale>
                                      <p:cBhvr>
                                        <p:cTn id="34" dur="250" autoRev="1" fill="hold"/>
                                        <p:tgtEl>
                                          <p:spTgt spid="97"/>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96"/>
                  </p:tgtEl>
                </p:cond>
              </p:nextCondLst>
            </p:seq>
            <p:seq concurrent="1" nextAc="seek">
              <p:cTn id="93" restart="whenNotActive" fill="hold" evtFilter="cancelBubble" nodeType="interactiveSeq">
                <p:stCondLst>
                  <p:cond evt="onClick" delay="0">
                    <p:tgtEl>
                      <p:spTgt spid="100"/>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1"/>
                                        </p:tgtEl>
                                        <p:attrNameLst>
                                          <p:attrName>style.visibility</p:attrName>
                                        </p:attrNameLst>
                                      </p:cBhvr>
                                      <p:to>
                                        <p:strVal val="visible"/>
                                      </p:to>
                                    </p:set>
                                    <p:anim calcmode="lin" valueType="num">
                                      <p:cBhvr>
                                        <p:cTn id="98" dur="500" fill="hold"/>
                                        <p:tgtEl>
                                          <p:spTgt spid="101"/>
                                        </p:tgtEl>
                                        <p:attrNameLst>
                                          <p:attrName>ppt_w</p:attrName>
                                        </p:attrNameLst>
                                      </p:cBhvr>
                                      <p:tavLst>
                                        <p:tav tm="0">
                                          <p:val>
                                            <p:fltVal val="0"/>
                                          </p:val>
                                        </p:tav>
                                        <p:tav tm="100000">
                                          <p:val>
                                            <p:strVal val="#ppt_w"/>
                                          </p:val>
                                        </p:tav>
                                      </p:tavLst>
                                    </p:anim>
                                    <p:anim calcmode="lin" valueType="num">
                                      <p:cBhvr>
                                        <p:cTn id="99" dur="500" fill="hold"/>
                                        <p:tgtEl>
                                          <p:spTgt spid="101"/>
                                        </p:tgtEl>
                                        <p:attrNameLst>
                                          <p:attrName>ppt_h</p:attrName>
                                        </p:attrNameLst>
                                      </p:cBhvr>
                                      <p:tavLst>
                                        <p:tav tm="0">
                                          <p:val>
                                            <p:fltVal val="0"/>
                                          </p:val>
                                        </p:tav>
                                        <p:tav tm="100000">
                                          <p:val>
                                            <p:strVal val="#ppt_h"/>
                                          </p:val>
                                        </p:tav>
                                      </p:tavLst>
                                    </p:anim>
                                    <p:animEffect transition="in" filter="fade">
                                      <p:cBhvr>
                                        <p:cTn id="100" dur="500"/>
                                        <p:tgtEl>
                                          <p:spTgt spid="101"/>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1"/>
                                        </p:tgtEl>
                                      </p:cBhvr>
                                    </p:animEffect>
                                    <p:animScale>
                                      <p:cBhvr>
                                        <p:cTn id="103"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104" restart="whenNotActive" fill="hold" evtFilter="cancelBubble" nodeType="interactiveSeq">
                <p:stCondLst>
                  <p:cond evt="onClick" delay="0">
                    <p:tgtEl>
                      <p:spTgt spid="104"/>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5"/>
                                        </p:tgtEl>
                                        <p:attrNameLst>
                                          <p:attrName>style.visibility</p:attrName>
                                        </p:attrNameLst>
                                      </p:cBhvr>
                                      <p:to>
                                        <p:strVal val="visible"/>
                                      </p:to>
                                    </p:set>
                                    <p:anim calcmode="lin" valueType="num">
                                      <p:cBhvr>
                                        <p:cTn id="109" dur="500" fill="hold"/>
                                        <p:tgtEl>
                                          <p:spTgt spid="105"/>
                                        </p:tgtEl>
                                        <p:attrNameLst>
                                          <p:attrName>ppt_w</p:attrName>
                                        </p:attrNameLst>
                                      </p:cBhvr>
                                      <p:tavLst>
                                        <p:tav tm="0">
                                          <p:val>
                                            <p:fltVal val="0"/>
                                          </p:val>
                                        </p:tav>
                                        <p:tav tm="100000">
                                          <p:val>
                                            <p:strVal val="#ppt_w"/>
                                          </p:val>
                                        </p:tav>
                                      </p:tavLst>
                                    </p:anim>
                                    <p:anim calcmode="lin" valueType="num">
                                      <p:cBhvr>
                                        <p:cTn id="110" dur="500" fill="hold"/>
                                        <p:tgtEl>
                                          <p:spTgt spid="105"/>
                                        </p:tgtEl>
                                        <p:attrNameLst>
                                          <p:attrName>ppt_h</p:attrName>
                                        </p:attrNameLst>
                                      </p:cBhvr>
                                      <p:tavLst>
                                        <p:tav tm="0">
                                          <p:val>
                                            <p:fltVal val="0"/>
                                          </p:val>
                                        </p:tav>
                                        <p:tav tm="100000">
                                          <p:val>
                                            <p:strVal val="#ppt_h"/>
                                          </p:val>
                                        </p:tav>
                                      </p:tavLst>
                                    </p:anim>
                                    <p:animEffect transition="in" filter="fade">
                                      <p:cBhvr>
                                        <p:cTn id="111" dur="500"/>
                                        <p:tgtEl>
                                          <p:spTgt spid="105"/>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5"/>
                                        </p:tgtEl>
                                      </p:cBhvr>
                                    </p:animEffect>
                                    <p:animScale>
                                      <p:cBhvr>
                                        <p:cTn id="114" dur="250" autoRev="1" fill="hold"/>
                                        <p:tgtEl>
                                          <p:spTgt spid="105"/>
                                        </p:tgtEl>
                                      </p:cBhvr>
                                      <p:by x="105000" y="105000"/>
                                    </p:animScale>
                                  </p:childTnLst>
                                </p:cTn>
                              </p:par>
                            </p:childTnLst>
                          </p:cTn>
                        </p:par>
                      </p:childTnLst>
                    </p:cTn>
                  </p:par>
                </p:childTnLst>
              </p:cTn>
              <p:nextCondLst>
                <p:cond evt="onClick" delay="0">
                  <p:tgtEl>
                    <p:spTgt spid="104"/>
                  </p:tgtEl>
                </p:cond>
              </p:nextCondLst>
            </p:seq>
          </p:childTnLst>
        </p:cTn>
      </p:par>
    </p:tnLst>
    <p:bldLst>
      <p:bldP spid="74" grpId="0"/>
      <p:bldP spid="74" grpId="1"/>
      <p:bldP spid="78" grpId="0"/>
      <p:bldP spid="78" grpId="1"/>
      <p:bldP spid="97" grpId="0"/>
      <p:bldP spid="97" grpId="1"/>
      <p:bldP spid="101" grpId="0"/>
      <p:bldP spid="101" grpId="1"/>
      <p:bldP spid="105" grpId="0"/>
      <p:bldP spid="10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5</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522412" y="1066800"/>
            <a:ext cx="9062954" cy="2654978"/>
          </a:xfrm>
          <a:prstGeom prst="roundRect">
            <a:avLst>
              <a:gd name="adj" fmla="val 1366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56944" y="4103876"/>
            <a:ext cx="3009068" cy="880242"/>
            <a:chOff x="4037538" y="4547895"/>
            <a:chExt cx="300985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2978104"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47188"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4081691" y="1606519"/>
            <a:ext cx="6277168" cy="1446550"/>
          </a:xfrm>
          <a:prstGeom prst="rect">
            <a:avLst/>
          </a:prstGeom>
          <a:noFill/>
          <a:ln>
            <a:noFill/>
          </a:ln>
        </p:spPr>
        <p:txBody>
          <a:bodyPr wrap="square">
            <a:spAutoFit/>
          </a:bodyPr>
          <a:lstStyle/>
          <a:p>
            <a:pPr algn="ctr"/>
            <a:r>
              <a:rPr lang="en-US" sz="4400" b="1" dirty="0" err="1">
                <a:solidFill>
                  <a:srgbClr val="EE4036"/>
                </a:solidFill>
                <a:latin typeface="Times New Roman" panose="02020603050405020304" pitchFamily="18" charset="0"/>
                <a:sym typeface="Times New Roman"/>
              </a:rPr>
              <a:t>Ánh</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sáng</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thuộc</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nhóm</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nhân</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tố</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sinh</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thái</a:t>
            </a:r>
            <a:r>
              <a:rPr lang="en-US" sz="4400" b="1" dirty="0">
                <a:solidFill>
                  <a:srgbClr val="EE4036"/>
                </a:solidFill>
                <a:latin typeface="Times New Roman" panose="02020603050405020304" pitchFamily="18" charset="0"/>
                <a:sym typeface="Times New Roman"/>
              </a:rPr>
              <a:t> </a:t>
            </a:r>
            <a:r>
              <a:rPr lang="en-US" sz="4400" b="1" dirty="0" err="1">
                <a:solidFill>
                  <a:srgbClr val="EE4036"/>
                </a:solidFill>
                <a:latin typeface="Times New Roman" panose="02020603050405020304" pitchFamily="18" charset="0"/>
                <a:sym typeface="Times New Roman"/>
              </a:rPr>
              <a:t>nào</a:t>
            </a:r>
            <a:r>
              <a:rPr lang="en-US" sz="4400" b="1" dirty="0">
                <a:solidFill>
                  <a:srgbClr val="EE4036"/>
                </a:solidFill>
                <a:latin typeface="Times New Roman" panose="02020603050405020304" pitchFamily="18" charset="0"/>
                <a:sym typeface="Times New Roman"/>
              </a:rPr>
              <a:t>?</a:t>
            </a:r>
            <a:endParaRPr lang="en-US" sz="4400" b="1" dirty="0">
              <a:solidFill>
                <a:srgbClr val="EE4036"/>
              </a:solidFill>
              <a:latin typeface="Times New Roman" panose="02020603050405020304" pitchFamily="18" charset="0"/>
            </a:endParaRPr>
          </a:p>
        </p:txBody>
      </p:sp>
      <p:sp>
        <p:nvSpPr>
          <p:cNvPr id="38" name="!!o4a">
            <a:extLst>
              <a:ext uri="{FF2B5EF4-FFF2-40B4-BE49-F238E27FC236}">
                <a16:creationId xmlns:a16="http://schemas.microsoft.com/office/drawing/2014/main" id="{03CD02AD-A0B0-4461-82E4-ADE45F3505A9}"/>
              </a:ext>
            </a:extLst>
          </p:cNvPr>
          <p:cNvSpPr/>
          <p:nvPr/>
        </p:nvSpPr>
        <p:spPr>
          <a:xfrm>
            <a:off x="4761148"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49" name="!!4a">
            <a:extLst>
              <a:ext uri="{FF2B5EF4-FFF2-40B4-BE49-F238E27FC236}">
                <a16:creationId xmlns:a16="http://schemas.microsoft.com/office/drawing/2014/main" id="{7D7392F9-B328-40CF-A436-C3974F476E3C}"/>
              </a:ext>
            </a:extLst>
          </p:cNvPr>
          <p:cNvSpPr txBox="1"/>
          <p:nvPr/>
        </p:nvSpPr>
        <p:spPr>
          <a:xfrm>
            <a:off x="4936446" y="528454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o4a">
            <a:extLst>
              <a:ext uri="{FF2B5EF4-FFF2-40B4-BE49-F238E27FC236}">
                <a16:creationId xmlns:a16="http://schemas.microsoft.com/office/drawing/2014/main" id="{03CD02AD-A0B0-4461-82E4-ADE45F3505A9}"/>
              </a:ext>
            </a:extLst>
          </p:cNvPr>
          <p:cNvSpPr/>
          <p:nvPr/>
        </p:nvSpPr>
        <p:spPr>
          <a:xfrm>
            <a:off x="7000250"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9" name="!!4a">
            <a:extLst>
              <a:ext uri="{FF2B5EF4-FFF2-40B4-BE49-F238E27FC236}">
                <a16:creationId xmlns:a16="http://schemas.microsoft.com/office/drawing/2014/main" id="{7D7392F9-B328-40CF-A436-C3974F476E3C}"/>
              </a:ext>
            </a:extLst>
          </p:cNvPr>
          <p:cNvSpPr txBox="1"/>
          <p:nvPr/>
        </p:nvSpPr>
        <p:spPr>
          <a:xfrm>
            <a:off x="7166318" y="528454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100" name="!!o4a">
            <a:extLst>
              <a:ext uri="{FF2B5EF4-FFF2-40B4-BE49-F238E27FC236}">
                <a16:creationId xmlns:a16="http://schemas.microsoft.com/office/drawing/2014/main" id="{03CD02AD-A0B0-4461-82E4-ADE45F3505A9}"/>
              </a:ext>
            </a:extLst>
          </p:cNvPr>
          <p:cNvSpPr/>
          <p:nvPr/>
        </p:nvSpPr>
        <p:spPr>
          <a:xfrm>
            <a:off x="8118293"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8293591" y="528454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06" name="!!o4a">
            <a:extLst>
              <a:ext uri="{FF2B5EF4-FFF2-40B4-BE49-F238E27FC236}">
                <a16:creationId xmlns:a16="http://schemas.microsoft.com/office/drawing/2014/main" id="{03CD02AD-A0B0-4461-82E4-ADE45F3505A9}"/>
              </a:ext>
            </a:extLst>
          </p:cNvPr>
          <p:cNvSpPr/>
          <p:nvPr/>
        </p:nvSpPr>
        <p:spPr>
          <a:xfrm>
            <a:off x="5882208"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7" name="!!4a">
            <a:extLst>
              <a:ext uri="{FF2B5EF4-FFF2-40B4-BE49-F238E27FC236}">
                <a16:creationId xmlns:a16="http://schemas.microsoft.com/office/drawing/2014/main" id="{7D7392F9-B328-40CF-A436-C3974F476E3C}"/>
              </a:ext>
            </a:extLst>
          </p:cNvPr>
          <p:cNvSpPr txBox="1"/>
          <p:nvPr/>
        </p:nvSpPr>
        <p:spPr>
          <a:xfrm>
            <a:off x="6057506" y="5284548"/>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02" name="!!o4a">
            <a:extLst>
              <a:ext uri="{FF2B5EF4-FFF2-40B4-BE49-F238E27FC236}">
                <a16:creationId xmlns:a16="http://schemas.microsoft.com/office/drawing/2014/main" id="{03CD02AD-A0B0-4461-82E4-ADE45F3505A9}"/>
              </a:ext>
            </a:extLst>
          </p:cNvPr>
          <p:cNvSpPr/>
          <p:nvPr/>
        </p:nvSpPr>
        <p:spPr>
          <a:xfrm>
            <a:off x="2523558"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3" name="!!4a">
            <a:extLst>
              <a:ext uri="{FF2B5EF4-FFF2-40B4-BE49-F238E27FC236}">
                <a16:creationId xmlns:a16="http://schemas.microsoft.com/office/drawing/2014/main" id="{7D7392F9-B328-40CF-A436-C3974F476E3C}"/>
              </a:ext>
            </a:extLst>
          </p:cNvPr>
          <p:cNvSpPr txBox="1"/>
          <p:nvPr/>
        </p:nvSpPr>
        <p:spPr>
          <a:xfrm>
            <a:off x="2689625" y="528454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v</a:t>
            </a:r>
          </a:p>
        </p:txBody>
      </p:sp>
      <p:sp>
        <p:nvSpPr>
          <p:cNvPr id="104" name="!!o4a">
            <a:extLst>
              <a:ext uri="{FF2B5EF4-FFF2-40B4-BE49-F238E27FC236}">
                <a16:creationId xmlns:a16="http://schemas.microsoft.com/office/drawing/2014/main" id="{03CD02AD-A0B0-4461-82E4-ADE45F3505A9}"/>
              </a:ext>
            </a:extLst>
          </p:cNvPr>
          <p:cNvSpPr/>
          <p:nvPr/>
        </p:nvSpPr>
        <p:spPr>
          <a:xfrm>
            <a:off x="3641600" y="5234034"/>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5" name="!!4a">
            <a:extLst>
              <a:ext uri="{FF2B5EF4-FFF2-40B4-BE49-F238E27FC236}">
                <a16:creationId xmlns:a16="http://schemas.microsoft.com/office/drawing/2014/main" id="{7D7392F9-B328-40CF-A436-C3974F476E3C}"/>
              </a:ext>
            </a:extLst>
          </p:cNvPr>
          <p:cNvSpPr txBox="1"/>
          <p:nvPr/>
        </p:nvSpPr>
        <p:spPr>
          <a:xfrm>
            <a:off x="3816898" y="5284548"/>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ô</a:t>
            </a:r>
          </a:p>
        </p:txBody>
      </p:sp>
      <p:pic>
        <p:nvPicPr>
          <p:cNvPr id="2" name="Picture 2" descr="Khái niệm và ý nghĩa của quang hợp là gì?"/>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49939" y="1177793"/>
            <a:ext cx="1863020" cy="2495736"/>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Group 62">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64"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9"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85735843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9"/>
                                        </p:tgtEl>
                                      </p:cBhvr>
                                    </p:animEffect>
                                    <p:animScale>
                                      <p:cBhvr>
                                        <p:cTn id="12" dur="250" autoRev="1" fill="hold"/>
                                        <p:tgtEl>
                                          <p:spTgt spid="49"/>
                                        </p:tgtEl>
                                      </p:cBhvr>
                                      <p:by x="105000" y="105000"/>
                                    </p:animScale>
                                  </p:childTnLst>
                                </p:cTn>
                              </p:par>
                            </p:childTnLst>
                          </p:cTn>
                        </p:par>
                      </p:childTnLst>
                    </p:cTn>
                  </p:par>
                </p:childTnLst>
              </p:cTn>
              <p:nextCondLst>
                <p:cond evt="onClick" delay="0">
                  <p:tgtEl>
                    <p:spTgt spid="38"/>
                  </p:tgtEl>
                </p:cond>
              </p:nextCondLst>
            </p:seq>
            <p:seq concurrent="1" nextAc="seek">
              <p:cTn id="13" restart="whenNotActive" fill="hold" evtFilter="cancelBubble" nodeType="interactiveSeq">
                <p:stCondLst>
                  <p:cond evt="onClick" delay="0">
                    <p:tgtEl>
                      <p:spTgt spid="98"/>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99"/>
                                        </p:tgtEl>
                                      </p:cBhvr>
                                    </p:animEffect>
                                    <p:animScale>
                                      <p:cBhvr>
                                        <p:cTn id="23" dur="250" autoRev="1" fill="hold"/>
                                        <p:tgtEl>
                                          <p:spTgt spid="99"/>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56"/>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67"/>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57"/>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55"/>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58"/>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59"/>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66"/>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60"/>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6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65"/>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7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79"/>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7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80"/>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81"/>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82"/>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83"/>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85"/>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84"/>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86"/>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87"/>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88"/>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89"/>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90"/>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91"/>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93"/>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92"/>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94"/>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95"/>
                                        </p:tgtEl>
                                        <p:attrNameLst>
                                          <p:attrName>ppt_x</p:attrName>
                                          <p:attrName>ppt_y</p:attrName>
                                        </p:attrNameLst>
                                      </p:cBhvr>
                                    </p:animMotion>
                                  </p:childTnLst>
                                </p:cTn>
                              </p:par>
                            </p:childTnLst>
                          </p:cTn>
                        </p:par>
                      </p:childTnLst>
                    </p:cTn>
                  </p:par>
                </p:childTnLst>
              </p:cTn>
              <p:nextCondLst>
                <p:cond evt="onClick" delay="0">
                  <p:tgtEl>
                    <p:spTgt spid="98"/>
                  </p:tgtEl>
                </p:cond>
              </p:nextCondLst>
            </p:seq>
            <p:seq concurrent="1" nextAc="seek">
              <p:cTn id="82" restart="whenNotActive" fill="hold" evtFilter="cancelBubble" nodeType="interactiveSeq">
                <p:stCondLst>
                  <p:cond evt="onClick" delay="0">
                    <p:tgtEl>
                      <p:spTgt spid="100"/>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01"/>
                                        </p:tgtEl>
                                        <p:attrNameLst>
                                          <p:attrName>style.visibility</p:attrName>
                                        </p:attrNameLst>
                                      </p:cBhvr>
                                      <p:to>
                                        <p:strVal val="visible"/>
                                      </p:to>
                                    </p:set>
                                    <p:anim calcmode="lin" valueType="num">
                                      <p:cBhvr>
                                        <p:cTn id="87" dur="500" fill="hold"/>
                                        <p:tgtEl>
                                          <p:spTgt spid="101"/>
                                        </p:tgtEl>
                                        <p:attrNameLst>
                                          <p:attrName>ppt_w</p:attrName>
                                        </p:attrNameLst>
                                      </p:cBhvr>
                                      <p:tavLst>
                                        <p:tav tm="0">
                                          <p:val>
                                            <p:fltVal val="0"/>
                                          </p:val>
                                        </p:tav>
                                        <p:tav tm="100000">
                                          <p:val>
                                            <p:strVal val="#ppt_w"/>
                                          </p:val>
                                        </p:tav>
                                      </p:tavLst>
                                    </p:anim>
                                    <p:anim calcmode="lin" valueType="num">
                                      <p:cBhvr>
                                        <p:cTn id="88" dur="500" fill="hold"/>
                                        <p:tgtEl>
                                          <p:spTgt spid="101"/>
                                        </p:tgtEl>
                                        <p:attrNameLst>
                                          <p:attrName>ppt_h</p:attrName>
                                        </p:attrNameLst>
                                      </p:cBhvr>
                                      <p:tavLst>
                                        <p:tav tm="0">
                                          <p:val>
                                            <p:fltVal val="0"/>
                                          </p:val>
                                        </p:tav>
                                        <p:tav tm="100000">
                                          <p:val>
                                            <p:strVal val="#ppt_h"/>
                                          </p:val>
                                        </p:tav>
                                      </p:tavLst>
                                    </p:anim>
                                    <p:animEffect transition="in" filter="fade">
                                      <p:cBhvr>
                                        <p:cTn id="89" dur="500"/>
                                        <p:tgtEl>
                                          <p:spTgt spid="101"/>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01"/>
                                        </p:tgtEl>
                                      </p:cBhvr>
                                    </p:animEffect>
                                    <p:animScale>
                                      <p:cBhvr>
                                        <p:cTn id="92"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93" restart="whenNotActive" fill="hold" evtFilter="cancelBubble" nodeType="interactiveSeq">
                <p:stCondLst>
                  <p:cond evt="onClick" delay="0">
                    <p:tgtEl>
                      <p:spTgt spid="10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anim calcmode="lin" valueType="num">
                                      <p:cBhvr>
                                        <p:cTn id="98" dur="500" fill="hold"/>
                                        <p:tgtEl>
                                          <p:spTgt spid="107"/>
                                        </p:tgtEl>
                                        <p:attrNameLst>
                                          <p:attrName>ppt_w</p:attrName>
                                        </p:attrNameLst>
                                      </p:cBhvr>
                                      <p:tavLst>
                                        <p:tav tm="0">
                                          <p:val>
                                            <p:fltVal val="0"/>
                                          </p:val>
                                        </p:tav>
                                        <p:tav tm="100000">
                                          <p:val>
                                            <p:strVal val="#ppt_w"/>
                                          </p:val>
                                        </p:tav>
                                      </p:tavLst>
                                    </p:anim>
                                    <p:anim calcmode="lin" valueType="num">
                                      <p:cBhvr>
                                        <p:cTn id="99" dur="500" fill="hold"/>
                                        <p:tgtEl>
                                          <p:spTgt spid="107"/>
                                        </p:tgtEl>
                                        <p:attrNameLst>
                                          <p:attrName>ppt_h</p:attrName>
                                        </p:attrNameLst>
                                      </p:cBhvr>
                                      <p:tavLst>
                                        <p:tav tm="0">
                                          <p:val>
                                            <p:fltVal val="0"/>
                                          </p:val>
                                        </p:tav>
                                        <p:tav tm="100000">
                                          <p:val>
                                            <p:strVal val="#ppt_h"/>
                                          </p:val>
                                        </p:tav>
                                      </p:tavLst>
                                    </p:anim>
                                    <p:animEffect transition="in" filter="fade">
                                      <p:cBhvr>
                                        <p:cTn id="100" dur="500"/>
                                        <p:tgtEl>
                                          <p:spTgt spid="10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7"/>
                                        </p:tgtEl>
                                      </p:cBhvr>
                                    </p:animEffect>
                                    <p:animScale>
                                      <p:cBhvr>
                                        <p:cTn id="103"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04" restart="whenNotActive" fill="hold" evtFilter="cancelBubble" nodeType="interactiveSeq">
                <p:stCondLst>
                  <p:cond evt="onClick" delay="0">
                    <p:tgtEl>
                      <p:spTgt spid="102"/>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 calcmode="lin" valueType="num">
                                      <p:cBhvr>
                                        <p:cTn id="109" dur="500" fill="hold"/>
                                        <p:tgtEl>
                                          <p:spTgt spid="103"/>
                                        </p:tgtEl>
                                        <p:attrNameLst>
                                          <p:attrName>ppt_w</p:attrName>
                                        </p:attrNameLst>
                                      </p:cBhvr>
                                      <p:tavLst>
                                        <p:tav tm="0">
                                          <p:val>
                                            <p:fltVal val="0"/>
                                          </p:val>
                                        </p:tav>
                                        <p:tav tm="100000">
                                          <p:val>
                                            <p:strVal val="#ppt_w"/>
                                          </p:val>
                                        </p:tav>
                                      </p:tavLst>
                                    </p:anim>
                                    <p:anim calcmode="lin" valueType="num">
                                      <p:cBhvr>
                                        <p:cTn id="110" dur="500" fill="hold"/>
                                        <p:tgtEl>
                                          <p:spTgt spid="103"/>
                                        </p:tgtEl>
                                        <p:attrNameLst>
                                          <p:attrName>ppt_h</p:attrName>
                                        </p:attrNameLst>
                                      </p:cBhvr>
                                      <p:tavLst>
                                        <p:tav tm="0">
                                          <p:val>
                                            <p:fltVal val="0"/>
                                          </p:val>
                                        </p:tav>
                                        <p:tav tm="100000">
                                          <p:val>
                                            <p:strVal val="#ppt_h"/>
                                          </p:val>
                                        </p:tav>
                                      </p:tavLst>
                                    </p:anim>
                                    <p:animEffect transition="in" filter="fade">
                                      <p:cBhvr>
                                        <p:cTn id="111" dur="500"/>
                                        <p:tgtEl>
                                          <p:spTgt spid="103"/>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3"/>
                                        </p:tgtEl>
                                      </p:cBhvr>
                                    </p:animEffect>
                                    <p:animScale>
                                      <p:cBhvr>
                                        <p:cTn id="114"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15" restart="whenNotActive" fill="hold" evtFilter="cancelBubble" nodeType="interactiveSeq">
                <p:stCondLst>
                  <p:cond evt="onClick" delay="0">
                    <p:tgtEl>
                      <p:spTgt spid="104"/>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5"/>
                                        </p:tgtEl>
                                        <p:attrNameLst>
                                          <p:attrName>style.visibility</p:attrName>
                                        </p:attrNameLst>
                                      </p:cBhvr>
                                      <p:to>
                                        <p:strVal val="visible"/>
                                      </p:to>
                                    </p:set>
                                    <p:anim calcmode="lin" valueType="num">
                                      <p:cBhvr>
                                        <p:cTn id="120" dur="500" fill="hold"/>
                                        <p:tgtEl>
                                          <p:spTgt spid="105"/>
                                        </p:tgtEl>
                                        <p:attrNameLst>
                                          <p:attrName>ppt_w</p:attrName>
                                        </p:attrNameLst>
                                      </p:cBhvr>
                                      <p:tavLst>
                                        <p:tav tm="0">
                                          <p:val>
                                            <p:fltVal val="0"/>
                                          </p:val>
                                        </p:tav>
                                        <p:tav tm="100000">
                                          <p:val>
                                            <p:strVal val="#ppt_w"/>
                                          </p:val>
                                        </p:tav>
                                      </p:tavLst>
                                    </p:anim>
                                    <p:anim calcmode="lin" valueType="num">
                                      <p:cBhvr>
                                        <p:cTn id="121" dur="500" fill="hold"/>
                                        <p:tgtEl>
                                          <p:spTgt spid="105"/>
                                        </p:tgtEl>
                                        <p:attrNameLst>
                                          <p:attrName>ppt_h</p:attrName>
                                        </p:attrNameLst>
                                      </p:cBhvr>
                                      <p:tavLst>
                                        <p:tav tm="0">
                                          <p:val>
                                            <p:fltVal val="0"/>
                                          </p:val>
                                        </p:tav>
                                        <p:tav tm="100000">
                                          <p:val>
                                            <p:strVal val="#ppt_h"/>
                                          </p:val>
                                        </p:tav>
                                      </p:tavLst>
                                    </p:anim>
                                    <p:animEffect transition="in" filter="fade">
                                      <p:cBhvr>
                                        <p:cTn id="122" dur="500"/>
                                        <p:tgtEl>
                                          <p:spTgt spid="105"/>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5"/>
                                        </p:tgtEl>
                                      </p:cBhvr>
                                    </p:animEffect>
                                    <p:animScale>
                                      <p:cBhvr>
                                        <p:cTn id="125" dur="250" autoRev="1" fill="hold"/>
                                        <p:tgtEl>
                                          <p:spTgt spid="105"/>
                                        </p:tgtEl>
                                      </p:cBhvr>
                                      <p:by x="105000" y="105000"/>
                                    </p:animScale>
                                  </p:childTnLst>
                                </p:cTn>
                              </p:par>
                            </p:childTnLst>
                          </p:cTn>
                        </p:par>
                      </p:childTnLst>
                    </p:cTn>
                  </p:par>
                </p:childTnLst>
              </p:cTn>
              <p:nextCondLst>
                <p:cond evt="onClick" delay="0">
                  <p:tgtEl>
                    <p:spTgt spid="104"/>
                  </p:tgtEl>
                </p:cond>
              </p:nextCondLst>
            </p:seq>
          </p:childTnLst>
        </p:cTn>
      </p:par>
    </p:tnLst>
    <p:bldLst>
      <p:bldP spid="49" grpId="0"/>
      <p:bldP spid="49" grpId="1"/>
      <p:bldP spid="99" grpId="0"/>
      <p:bldP spid="99" grpId="1"/>
      <p:bldP spid="101" grpId="0"/>
      <p:bldP spid="101" grpId="1"/>
      <p:bldP spid="107" grpId="0"/>
      <p:bldP spid="107" grpId="1"/>
      <p:bldP spid="103" grpId="0"/>
      <p:bldP spid="103" grpId="1"/>
      <p:bldP spid="105" grpId="0"/>
      <p:bldP spid="10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6</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674812" y="1274642"/>
            <a:ext cx="8624308" cy="2230558"/>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293289" y="3962400"/>
            <a:ext cx="3020323" cy="880242"/>
            <a:chOff x="4037538" y="4547895"/>
            <a:chExt cx="3021110" cy="880471"/>
          </a:xfrm>
        </p:grpSpPr>
        <p:sp>
          <p:nvSpPr>
            <p:cNvPr id="100"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2"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3"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4" name="Group 103">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5"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106"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107" name="TextBox 106"/>
          <p:cNvSpPr txBox="1"/>
          <p:nvPr/>
        </p:nvSpPr>
        <p:spPr>
          <a:xfrm>
            <a:off x="1952933" y="1978989"/>
            <a:ext cx="8131172" cy="707758"/>
          </a:xfrm>
          <a:prstGeom prst="rect">
            <a:avLst/>
          </a:prstGeom>
          <a:noFill/>
        </p:spPr>
        <p:txBody>
          <a:bodyPr wrap="square" rtlCol="0">
            <a:spAutoFit/>
          </a:bodyPr>
          <a:lstStyle/>
          <a:p>
            <a:pPr algn="ctr"/>
            <a:r>
              <a:rPr lang="en-US" sz="3999" b="1" dirty="0" err="1">
                <a:solidFill>
                  <a:srgbClr val="EE4036"/>
                </a:solidFill>
                <a:latin typeface="Times New Roman" panose="02020603050405020304" pitchFamily="18" charset="0"/>
                <a:sym typeface="Times New Roman"/>
              </a:rPr>
              <a:t>Có</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mấy</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loại</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nhân</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tố</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sinh</a:t>
            </a:r>
            <a:r>
              <a:rPr lang="en-US" sz="3999" b="1" dirty="0">
                <a:solidFill>
                  <a:srgbClr val="EE4036"/>
                </a:solidFill>
                <a:latin typeface="Times New Roman" panose="02020603050405020304" pitchFamily="18" charset="0"/>
                <a:sym typeface="Times New Roman"/>
              </a:rPr>
              <a:t> </a:t>
            </a:r>
            <a:r>
              <a:rPr lang="en-US" sz="3999" b="1" dirty="0" err="1">
                <a:solidFill>
                  <a:srgbClr val="EE4036"/>
                </a:solidFill>
                <a:latin typeface="Times New Roman" panose="02020603050405020304" pitchFamily="18" charset="0"/>
                <a:sym typeface="Times New Roman"/>
              </a:rPr>
              <a:t>thái</a:t>
            </a:r>
            <a:r>
              <a:rPr lang="en-US" sz="3999" b="1" dirty="0">
                <a:solidFill>
                  <a:srgbClr val="EE4036"/>
                </a:solidFill>
                <a:latin typeface="Times New Roman" panose="02020603050405020304" pitchFamily="18" charset="0"/>
                <a:sym typeface="Times New Roman"/>
              </a:rPr>
              <a:t>? </a:t>
            </a:r>
            <a:endParaRPr lang="en-US" sz="3999" b="1" dirty="0">
              <a:solidFill>
                <a:srgbClr val="EE4036"/>
              </a:solidFill>
              <a:latin typeface="Times New Roman" panose="02020603050405020304" pitchFamily="18" charset="0"/>
            </a:endParaRPr>
          </a:p>
        </p:txBody>
      </p:sp>
      <p:sp>
        <p:nvSpPr>
          <p:cNvPr id="114" name="!!o3b">
            <a:extLst>
              <a:ext uri="{FF2B5EF4-FFF2-40B4-BE49-F238E27FC236}">
                <a16:creationId xmlns:a16="http://schemas.microsoft.com/office/drawing/2014/main" id="{727977B5-F189-4A81-8746-8651162923AF}"/>
              </a:ext>
            </a:extLst>
          </p:cNvPr>
          <p:cNvSpPr/>
          <p:nvPr/>
        </p:nvSpPr>
        <p:spPr>
          <a:xfrm>
            <a:off x="5266278" y="521678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5" name="!!o3c">
            <a:extLst>
              <a:ext uri="{FF2B5EF4-FFF2-40B4-BE49-F238E27FC236}">
                <a16:creationId xmlns:a16="http://schemas.microsoft.com/office/drawing/2014/main" id="{FF9E2E47-AF30-4140-9174-D1F1B2A7ACE4}"/>
              </a:ext>
            </a:extLst>
          </p:cNvPr>
          <p:cNvSpPr/>
          <p:nvPr/>
        </p:nvSpPr>
        <p:spPr>
          <a:xfrm>
            <a:off x="6436712" y="521678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6" name="!!o3a">
            <a:extLst>
              <a:ext uri="{FF2B5EF4-FFF2-40B4-BE49-F238E27FC236}">
                <a16:creationId xmlns:a16="http://schemas.microsoft.com/office/drawing/2014/main" id="{1966C6BC-5829-4F16-A504-4CE1C7609161}"/>
              </a:ext>
            </a:extLst>
          </p:cNvPr>
          <p:cNvSpPr/>
          <p:nvPr/>
        </p:nvSpPr>
        <p:spPr>
          <a:xfrm>
            <a:off x="4104498" y="521678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7" name="!!3a">
            <a:extLst>
              <a:ext uri="{FF2B5EF4-FFF2-40B4-BE49-F238E27FC236}">
                <a16:creationId xmlns:a16="http://schemas.microsoft.com/office/drawing/2014/main" id="{3AFE8AE5-A9AA-4637-A979-EE1B11736C0D}"/>
              </a:ext>
            </a:extLst>
          </p:cNvPr>
          <p:cNvSpPr txBox="1"/>
          <p:nvPr/>
        </p:nvSpPr>
        <p:spPr>
          <a:xfrm>
            <a:off x="4271405" y="528921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18" name="!!3b">
            <a:extLst>
              <a:ext uri="{FF2B5EF4-FFF2-40B4-BE49-F238E27FC236}">
                <a16:creationId xmlns:a16="http://schemas.microsoft.com/office/drawing/2014/main" id="{1A273D81-3FC5-40F3-8DBC-43408EECA659}"/>
              </a:ext>
            </a:extLst>
          </p:cNvPr>
          <p:cNvSpPr txBox="1"/>
          <p:nvPr/>
        </p:nvSpPr>
        <p:spPr>
          <a:xfrm>
            <a:off x="5426745" y="526401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119" name="!!3c">
            <a:extLst>
              <a:ext uri="{FF2B5EF4-FFF2-40B4-BE49-F238E27FC236}">
                <a16:creationId xmlns:a16="http://schemas.microsoft.com/office/drawing/2014/main" id="{47834679-DA72-43D6-958F-A53074407007}"/>
              </a:ext>
            </a:extLst>
          </p:cNvPr>
          <p:cNvSpPr txBox="1"/>
          <p:nvPr/>
        </p:nvSpPr>
        <p:spPr>
          <a:xfrm>
            <a:off x="6616665" y="5322998"/>
            <a:ext cx="695485"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61" name="Group 60">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6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416633024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6"/>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7"/>
                                        </p:tgtEl>
                                      </p:cBhvr>
                                    </p:animEffect>
                                    <p:animScale>
                                      <p:cBhvr>
                                        <p:cTn id="12" dur="250" autoRev="1" fill="hold"/>
                                        <p:tgtEl>
                                          <p:spTgt spid="117"/>
                                        </p:tgtEl>
                                      </p:cBhvr>
                                      <p:by x="105000" y="105000"/>
                                    </p:animScale>
                                  </p:childTnLst>
                                </p:cTn>
                              </p:par>
                            </p:childTnLst>
                          </p:cTn>
                        </p:par>
                      </p:childTnLst>
                    </p:cTn>
                  </p:par>
                </p:childTnLst>
              </p:cTn>
              <p:nextCondLst>
                <p:cond evt="onClick" delay="0">
                  <p:tgtEl>
                    <p:spTgt spid="116"/>
                  </p:tgtEl>
                </p:cond>
              </p:nextCondLst>
            </p:seq>
            <p:seq concurrent="1" nextAc="seek">
              <p:cTn id="13" restart="whenNotActive" fill="hold" evtFilter="cancelBubble" nodeType="interactiveSeq">
                <p:stCondLst>
                  <p:cond evt="onClick" delay="0">
                    <p:tgtEl>
                      <p:spTgt spid="114"/>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8"/>
                                        </p:tgtEl>
                                        <p:attrNameLst>
                                          <p:attrName>style.visibility</p:attrName>
                                        </p:attrNameLst>
                                      </p:cBhvr>
                                      <p:to>
                                        <p:strVal val="visible"/>
                                      </p:to>
                                    </p:set>
                                    <p:anim calcmode="lin" valueType="num">
                                      <p:cBhvr>
                                        <p:cTn id="18" dur="500" fill="hold"/>
                                        <p:tgtEl>
                                          <p:spTgt spid="118"/>
                                        </p:tgtEl>
                                        <p:attrNameLst>
                                          <p:attrName>ppt_w</p:attrName>
                                        </p:attrNameLst>
                                      </p:cBhvr>
                                      <p:tavLst>
                                        <p:tav tm="0">
                                          <p:val>
                                            <p:fltVal val="0"/>
                                          </p:val>
                                        </p:tav>
                                        <p:tav tm="100000">
                                          <p:val>
                                            <p:strVal val="#ppt_w"/>
                                          </p:val>
                                        </p:tav>
                                      </p:tavLst>
                                    </p:anim>
                                    <p:anim calcmode="lin" valueType="num">
                                      <p:cBhvr>
                                        <p:cTn id="19" dur="500" fill="hold"/>
                                        <p:tgtEl>
                                          <p:spTgt spid="118"/>
                                        </p:tgtEl>
                                        <p:attrNameLst>
                                          <p:attrName>ppt_h</p:attrName>
                                        </p:attrNameLst>
                                      </p:cBhvr>
                                      <p:tavLst>
                                        <p:tav tm="0">
                                          <p:val>
                                            <p:fltVal val="0"/>
                                          </p:val>
                                        </p:tav>
                                        <p:tav tm="100000">
                                          <p:val>
                                            <p:strVal val="#ppt_h"/>
                                          </p:val>
                                        </p:tav>
                                      </p:tavLst>
                                    </p:anim>
                                    <p:animEffect transition="in" filter="fade">
                                      <p:cBhvr>
                                        <p:cTn id="20" dur="500"/>
                                        <p:tgtEl>
                                          <p:spTgt spid="11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8"/>
                                        </p:tgtEl>
                                      </p:cBhvr>
                                    </p:animEffect>
                                    <p:animScale>
                                      <p:cBhvr>
                                        <p:cTn id="23" dur="250" autoRev="1" fill="hold"/>
                                        <p:tgtEl>
                                          <p:spTgt spid="118"/>
                                        </p:tgtEl>
                                      </p:cBhvr>
                                      <p:by x="105000" y="105000"/>
                                    </p:animScale>
                                  </p:childTnLst>
                                </p:cTn>
                              </p:par>
                            </p:childTnLst>
                          </p:cTn>
                        </p:par>
                      </p:childTnLst>
                    </p:cTn>
                  </p:par>
                </p:childTnLst>
              </p:cTn>
              <p:nextCondLst>
                <p:cond evt="onClick" delay="0">
                  <p:tgtEl>
                    <p:spTgt spid="114"/>
                  </p:tgtEl>
                </p:cond>
              </p:nextCondLst>
            </p:seq>
            <p:seq concurrent="1" nextAc="seek">
              <p:cTn id="24" restart="whenNotActive" fill="hold" evtFilter="cancelBubble" nodeType="interactiveSeq">
                <p:stCondLst>
                  <p:cond evt="onClick" delay="0">
                    <p:tgtEl>
                      <p:spTgt spid="115"/>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 calcmode="lin" valueType="num">
                                      <p:cBhvr>
                                        <p:cTn id="29" dur="500" fill="hold"/>
                                        <p:tgtEl>
                                          <p:spTgt spid="119"/>
                                        </p:tgtEl>
                                        <p:attrNameLst>
                                          <p:attrName>ppt_w</p:attrName>
                                        </p:attrNameLst>
                                      </p:cBhvr>
                                      <p:tavLst>
                                        <p:tav tm="0">
                                          <p:val>
                                            <p:fltVal val="0"/>
                                          </p:val>
                                        </p:tav>
                                        <p:tav tm="100000">
                                          <p:val>
                                            <p:strVal val="#ppt_w"/>
                                          </p:val>
                                        </p:tav>
                                      </p:tavLst>
                                    </p:anim>
                                    <p:anim calcmode="lin" valueType="num">
                                      <p:cBhvr>
                                        <p:cTn id="30" dur="500" fill="hold"/>
                                        <p:tgtEl>
                                          <p:spTgt spid="119"/>
                                        </p:tgtEl>
                                        <p:attrNameLst>
                                          <p:attrName>ppt_h</p:attrName>
                                        </p:attrNameLst>
                                      </p:cBhvr>
                                      <p:tavLst>
                                        <p:tav tm="0">
                                          <p:val>
                                            <p:fltVal val="0"/>
                                          </p:val>
                                        </p:tav>
                                        <p:tav tm="100000">
                                          <p:val>
                                            <p:strVal val="#ppt_h"/>
                                          </p:val>
                                        </p:tav>
                                      </p:tavLst>
                                    </p:anim>
                                    <p:animEffect transition="in" filter="fade">
                                      <p:cBhvr>
                                        <p:cTn id="31" dur="500"/>
                                        <p:tgtEl>
                                          <p:spTgt spid="119"/>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9"/>
                                        </p:tgtEl>
                                      </p:cBhvr>
                                    </p:animEffect>
                                    <p:animScale>
                                      <p:cBhvr>
                                        <p:cTn id="34" dur="250" autoRev="1" fill="hold"/>
                                        <p:tgtEl>
                                          <p:spTgt spid="119"/>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115"/>
                  </p:tgtEl>
                </p:cond>
              </p:nextCondLst>
            </p:seq>
          </p:childTnLst>
        </p:cTn>
      </p:par>
    </p:tnLst>
    <p:bldLst>
      <p:bldP spid="117" grpId="0"/>
      <p:bldP spid="117" grpId="1"/>
      <p:bldP spid="118" grpId="0"/>
      <p:bldP spid="118" grpId="1"/>
      <p:bldP spid="119" grpId="0"/>
      <p:bldP spid="11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7</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pic>
        <p:nvPicPr>
          <p:cNvPr id="49" name="Picture 48">
            <a:extLst>
              <a:ext uri="{FF2B5EF4-FFF2-40B4-BE49-F238E27FC236}">
                <a16:creationId xmlns:a16="http://schemas.microsoft.com/office/drawing/2014/main" id="{A622DB69-83C4-42B9-BF1A-09C8614ACEE6}"/>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0" name="Picture 49">
            <a:extLst>
              <a:ext uri="{FF2B5EF4-FFF2-40B4-BE49-F238E27FC236}">
                <a16:creationId xmlns:a16="http://schemas.microsoft.com/office/drawing/2014/main" id="{5BF8BEEB-A48C-43E1-9B90-E647CFBF4F9B}"/>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1" name="Picture 50">
            <a:extLst>
              <a:ext uri="{FF2B5EF4-FFF2-40B4-BE49-F238E27FC236}">
                <a16:creationId xmlns:a16="http://schemas.microsoft.com/office/drawing/2014/main" id="{D8306303-3CA0-4A15-A5D2-00B46E91203A}"/>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2" name="Picture 51">
            <a:extLst>
              <a:ext uri="{FF2B5EF4-FFF2-40B4-BE49-F238E27FC236}">
                <a16:creationId xmlns:a16="http://schemas.microsoft.com/office/drawing/2014/main" id="{81E161F3-E538-4677-B51A-922707270534}"/>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3" name="Picture 52">
            <a:extLst>
              <a:ext uri="{FF2B5EF4-FFF2-40B4-BE49-F238E27FC236}">
                <a16:creationId xmlns:a16="http://schemas.microsoft.com/office/drawing/2014/main" id="{6D55CD44-ED35-4210-9941-1F51C694E62B}"/>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54" name="Picture 53">
            <a:extLst>
              <a:ext uri="{FF2B5EF4-FFF2-40B4-BE49-F238E27FC236}">
                <a16:creationId xmlns:a16="http://schemas.microsoft.com/office/drawing/2014/main" id="{803FEA7D-2513-4EEA-811C-84B5F78E6A20}"/>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55" name="Picture 54">
            <a:extLst>
              <a:ext uri="{FF2B5EF4-FFF2-40B4-BE49-F238E27FC236}">
                <a16:creationId xmlns:a16="http://schemas.microsoft.com/office/drawing/2014/main" id="{447AD84C-8CF9-4056-A4E3-B74CB05DF278}"/>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56" name="Picture 55">
            <a:extLst>
              <a:ext uri="{FF2B5EF4-FFF2-40B4-BE49-F238E27FC236}">
                <a16:creationId xmlns:a16="http://schemas.microsoft.com/office/drawing/2014/main" id="{C7CB4E12-983D-46E2-A8A3-DBC4BCD99F70}"/>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57" name="Picture 56">
            <a:extLst>
              <a:ext uri="{FF2B5EF4-FFF2-40B4-BE49-F238E27FC236}">
                <a16:creationId xmlns:a16="http://schemas.microsoft.com/office/drawing/2014/main" id="{074C1201-0AA7-42CC-9513-433A8C9E661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58" name="Picture 57">
            <a:extLst>
              <a:ext uri="{FF2B5EF4-FFF2-40B4-BE49-F238E27FC236}">
                <a16:creationId xmlns:a16="http://schemas.microsoft.com/office/drawing/2014/main" id="{6A00323E-38CF-4CCA-A2E6-343E499AEBFB}"/>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59" name="Picture 58">
            <a:extLst>
              <a:ext uri="{FF2B5EF4-FFF2-40B4-BE49-F238E27FC236}">
                <a16:creationId xmlns:a16="http://schemas.microsoft.com/office/drawing/2014/main" id="{0B46CDDD-69A9-4645-94A4-567D04EB420D}"/>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60" name="Picture 59">
            <a:extLst>
              <a:ext uri="{FF2B5EF4-FFF2-40B4-BE49-F238E27FC236}">
                <a16:creationId xmlns:a16="http://schemas.microsoft.com/office/drawing/2014/main" id="{DA36CFA9-0C47-47D7-9FD5-57E438988A26}"/>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62" name="Picture 61">
            <a:extLst>
              <a:ext uri="{FF2B5EF4-FFF2-40B4-BE49-F238E27FC236}">
                <a16:creationId xmlns:a16="http://schemas.microsoft.com/office/drawing/2014/main" id="{96BBE5BE-2B84-4213-AAB1-15810189E3B4}"/>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65" name="Picture 64">
            <a:extLst>
              <a:ext uri="{FF2B5EF4-FFF2-40B4-BE49-F238E27FC236}">
                <a16:creationId xmlns:a16="http://schemas.microsoft.com/office/drawing/2014/main" id="{3B1EBC2A-07B3-4489-BB55-F9E223A786D6}"/>
              </a:ext>
            </a:extLst>
          </p:cNvPr>
          <p:cNvPicPr>
            <a:picLocks noChangeAspect="1"/>
          </p:cNvPicPr>
          <p:nvPr/>
        </p:nvPicPr>
        <p:blipFill>
          <a:blip r:embed="rId9"/>
          <a:stretch>
            <a:fillRect/>
          </a:stretch>
        </p:blipFill>
        <p:spPr>
          <a:xfrm>
            <a:off x="700152" y="-564631"/>
            <a:ext cx="359906" cy="218018"/>
          </a:xfrm>
          <a:prstGeom prst="rect">
            <a:avLst/>
          </a:prstGeom>
        </p:spPr>
      </p:pic>
      <p:pic>
        <p:nvPicPr>
          <p:cNvPr id="66" name="Picture 65">
            <a:extLst>
              <a:ext uri="{FF2B5EF4-FFF2-40B4-BE49-F238E27FC236}">
                <a16:creationId xmlns:a16="http://schemas.microsoft.com/office/drawing/2014/main" id="{67B84497-920B-4E47-BED9-F2CB48D342D3}"/>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67" name="Picture 66">
            <a:extLst>
              <a:ext uri="{FF2B5EF4-FFF2-40B4-BE49-F238E27FC236}">
                <a16:creationId xmlns:a16="http://schemas.microsoft.com/office/drawing/2014/main" id="{C52600BB-4B52-467E-825D-99BFF7CBBD89}"/>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76" name="Picture 75">
            <a:extLst>
              <a:ext uri="{FF2B5EF4-FFF2-40B4-BE49-F238E27FC236}">
                <a16:creationId xmlns:a16="http://schemas.microsoft.com/office/drawing/2014/main" id="{18EE2317-3213-4F96-865F-314FF8EDA669}"/>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77" name="Picture 76">
            <a:extLst>
              <a:ext uri="{FF2B5EF4-FFF2-40B4-BE49-F238E27FC236}">
                <a16:creationId xmlns:a16="http://schemas.microsoft.com/office/drawing/2014/main" id="{2D5A3EEA-595D-41A6-882E-2C950A342B76}"/>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79" name="Picture 78">
            <a:extLst>
              <a:ext uri="{FF2B5EF4-FFF2-40B4-BE49-F238E27FC236}">
                <a16:creationId xmlns:a16="http://schemas.microsoft.com/office/drawing/2014/main" id="{43AB6967-D67C-4566-82B1-C051B5D2323C}"/>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0" name="Picture 79">
            <a:extLst>
              <a:ext uri="{FF2B5EF4-FFF2-40B4-BE49-F238E27FC236}">
                <a16:creationId xmlns:a16="http://schemas.microsoft.com/office/drawing/2014/main" id="{E6F59F5D-5110-4FA2-8DF5-EED47CE2946E}"/>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1" name="Picture 80">
            <a:extLst>
              <a:ext uri="{FF2B5EF4-FFF2-40B4-BE49-F238E27FC236}">
                <a16:creationId xmlns:a16="http://schemas.microsoft.com/office/drawing/2014/main" id="{F2DECD46-F2CD-4D72-A1C1-97C80B70E8C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2" name="Picture 81">
            <a:extLst>
              <a:ext uri="{FF2B5EF4-FFF2-40B4-BE49-F238E27FC236}">
                <a16:creationId xmlns:a16="http://schemas.microsoft.com/office/drawing/2014/main" id="{53097E2F-0CEB-4AD1-A885-C217F1BE53EC}"/>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3" name="Picture 82">
            <a:extLst>
              <a:ext uri="{FF2B5EF4-FFF2-40B4-BE49-F238E27FC236}">
                <a16:creationId xmlns:a16="http://schemas.microsoft.com/office/drawing/2014/main" id="{439C4804-B1FC-46A1-AB14-4A65343C55A3}"/>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84" name="Picture 83">
            <a:extLst>
              <a:ext uri="{FF2B5EF4-FFF2-40B4-BE49-F238E27FC236}">
                <a16:creationId xmlns:a16="http://schemas.microsoft.com/office/drawing/2014/main" id="{AA0FCB71-EBCE-4D07-B1CC-FDC97F460F27}"/>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85" name="Picture 84">
            <a:extLst>
              <a:ext uri="{FF2B5EF4-FFF2-40B4-BE49-F238E27FC236}">
                <a16:creationId xmlns:a16="http://schemas.microsoft.com/office/drawing/2014/main" id="{6734A123-4F32-42E9-A337-CBF64C21052C}"/>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86" name="Picture 85">
            <a:extLst>
              <a:ext uri="{FF2B5EF4-FFF2-40B4-BE49-F238E27FC236}">
                <a16:creationId xmlns:a16="http://schemas.microsoft.com/office/drawing/2014/main" id="{4F5F9C32-2E71-4152-A738-7CC4AECC50CE}"/>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87" name="Picture 86">
            <a:extLst>
              <a:ext uri="{FF2B5EF4-FFF2-40B4-BE49-F238E27FC236}">
                <a16:creationId xmlns:a16="http://schemas.microsoft.com/office/drawing/2014/main" id="{C1012CB1-D862-4BAD-A05D-2A2C76D5977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88" name="Picture 87">
            <a:extLst>
              <a:ext uri="{FF2B5EF4-FFF2-40B4-BE49-F238E27FC236}">
                <a16:creationId xmlns:a16="http://schemas.microsoft.com/office/drawing/2014/main" id="{21E93066-09E5-413A-8070-237C2CD7732E}"/>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89" name="Picture 88">
            <a:extLst>
              <a:ext uri="{FF2B5EF4-FFF2-40B4-BE49-F238E27FC236}">
                <a16:creationId xmlns:a16="http://schemas.microsoft.com/office/drawing/2014/main" id="{5196AEB6-7919-4831-BB5B-79C09EDB2CB3}"/>
              </a:ext>
            </a:extLst>
          </p:cNvPr>
          <p:cNvPicPr>
            <a:picLocks noChangeAspect="1"/>
          </p:cNvPicPr>
          <p:nvPr/>
        </p:nvPicPr>
        <p:blipFill>
          <a:blip r:embed="rId8"/>
          <a:stretch>
            <a:fillRect/>
          </a:stretch>
        </p:blipFill>
        <p:spPr>
          <a:xfrm>
            <a:off x="3882001" y="-503957"/>
            <a:ext cx="359906" cy="218018"/>
          </a:xfrm>
          <a:prstGeom prst="rect">
            <a:avLst/>
          </a:prstGeom>
        </p:spPr>
      </p:pic>
      <p:sp>
        <p:nvSpPr>
          <p:cNvPr id="97" name="Rectangle: Rounded Corners 28">
            <a:extLst>
              <a:ext uri="{FF2B5EF4-FFF2-40B4-BE49-F238E27FC236}">
                <a16:creationId xmlns:a16="http://schemas.microsoft.com/office/drawing/2014/main" id="{79081DE3-25B1-4AC5-88E2-CA1A582D540E}"/>
              </a:ext>
            </a:extLst>
          </p:cNvPr>
          <p:cNvSpPr/>
          <p:nvPr/>
        </p:nvSpPr>
        <p:spPr>
          <a:xfrm>
            <a:off x="1201275" y="1463115"/>
            <a:ext cx="9808309" cy="2044835"/>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98" name="Group 97">
            <a:extLst>
              <a:ext uri="{FF2B5EF4-FFF2-40B4-BE49-F238E27FC236}">
                <a16:creationId xmlns:a16="http://schemas.microsoft.com/office/drawing/2014/main" id="{63858ED7-2267-4CC5-88D9-750AC4B510B7}"/>
              </a:ext>
            </a:extLst>
          </p:cNvPr>
          <p:cNvGrpSpPr/>
          <p:nvPr/>
        </p:nvGrpSpPr>
        <p:grpSpPr>
          <a:xfrm>
            <a:off x="4263904" y="3733800"/>
            <a:ext cx="3020323" cy="880242"/>
            <a:chOff x="4037538" y="4547895"/>
            <a:chExt cx="3021110" cy="880471"/>
          </a:xfrm>
        </p:grpSpPr>
        <p:sp>
          <p:nvSpPr>
            <p:cNvPr id="99"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0"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03" name="Group 10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07"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08" name="TextBox 107"/>
          <p:cNvSpPr txBox="1"/>
          <p:nvPr/>
        </p:nvSpPr>
        <p:spPr>
          <a:xfrm>
            <a:off x="1557505" y="1875795"/>
            <a:ext cx="9284855" cy="1200329"/>
          </a:xfrm>
          <a:prstGeom prst="rect">
            <a:avLst/>
          </a:prstGeom>
          <a:noFill/>
        </p:spPr>
        <p:txBody>
          <a:bodyPr wrap="square" rtlCol="0">
            <a:spAutoFit/>
          </a:bodyPr>
          <a:lstStyle/>
          <a:p>
            <a:pPr algn="ctr"/>
            <a:r>
              <a:rPr lang="vi-VN" sz="3600" b="1" dirty="0">
                <a:solidFill>
                  <a:srgbClr val="EE4036"/>
                </a:solidFill>
                <a:latin typeface="Times New Roman" panose="02020603050405020304" pitchFamily="18" charset="0"/>
                <a:sym typeface="Times New Roman"/>
              </a:rPr>
              <a:t>Các loại môi trường sống chủ yếu của sinh vật bao gồm: ______, nước, trên cạn và sinh vật.</a:t>
            </a:r>
            <a:endParaRPr lang="vi-VN" sz="3600" b="1" dirty="0">
              <a:solidFill>
                <a:srgbClr val="EE4036"/>
              </a:solidFill>
              <a:latin typeface="Times New Roman" panose="02020603050405020304" pitchFamily="18" charset="0"/>
            </a:endParaRPr>
          </a:p>
        </p:txBody>
      </p:sp>
      <p:sp>
        <p:nvSpPr>
          <p:cNvPr id="109" name="!!o3b">
            <a:extLst>
              <a:ext uri="{FF2B5EF4-FFF2-40B4-BE49-F238E27FC236}">
                <a16:creationId xmlns:a16="http://schemas.microsoft.com/office/drawing/2014/main" id="{727977B5-F189-4A81-8746-8651162923AF}"/>
              </a:ext>
            </a:extLst>
          </p:cNvPr>
          <p:cNvSpPr/>
          <p:nvPr/>
        </p:nvSpPr>
        <p:spPr>
          <a:xfrm>
            <a:off x="5265856" y="4954925"/>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0" name="!!o3c">
            <a:extLst>
              <a:ext uri="{FF2B5EF4-FFF2-40B4-BE49-F238E27FC236}">
                <a16:creationId xmlns:a16="http://schemas.microsoft.com/office/drawing/2014/main" id="{FF9E2E47-AF30-4140-9174-D1F1B2A7ACE4}"/>
              </a:ext>
            </a:extLst>
          </p:cNvPr>
          <p:cNvSpPr/>
          <p:nvPr/>
        </p:nvSpPr>
        <p:spPr>
          <a:xfrm>
            <a:off x="6436290" y="4954925"/>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1" name="!!o3a">
            <a:extLst>
              <a:ext uri="{FF2B5EF4-FFF2-40B4-BE49-F238E27FC236}">
                <a16:creationId xmlns:a16="http://schemas.microsoft.com/office/drawing/2014/main" id="{1966C6BC-5829-4F16-A504-4CE1C7609161}"/>
              </a:ext>
            </a:extLst>
          </p:cNvPr>
          <p:cNvSpPr/>
          <p:nvPr/>
        </p:nvSpPr>
        <p:spPr>
          <a:xfrm>
            <a:off x="4104075" y="4954925"/>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2" name="!!3a">
            <a:extLst>
              <a:ext uri="{FF2B5EF4-FFF2-40B4-BE49-F238E27FC236}">
                <a16:creationId xmlns:a16="http://schemas.microsoft.com/office/drawing/2014/main" id="{3AFE8AE5-A9AA-4637-A979-EE1B11736C0D}"/>
              </a:ext>
            </a:extLst>
          </p:cNvPr>
          <p:cNvSpPr txBox="1"/>
          <p:nvPr/>
        </p:nvSpPr>
        <p:spPr>
          <a:xfrm>
            <a:off x="4270983" y="5027350"/>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đ</a:t>
            </a:r>
          </a:p>
        </p:txBody>
      </p:sp>
      <p:sp>
        <p:nvSpPr>
          <p:cNvPr id="113" name="!!3b">
            <a:extLst>
              <a:ext uri="{FF2B5EF4-FFF2-40B4-BE49-F238E27FC236}">
                <a16:creationId xmlns:a16="http://schemas.microsoft.com/office/drawing/2014/main" id="{1A273D81-3FC5-40F3-8DBC-43408EECA659}"/>
              </a:ext>
            </a:extLst>
          </p:cNvPr>
          <p:cNvSpPr txBox="1"/>
          <p:nvPr/>
        </p:nvSpPr>
        <p:spPr>
          <a:xfrm>
            <a:off x="5426323" y="5002156"/>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ấ</a:t>
            </a:r>
          </a:p>
        </p:txBody>
      </p:sp>
      <p:sp>
        <p:nvSpPr>
          <p:cNvPr id="114" name="!!3c">
            <a:extLst>
              <a:ext uri="{FF2B5EF4-FFF2-40B4-BE49-F238E27FC236}">
                <a16:creationId xmlns:a16="http://schemas.microsoft.com/office/drawing/2014/main" id="{47834679-DA72-43D6-958F-A53074407007}"/>
              </a:ext>
            </a:extLst>
          </p:cNvPr>
          <p:cNvSpPr txBox="1"/>
          <p:nvPr/>
        </p:nvSpPr>
        <p:spPr>
          <a:xfrm>
            <a:off x="6596376" y="5002156"/>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grpSp>
        <p:nvGrpSpPr>
          <p:cNvPr id="61" name="Group 60">
            <a:extLst>
              <a:ext uri="{FF2B5EF4-FFF2-40B4-BE49-F238E27FC236}">
                <a16:creationId xmlns:a16="http://schemas.microsoft.com/office/drawing/2014/main" id="{DC4D4389-3269-48E5-9314-DCEC10EC78A8}"/>
              </a:ext>
            </a:extLst>
          </p:cNvPr>
          <p:cNvGrpSpPr/>
          <p:nvPr/>
        </p:nvGrpSpPr>
        <p:grpSpPr>
          <a:xfrm>
            <a:off x="11269244" y="158359"/>
            <a:ext cx="662823" cy="662823"/>
            <a:chOff x="11409342" y="180900"/>
            <a:chExt cx="662996" cy="662996"/>
          </a:xfrm>
        </p:grpSpPr>
        <p:sp>
          <p:nvSpPr>
            <p:cNvPr id="6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6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23222272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 calcmode="lin" valueType="num">
                                      <p:cBhvr>
                                        <p:cTn id="7" dur="500" fill="hold"/>
                                        <p:tgtEl>
                                          <p:spTgt spid="112"/>
                                        </p:tgtEl>
                                        <p:attrNameLst>
                                          <p:attrName>ppt_w</p:attrName>
                                        </p:attrNameLst>
                                      </p:cBhvr>
                                      <p:tavLst>
                                        <p:tav tm="0">
                                          <p:val>
                                            <p:fltVal val="0"/>
                                          </p:val>
                                        </p:tav>
                                        <p:tav tm="100000">
                                          <p:val>
                                            <p:strVal val="#ppt_w"/>
                                          </p:val>
                                        </p:tav>
                                      </p:tavLst>
                                    </p:anim>
                                    <p:anim calcmode="lin" valueType="num">
                                      <p:cBhvr>
                                        <p:cTn id="8" dur="500" fill="hold"/>
                                        <p:tgtEl>
                                          <p:spTgt spid="112"/>
                                        </p:tgtEl>
                                        <p:attrNameLst>
                                          <p:attrName>ppt_h</p:attrName>
                                        </p:attrNameLst>
                                      </p:cBhvr>
                                      <p:tavLst>
                                        <p:tav tm="0">
                                          <p:val>
                                            <p:fltVal val="0"/>
                                          </p:val>
                                        </p:tav>
                                        <p:tav tm="100000">
                                          <p:val>
                                            <p:strVal val="#ppt_h"/>
                                          </p:val>
                                        </p:tav>
                                      </p:tavLst>
                                    </p:anim>
                                    <p:animEffect transition="in" filter="fade">
                                      <p:cBhvr>
                                        <p:cTn id="9" dur="500"/>
                                        <p:tgtEl>
                                          <p:spTgt spid="112"/>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2"/>
                                        </p:tgtEl>
                                      </p:cBhvr>
                                    </p:animEffect>
                                    <p:animScale>
                                      <p:cBhvr>
                                        <p:cTn id="12" dur="250" autoRev="1" fill="hold"/>
                                        <p:tgtEl>
                                          <p:spTgt spid="112"/>
                                        </p:tgtEl>
                                      </p:cBhvr>
                                      <p:by x="105000" y="105000"/>
                                    </p:animScale>
                                  </p:childTnLst>
                                </p:cTn>
                              </p:par>
                            </p:childTnLst>
                          </p:cTn>
                        </p:par>
                      </p:childTnLst>
                    </p:cTn>
                  </p:par>
                </p:childTnLst>
              </p:cTn>
              <p:nextCondLst>
                <p:cond evt="onClick" delay="0">
                  <p:tgtEl>
                    <p:spTgt spid="111"/>
                  </p:tgtEl>
                </p:cond>
              </p:nextCondLst>
            </p:seq>
            <p:seq concurrent="1" nextAc="seek">
              <p:cTn id="13" restart="whenNotActive" fill="hold" evtFilter="cancelBubble" nodeType="interactiveSeq">
                <p:stCondLst>
                  <p:cond evt="onClick" delay="0">
                    <p:tgtEl>
                      <p:spTgt spid="10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p:cTn id="18" dur="500" fill="hold"/>
                                        <p:tgtEl>
                                          <p:spTgt spid="113"/>
                                        </p:tgtEl>
                                        <p:attrNameLst>
                                          <p:attrName>ppt_w</p:attrName>
                                        </p:attrNameLst>
                                      </p:cBhvr>
                                      <p:tavLst>
                                        <p:tav tm="0">
                                          <p:val>
                                            <p:fltVal val="0"/>
                                          </p:val>
                                        </p:tav>
                                        <p:tav tm="100000">
                                          <p:val>
                                            <p:strVal val="#ppt_w"/>
                                          </p:val>
                                        </p:tav>
                                      </p:tavLst>
                                    </p:anim>
                                    <p:anim calcmode="lin" valueType="num">
                                      <p:cBhvr>
                                        <p:cTn id="19" dur="500" fill="hold"/>
                                        <p:tgtEl>
                                          <p:spTgt spid="113"/>
                                        </p:tgtEl>
                                        <p:attrNameLst>
                                          <p:attrName>ppt_h</p:attrName>
                                        </p:attrNameLst>
                                      </p:cBhvr>
                                      <p:tavLst>
                                        <p:tav tm="0">
                                          <p:val>
                                            <p:fltVal val="0"/>
                                          </p:val>
                                        </p:tav>
                                        <p:tav tm="100000">
                                          <p:val>
                                            <p:strVal val="#ppt_h"/>
                                          </p:val>
                                        </p:tav>
                                      </p:tavLst>
                                    </p:anim>
                                    <p:animEffect transition="in" filter="fade">
                                      <p:cBhvr>
                                        <p:cTn id="20" dur="500"/>
                                        <p:tgtEl>
                                          <p:spTgt spid="113"/>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3"/>
                                        </p:tgtEl>
                                      </p:cBhvr>
                                    </p:animEffect>
                                    <p:animScale>
                                      <p:cBhvr>
                                        <p:cTn id="23" dur="250" autoRev="1" fill="hold"/>
                                        <p:tgtEl>
                                          <p:spTgt spid="113"/>
                                        </p:tgtEl>
                                      </p:cBhvr>
                                      <p:by x="105000" y="105000"/>
                                    </p:animScale>
                                  </p:childTnLst>
                                </p:cTn>
                              </p:par>
                            </p:childTnLst>
                          </p:cTn>
                        </p:par>
                      </p:childTnLst>
                    </p:cTn>
                  </p:par>
                </p:childTnLst>
              </p:cTn>
              <p:nextCondLst>
                <p:cond evt="onClick" delay="0">
                  <p:tgtEl>
                    <p:spTgt spid="109"/>
                  </p:tgtEl>
                </p:cond>
              </p:nextCondLst>
            </p:seq>
            <p:seq concurrent="1" nextAc="seek">
              <p:cTn id="24" restart="whenNotActive" fill="hold" evtFilter="cancelBubble" nodeType="interactiveSeq">
                <p:stCondLst>
                  <p:cond evt="onClick" delay="0">
                    <p:tgtEl>
                      <p:spTgt spid="110"/>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4"/>
                                        </p:tgtEl>
                                        <p:attrNameLst>
                                          <p:attrName>style.visibility</p:attrName>
                                        </p:attrNameLst>
                                      </p:cBhvr>
                                      <p:to>
                                        <p:strVal val="visible"/>
                                      </p:to>
                                    </p:set>
                                    <p:anim calcmode="lin" valueType="num">
                                      <p:cBhvr>
                                        <p:cTn id="29" dur="500" fill="hold"/>
                                        <p:tgtEl>
                                          <p:spTgt spid="114"/>
                                        </p:tgtEl>
                                        <p:attrNameLst>
                                          <p:attrName>ppt_w</p:attrName>
                                        </p:attrNameLst>
                                      </p:cBhvr>
                                      <p:tavLst>
                                        <p:tav tm="0">
                                          <p:val>
                                            <p:fltVal val="0"/>
                                          </p:val>
                                        </p:tav>
                                        <p:tav tm="100000">
                                          <p:val>
                                            <p:strVal val="#ppt_w"/>
                                          </p:val>
                                        </p:tav>
                                      </p:tavLst>
                                    </p:anim>
                                    <p:anim calcmode="lin" valueType="num">
                                      <p:cBhvr>
                                        <p:cTn id="30" dur="500" fill="hold"/>
                                        <p:tgtEl>
                                          <p:spTgt spid="114"/>
                                        </p:tgtEl>
                                        <p:attrNameLst>
                                          <p:attrName>ppt_h</p:attrName>
                                        </p:attrNameLst>
                                      </p:cBhvr>
                                      <p:tavLst>
                                        <p:tav tm="0">
                                          <p:val>
                                            <p:fltVal val="0"/>
                                          </p:val>
                                        </p:tav>
                                        <p:tav tm="100000">
                                          <p:val>
                                            <p:strVal val="#ppt_h"/>
                                          </p:val>
                                        </p:tav>
                                      </p:tavLst>
                                    </p:anim>
                                    <p:animEffect transition="in" filter="fade">
                                      <p:cBhvr>
                                        <p:cTn id="31" dur="500"/>
                                        <p:tgtEl>
                                          <p:spTgt spid="114"/>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4"/>
                                        </p:tgtEl>
                                      </p:cBhvr>
                                    </p:animEffect>
                                    <p:animScale>
                                      <p:cBhvr>
                                        <p:cTn id="34" dur="250" autoRev="1" fill="hold"/>
                                        <p:tgtEl>
                                          <p:spTgt spid="114"/>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0"/>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58"/>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1"/>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49"/>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3"/>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57"/>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5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55"/>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56"/>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59"/>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6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6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65"/>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66"/>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6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76"/>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7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77"/>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0"/>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1"/>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2"/>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84"/>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85"/>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87"/>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8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88"/>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89"/>
                                        </p:tgtEl>
                                        <p:attrNameLst>
                                          <p:attrName>ppt_x</p:attrName>
                                          <p:attrName>ppt_y</p:attrName>
                                        </p:attrNameLst>
                                      </p:cBhvr>
                                    </p:animMotion>
                                  </p:childTnLst>
                                </p:cTn>
                              </p:par>
                            </p:childTnLst>
                          </p:cTn>
                        </p:par>
                      </p:childTnLst>
                    </p:cTn>
                  </p:par>
                </p:childTnLst>
              </p:cTn>
              <p:nextCondLst>
                <p:cond evt="onClick" delay="0">
                  <p:tgtEl>
                    <p:spTgt spid="110"/>
                  </p:tgtEl>
                </p:cond>
              </p:nextCondLst>
            </p:seq>
          </p:childTnLst>
        </p:cTn>
      </p:par>
    </p:tnLst>
    <p:bldLst>
      <p:bldP spid="112" grpId="0"/>
      <p:bldP spid="112" grpId="1"/>
      <p:bldP spid="113" grpId="0"/>
      <p:bldP spid="113" grpId="1"/>
      <p:bldP spid="114" grpId="0"/>
      <p:bldP spid="114"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2232</Words>
  <Application>Microsoft Office PowerPoint</Application>
  <PresentationFormat>Custom</PresentationFormat>
  <Paragraphs>266</Paragraphs>
  <Slides>38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39* QUẦN THỂ SINH VẬT</dc:title>
  <dc:creator>PC</dc:creator>
  <cp:lastModifiedBy>PC</cp:lastModifiedBy>
  <cp:revision>15</cp:revision>
  <dcterms:created xsi:type="dcterms:W3CDTF">2006-08-16T00:00:00Z</dcterms:created>
  <dcterms:modified xsi:type="dcterms:W3CDTF">2024-02-17T08:12:41Z</dcterms:modified>
  <dc:identifier>DAFlmDyqEds</dc:identifier>
</cp:coreProperties>
</file>